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83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</p:sldIdLst>
  <p:sldSz cx="18288000" cy="10287000"/>
  <p:notesSz cx="6858000" cy="9144000"/>
  <p:embeddedFontLst>
    <p:embeddedFont>
      <p:font typeface="Raleway" pitchFamily="2" charset="0"/>
      <p:regular r:id="rId30"/>
      <p:bold r:id="rId31"/>
      <p:italic r:id="rId32"/>
      <p:boldItalic r:id="rId33"/>
    </p:embeddedFont>
    <p:embeddedFont>
      <p:font typeface="Raleway Bold" charset="0"/>
      <p:regular r:id="rId34"/>
      <p:bold r:id="rId3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8023FF7-0CCE-49DE-AC18-9895F8D2EC63}" v="9" dt="2026-02-12T12:10:51.97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9" d="100"/>
          <a:sy n="59" d="100"/>
        </p:scale>
        <p:origin x="466" y="6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font" Target="fonts/font5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3.fntdata"/><Relationship Id="rId37" Type="http://schemas.openxmlformats.org/officeDocument/2006/relationships/viewProps" Target="viewProps.xml"/><Relationship Id="rId40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4.fntdata"/><Relationship Id="rId38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mma Withers" userId="080ca73b-3994-48d9-8dae-803263536e80" providerId="ADAL" clId="{54E1CFDD-5F52-498F-927A-5E2EE3235AC3}"/>
    <pc:docChg chg="undo custSel addSld delSld modSld">
      <pc:chgData name="Emma Withers" userId="080ca73b-3994-48d9-8dae-803263536e80" providerId="ADAL" clId="{54E1CFDD-5F52-498F-927A-5E2EE3235AC3}" dt="2026-02-12T12:11:27.858" v="260" actId="1076"/>
      <pc:docMkLst>
        <pc:docMk/>
      </pc:docMkLst>
      <pc:sldChg chg="modSp mod">
        <pc:chgData name="Emma Withers" userId="080ca73b-3994-48d9-8dae-803263536e80" providerId="ADAL" clId="{54E1CFDD-5F52-498F-927A-5E2EE3235AC3}" dt="2026-02-12T12:11:19.945" v="259" actId="14100"/>
        <pc:sldMkLst>
          <pc:docMk/>
          <pc:sldMk cId="0" sldId="264"/>
        </pc:sldMkLst>
        <pc:spChg chg="mod">
          <ac:chgData name="Emma Withers" userId="080ca73b-3994-48d9-8dae-803263536e80" providerId="ADAL" clId="{54E1CFDD-5F52-498F-927A-5E2EE3235AC3}" dt="2026-02-12T12:11:19.945" v="259" actId="14100"/>
          <ac:spMkLst>
            <pc:docMk/>
            <pc:sldMk cId="0" sldId="264"/>
            <ac:spMk id="27" creationId="{00000000-0000-0000-0000-000000000000}"/>
          </ac:spMkLst>
        </pc:spChg>
      </pc:sldChg>
      <pc:sldChg chg="modSp mod">
        <pc:chgData name="Emma Withers" userId="080ca73b-3994-48d9-8dae-803263536e80" providerId="ADAL" clId="{54E1CFDD-5F52-498F-927A-5E2EE3235AC3}" dt="2026-02-12T12:11:27.858" v="260" actId="1076"/>
        <pc:sldMkLst>
          <pc:docMk/>
          <pc:sldMk cId="0" sldId="265"/>
        </pc:sldMkLst>
        <pc:spChg chg="mod">
          <ac:chgData name="Emma Withers" userId="080ca73b-3994-48d9-8dae-803263536e80" providerId="ADAL" clId="{54E1CFDD-5F52-498F-927A-5E2EE3235AC3}" dt="2026-02-12T12:11:27.858" v="260" actId="1076"/>
          <ac:spMkLst>
            <pc:docMk/>
            <pc:sldMk cId="0" sldId="265"/>
            <ac:spMk id="25" creationId="{00000000-0000-0000-0000-000000000000}"/>
          </ac:spMkLst>
        </pc:spChg>
      </pc:sldChg>
      <pc:sldChg chg="addSp modSp add mod">
        <pc:chgData name="Emma Withers" userId="080ca73b-3994-48d9-8dae-803263536e80" providerId="ADAL" clId="{54E1CFDD-5F52-498F-927A-5E2EE3235AC3}" dt="2026-02-12T12:10:51.973" v="253" actId="11530"/>
        <pc:sldMkLst>
          <pc:docMk/>
          <pc:sldMk cId="3798849343" sldId="283"/>
        </pc:sldMkLst>
        <pc:spChg chg="mod">
          <ac:chgData name="Emma Withers" userId="080ca73b-3994-48d9-8dae-803263536e80" providerId="ADAL" clId="{54E1CFDD-5F52-498F-927A-5E2EE3235AC3}" dt="2026-02-12T12:10:47.744" v="252" actId="11530"/>
          <ac:spMkLst>
            <pc:docMk/>
            <pc:sldMk cId="3798849343" sldId="283"/>
            <ac:spMk id="6" creationId="{D295A06A-4D27-3B4E-6618-642F6AC5937A}"/>
          </ac:spMkLst>
        </pc:spChg>
        <pc:spChg chg="mod">
          <ac:chgData name="Emma Withers" userId="080ca73b-3994-48d9-8dae-803263536e80" providerId="ADAL" clId="{54E1CFDD-5F52-498F-927A-5E2EE3235AC3}" dt="2026-02-12T12:10:51.973" v="253" actId="11530"/>
          <ac:spMkLst>
            <pc:docMk/>
            <pc:sldMk cId="3798849343" sldId="283"/>
            <ac:spMk id="9" creationId="{7A5EF737-74E1-00E9-62F7-58033E7F2199}"/>
          </ac:spMkLst>
        </pc:spChg>
        <pc:spChg chg="mod">
          <ac:chgData name="Emma Withers" userId="080ca73b-3994-48d9-8dae-803263536e80" providerId="ADAL" clId="{54E1CFDD-5F52-498F-927A-5E2EE3235AC3}" dt="2026-02-05T15:26:40.738" v="251"/>
          <ac:spMkLst>
            <pc:docMk/>
            <pc:sldMk cId="3798849343" sldId="283"/>
            <ac:spMk id="14" creationId="{17431CA1-B3B4-4083-5888-05F084F38CC9}"/>
          </ac:spMkLst>
        </pc:spChg>
        <pc:spChg chg="mod">
          <ac:chgData name="Emma Withers" userId="080ca73b-3994-48d9-8dae-803263536e80" providerId="ADAL" clId="{54E1CFDD-5F52-498F-927A-5E2EE3235AC3}" dt="2026-02-05T15:26:40.738" v="251"/>
          <ac:spMkLst>
            <pc:docMk/>
            <pc:sldMk cId="3798849343" sldId="283"/>
            <ac:spMk id="15" creationId="{E44A2C1C-C374-FD64-70ED-E439F896888B}"/>
          </ac:spMkLst>
        </pc:spChg>
        <pc:spChg chg="mod">
          <ac:chgData name="Emma Withers" userId="080ca73b-3994-48d9-8dae-803263536e80" providerId="ADAL" clId="{54E1CFDD-5F52-498F-927A-5E2EE3235AC3}" dt="2026-02-05T15:26:40.738" v="251"/>
          <ac:spMkLst>
            <pc:docMk/>
            <pc:sldMk cId="3798849343" sldId="283"/>
            <ac:spMk id="16" creationId="{069E8EA3-E259-90F4-4559-4B35F81B29D9}"/>
          </ac:spMkLst>
        </pc:spChg>
        <pc:spChg chg="mod">
          <ac:chgData name="Emma Withers" userId="080ca73b-3994-48d9-8dae-803263536e80" providerId="ADAL" clId="{54E1CFDD-5F52-498F-927A-5E2EE3235AC3}" dt="2026-02-05T15:26:40.738" v="251"/>
          <ac:spMkLst>
            <pc:docMk/>
            <pc:sldMk cId="3798849343" sldId="283"/>
            <ac:spMk id="17" creationId="{7FBBEA93-9806-DA26-10D6-EA4686A7D3D6}"/>
          </ac:spMkLst>
        </pc:spChg>
        <pc:spChg chg="mod">
          <ac:chgData name="Emma Withers" userId="080ca73b-3994-48d9-8dae-803263536e80" providerId="ADAL" clId="{54E1CFDD-5F52-498F-927A-5E2EE3235AC3}" dt="2026-02-05T15:26:40.738" v="251"/>
          <ac:spMkLst>
            <pc:docMk/>
            <pc:sldMk cId="3798849343" sldId="283"/>
            <ac:spMk id="18" creationId="{03743892-0590-6087-C3FD-0120319BAE4B}"/>
          </ac:spMkLst>
        </pc:spChg>
        <pc:spChg chg="mod">
          <ac:chgData name="Emma Withers" userId="080ca73b-3994-48d9-8dae-803263536e80" providerId="ADAL" clId="{54E1CFDD-5F52-498F-927A-5E2EE3235AC3}" dt="2026-02-05T15:26:40.738" v="251"/>
          <ac:spMkLst>
            <pc:docMk/>
            <pc:sldMk cId="3798849343" sldId="283"/>
            <ac:spMk id="19" creationId="{DADC8C52-4D2A-1584-D6B9-824FECCE12EC}"/>
          </ac:spMkLst>
        </pc:spChg>
        <pc:spChg chg="mod">
          <ac:chgData name="Emma Withers" userId="080ca73b-3994-48d9-8dae-803263536e80" providerId="ADAL" clId="{54E1CFDD-5F52-498F-927A-5E2EE3235AC3}" dt="2026-02-05T15:26:40.738" v="251"/>
          <ac:spMkLst>
            <pc:docMk/>
            <pc:sldMk cId="3798849343" sldId="283"/>
            <ac:spMk id="20" creationId="{CC7D9BEF-21E0-FCB2-6582-B0F8611D4AFB}"/>
          </ac:spMkLst>
        </pc:spChg>
        <pc:spChg chg="mod">
          <ac:chgData name="Emma Withers" userId="080ca73b-3994-48d9-8dae-803263536e80" providerId="ADAL" clId="{54E1CFDD-5F52-498F-927A-5E2EE3235AC3}" dt="2026-02-05T15:26:40.738" v="251"/>
          <ac:spMkLst>
            <pc:docMk/>
            <pc:sldMk cId="3798849343" sldId="283"/>
            <ac:spMk id="21" creationId="{16AA3779-31FA-1542-F7C2-9F5C3395BEDC}"/>
          </ac:spMkLst>
        </pc:spChg>
        <pc:grpChg chg="mod">
          <ac:chgData name="Emma Withers" userId="080ca73b-3994-48d9-8dae-803263536e80" providerId="ADAL" clId="{54E1CFDD-5F52-498F-927A-5E2EE3235AC3}" dt="2026-02-05T15:26:40.738" v="251"/>
          <ac:grpSpMkLst>
            <pc:docMk/>
            <pc:sldMk cId="3798849343" sldId="283"/>
            <ac:grpSpMk id="11" creationId="{14CD8C25-121B-EC00-9200-31A16545B0A9}"/>
          </ac:grpSpMkLst>
        </pc:grpChg>
        <pc:grpChg chg="mod">
          <ac:chgData name="Emma Withers" userId="080ca73b-3994-48d9-8dae-803263536e80" providerId="ADAL" clId="{54E1CFDD-5F52-498F-927A-5E2EE3235AC3}" dt="2026-02-05T15:26:40.738" v="251"/>
          <ac:grpSpMkLst>
            <pc:docMk/>
            <pc:sldMk cId="3798849343" sldId="283"/>
            <ac:grpSpMk id="13" creationId="{5509351C-85BD-9C26-51A1-4D7FD2B4B935}"/>
          </ac:grpSpMkLst>
        </pc:grpChg>
        <pc:picChg chg="add mod ord">
          <ac:chgData name="Emma Withers" userId="080ca73b-3994-48d9-8dae-803263536e80" providerId="ADAL" clId="{54E1CFDD-5F52-498F-927A-5E2EE3235AC3}" dt="2026-02-05T15:26:33.125" v="250" actId="171"/>
          <ac:picMkLst>
            <pc:docMk/>
            <pc:sldMk cId="3798849343" sldId="283"/>
            <ac:picMk id="2" creationId="{332D415B-8FAD-5D8C-EBF7-D367BD1A6EC4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2/12/2026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2/12/2026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2/12/2026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5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5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png"/><Relationship Id="rId4" Type="http://schemas.openxmlformats.org/officeDocument/2006/relationships/image" Target="../media/image5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5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5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14.png"/><Relationship Id="rId4" Type="http://schemas.openxmlformats.org/officeDocument/2006/relationships/image" Target="../media/image5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14.png"/><Relationship Id="rId4" Type="http://schemas.openxmlformats.org/officeDocument/2006/relationships/image" Target="../media/image5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13.png"/><Relationship Id="rId12" Type="http://schemas.openxmlformats.org/officeDocument/2006/relationships/image" Target="../media/image19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svg"/><Relationship Id="rId11" Type="http://schemas.openxmlformats.org/officeDocument/2006/relationships/image" Target="../media/image16.png"/><Relationship Id="rId5" Type="http://schemas.openxmlformats.org/officeDocument/2006/relationships/image" Target="../media/image41.png"/><Relationship Id="rId10" Type="http://schemas.openxmlformats.org/officeDocument/2006/relationships/image" Target="../media/image43.png"/><Relationship Id="rId4" Type="http://schemas.openxmlformats.org/officeDocument/2006/relationships/image" Target="../media/image5.svg"/><Relationship Id="rId9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4.png"/><Relationship Id="rId7" Type="http://schemas.openxmlformats.org/officeDocument/2006/relationships/image" Target="../media/image11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5.svg"/><Relationship Id="rId9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13" Type="http://schemas.openxmlformats.org/officeDocument/2006/relationships/image" Target="../media/image18.png"/><Relationship Id="rId18" Type="http://schemas.openxmlformats.org/officeDocument/2006/relationships/image" Target="../media/image30.png"/><Relationship Id="rId3" Type="http://schemas.openxmlformats.org/officeDocument/2006/relationships/image" Target="../media/image4.png"/><Relationship Id="rId7" Type="http://schemas.openxmlformats.org/officeDocument/2006/relationships/image" Target="../media/image11.png"/><Relationship Id="rId12" Type="http://schemas.openxmlformats.org/officeDocument/2006/relationships/image" Target="../media/image17.png"/><Relationship Id="rId17" Type="http://schemas.openxmlformats.org/officeDocument/2006/relationships/image" Target="../media/image20.png"/><Relationship Id="rId2" Type="http://schemas.openxmlformats.org/officeDocument/2006/relationships/image" Target="../media/image44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svg"/><Relationship Id="rId11" Type="http://schemas.openxmlformats.org/officeDocument/2006/relationships/image" Target="../media/image16.png"/><Relationship Id="rId5" Type="http://schemas.openxmlformats.org/officeDocument/2006/relationships/image" Target="../media/image9.png"/><Relationship Id="rId15" Type="http://schemas.openxmlformats.org/officeDocument/2006/relationships/image" Target="../media/image13.png"/><Relationship Id="rId10" Type="http://schemas.openxmlformats.org/officeDocument/2006/relationships/image" Target="../media/image15.png"/><Relationship Id="rId19" Type="http://schemas.openxmlformats.org/officeDocument/2006/relationships/image" Target="../media/image31.svg"/><Relationship Id="rId4" Type="http://schemas.openxmlformats.org/officeDocument/2006/relationships/image" Target="../media/image5.svg"/><Relationship Id="rId9" Type="http://schemas.openxmlformats.org/officeDocument/2006/relationships/image" Target="../media/image21.png"/><Relationship Id="rId1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13" Type="http://schemas.openxmlformats.org/officeDocument/2006/relationships/image" Target="../media/image16.png"/><Relationship Id="rId18" Type="http://schemas.openxmlformats.org/officeDocument/2006/relationships/image" Target="../media/image21.png"/><Relationship Id="rId3" Type="http://schemas.openxmlformats.org/officeDocument/2006/relationships/image" Target="../media/image4.png"/><Relationship Id="rId7" Type="http://schemas.openxmlformats.org/officeDocument/2006/relationships/image" Target="../media/image11.png"/><Relationship Id="rId12" Type="http://schemas.openxmlformats.org/officeDocument/2006/relationships/image" Target="../media/image15.png"/><Relationship Id="rId17" Type="http://schemas.openxmlformats.org/officeDocument/2006/relationships/image" Target="../media/image20.png"/><Relationship Id="rId2" Type="http://schemas.openxmlformats.org/officeDocument/2006/relationships/image" Target="../media/image44.png"/><Relationship Id="rId16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svg"/><Relationship Id="rId11" Type="http://schemas.openxmlformats.org/officeDocument/2006/relationships/image" Target="../media/image14.png"/><Relationship Id="rId5" Type="http://schemas.openxmlformats.org/officeDocument/2006/relationships/image" Target="../media/image9.png"/><Relationship Id="rId15" Type="http://schemas.openxmlformats.org/officeDocument/2006/relationships/image" Target="../media/image18.png"/><Relationship Id="rId10" Type="http://schemas.openxmlformats.org/officeDocument/2006/relationships/image" Target="../media/image13.png"/><Relationship Id="rId4" Type="http://schemas.openxmlformats.org/officeDocument/2006/relationships/image" Target="../media/image5.svg"/><Relationship Id="rId9" Type="http://schemas.openxmlformats.org/officeDocument/2006/relationships/image" Target="../media/image45.png"/><Relationship Id="rId14" Type="http://schemas.openxmlformats.org/officeDocument/2006/relationships/image" Target="../media/image17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13" Type="http://schemas.openxmlformats.org/officeDocument/2006/relationships/image" Target="../media/image16.png"/><Relationship Id="rId18" Type="http://schemas.openxmlformats.org/officeDocument/2006/relationships/image" Target="../media/image46.png"/><Relationship Id="rId3" Type="http://schemas.openxmlformats.org/officeDocument/2006/relationships/image" Target="../media/image10.svg"/><Relationship Id="rId7" Type="http://schemas.openxmlformats.org/officeDocument/2006/relationships/image" Target="../media/image11.png"/><Relationship Id="rId12" Type="http://schemas.openxmlformats.org/officeDocument/2006/relationships/image" Target="../media/image14.png"/><Relationship Id="rId17" Type="http://schemas.openxmlformats.org/officeDocument/2006/relationships/image" Target="../media/image21.png"/><Relationship Id="rId2" Type="http://schemas.openxmlformats.org/officeDocument/2006/relationships/image" Target="../media/image9.png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13.png"/><Relationship Id="rId5" Type="http://schemas.openxmlformats.org/officeDocument/2006/relationships/image" Target="../media/image4.png"/><Relationship Id="rId15" Type="http://schemas.openxmlformats.org/officeDocument/2006/relationships/image" Target="../media/image19.png"/><Relationship Id="rId10" Type="http://schemas.openxmlformats.org/officeDocument/2006/relationships/image" Target="../media/image15.png"/><Relationship Id="rId4" Type="http://schemas.openxmlformats.org/officeDocument/2006/relationships/image" Target="../media/image17.png"/><Relationship Id="rId9" Type="http://schemas.openxmlformats.org/officeDocument/2006/relationships/image" Target="../media/image45.png"/><Relationship Id="rId14" Type="http://schemas.openxmlformats.org/officeDocument/2006/relationships/image" Target="../media/image1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49.sv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image" Target="../media/image47.jpeg"/><Relationship Id="rId4" Type="http://schemas.openxmlformats.org/officeDocument/2006/relationships/image" Target="../media/image5.sv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openxmlformats.org/officeDocument/2006/relationships/image" Target="../media/image47.jpeg"/><Relationship Id="rId4" Type="http://schemas.openxmlformats.org/officeDocument/2006/relationships/image" Target="../media/image5.sv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svg"/><Relationship Id="rId3" Type="http://schemas.openxmlformats.org/officeDocument/2006/relationships/image" Target="../media/image4.png"/><Relationship Id="rId7" Type="http://schemas.openxmlformats.org/officeDocument/2006/relationships/image" Target="../media/image36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openxmlformats.org/officeDocument/2006/relationships/image" Target="../media/image47.jpeg"/><Relationship Id="rId4" Type="http://schemas.openxmlformats.org/officeDocument/2006/relationships/image" Target="../media/image5.sv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openxmlformats.org/officeDocument/2006/relationships/image" Target="../media/image47.jpeg"/><Relationship Id="rId4" Type="http://schemas.openxmlformats.org/officeDocument/2006/relationships/image" Target="../media/image5.sv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4.png"/><Relationship Id="rId7" Type="http://schemas.openxmlformats.org/officeDocument/2006/relationships/image" Target="../media/image14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.svg"/><Relationship Id="rId9" Type="http://schemas.openxmlformats.org/officeDocument/2006/relationships/image" Target="../media/image18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57.svg"/><Relationship Id="rId3" Type="http://schemas.openxmlformats.org/officeDocument/2006/relationships/image" Target="../media/image4.png"/><Relationship Id="rId7" Type="http://schemas.openxmlformats.org/officeDocument/2006/relationships/image" Target="../media/image16.png"/><Relationship Id="rId12" Type="http://schemas.openxmlformats.org/officeDocument/2006/relationships/image" Target="../media/image56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image" Target="../media/image50.png"/><Relationship Id="rId5" Type="http://schemas.openxmlformats.org/officeDocument/2006/relationships/image" Target="../media/image53.png"/><Relationship Id="rId10" Type="http://schemas.openxmlformats.org/officeDocument/2006/relationships/image" Target="../media/image55.png"/><Relationship Id="rId4" Type="http://schemas.openxmlformats.org/officeDocument/2006/relationships/image" Target="../media/image5.svg"/><Relationship Id="rId9" Type="http://schemas.openxmlformats.org/officeDocument/2006/relationships/image" Target="../media/image5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16.png"/><Relationship Id="rId18" Type="http://schemas.openxmlformats.org/officeDocument/2006/relationships/image" Target="../media/image21.png"/><Relationship Id="rId26" Type="http://schemas.openxmlformats.org/officeDocument/2006/relationships/image" Target="../media/image29.svg"/><Relationship Id="rId3" Type="http://schemas.openxmlformats.org/officeDocument/2006/relationships/image" Target="../media/image8.png"/><Relationship Id="rId21" Type="http://schemas.openxmlformats.org/officeDocument/2006/relationships/image" Target="../media/image24.svg"/><Relationship Id="rId7" Type="http://schemas.openxmlformats.org/officeDocument/2006/relationships/image" Target="../media/image12.svg"/><Relationship Id="rId12" Type="http://schemas.openxmlformats.org/officeDocument/2006/relationships/image" Target="../media/image15.png"/><Relationship Id="rId17" Type="http://schemas.openxmlformats.org/officeDocument/2006/relationships/image" Target="../media/image20.png"/><Relationship Id="rId25" Type="http://schemas.openxmlformats.org/officeDocument/2006/relationships/image" Target="../media/image28.png"/><Relationship Id="rId2" Type="http://schemas.openxmlformats.org/officeDocument/2006/relationships/image" Target="../media/image7.png"/><Relationship Id="rId16" Type="http://schemas.openxmlformats.org/officeDocument/2006/relationships/image" Target="../media/image19.png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14.png"/><Relationship Id="rId24" Type="http://schemas.openxmlformats.org/officeDocument/2006/relationships/image" Target="../media/image27.svg"/><Relationship Id="rId5" Type="http://schemas.openxmlformats.org/officeDocument/2006/relationships/image" Target="../media/image10.svg"/><Relationship Id="rId15" Type="http://schemas.openxmlformats.org/officeDocument/2006/relationships/image" Target="../media/image18.png"/><Relationship Id="rId23" Type="http://schemas.openxmlformats.org/officeDocument/2006/relationships/image" Target="../media/image26.png"/><Relationship Id="rId10" Type="http://schemas.openxmlformats.org/officeDocument/2006/relationships/image" Target="../media/image13.png"/><Relationship Id="rId19" Type="http://schemas.openxmlformats.org/officeDocument/2006/relationships/image" Target="../media/image22.png"/><Relationship Id="rId4" Type="http://schemas.openxmlformats.org/officeDocument/2006/relationships/image" Target="../media/image9.png"/><Relationship Id="rId9" Type="http://schemas.openxmlformats.org/officeDocument/2006/relationships/image" Target="../media/image5.svg"/><Relationship Id="rId14" Type="http://schemas.openxmlformats.org/officeDocument/2006/relationships/image" Target="../media/image17.png"/><Relationship Id="rId22" Type="http://schemas.openxmlformats.org/officeDocument/2006/relationships/image" Target="../media/image2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16.png"/><Relationship Id="rId18" Type="http://schemas.openxmlformats.org/officeDocument/2006/relationships/image" Target="../media/image21.png"/><Relationship Id="rId26" Type="http://schemas.openxmlformats.org/officeDocument/2006/relationships/image" Target="../media/image27.svg"/><Relationship Id="rId3" Type="http://schemas.openxmlformats.org/officeDocument/2006/relationships/image" Target="../media/image8.png"/><Relationship Id="rId21" Type="http://schemas.openxmlformats.org/officeDocument/2006/relationships/image" Target="../media/image31.svg"/><Relationship Id="rId7" Type="http://schemas.openxmlformats.org/officeDocument/2006/relationships/image" Target="../media/image12.svg"/><Relationship Id="rId12" Type="http://schemas.openxmlformats.org/officeDocument/2006/relationships/image" Target="../media/image15.png"/><Relationship Id="rId17" Type="http://schemas.openxmlformats.org/officeDocument/2006/relationships/image" Target="../media/image20.png"/><Relationship Id="rId25" Type="http://schemas.openxmlformats.org/officeDocument/2006/relationships/image" Target="../media/image33.png"/><Relationship Id="rId2" Type="http://schemas.openxmlformats.org/officeDocument/2006/relationships/image" Target="../media/image7.png"/><Relationship Id="rId16" Type="http://schemas.openxmlformats.org/officeDocument/2006/relationships/image" Target="../media/image19.png"/><Relationship Id="rId20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14.png"/><Relationship Id="rId24" Type="http://schemas.openxmlformats.org/officeDocument/2006/relationships/image" Target="../media/image25.png"/><Relationship Id="rId5" Type="http://schemas.openxmlformats.org/officeDocument/2006/relationships/image" Target="../media/image10.svg"/><Relationship Id="rId15" Type="http://schemas.openxmlformats.org/officeDocument/2006/relationships/image" Target="../media/image18.png"/><Relationship Id="rId23" Type="http://schemas.openxmlformats.org/officeDocument/2006/relationships/image" Target="../media/image24.svg"/><Relationship Id="rId28" Type="http://schemas.openxmlformats.org/officeDocument/2006/relationships/image" Target="../media/image29.svg"/><Relationship Id="rId10" Type="http://schemas.openxmlformats.org/officeDocument/2006/relationships/image" Target="../media/image13.png"/><Relationship Id="rId19" Type="http://schemas.openxmlformats.org/officeDocument/2006/relationships/image" Target="../media/image22.png"/><Relationship Id="rId4" Type="http://schemas.openxmlformats.org/officeDocument/2006/relationships/image" Target="../media/image9.png"/><Relationship Id="rId9" Type="http://schemas.openxmlformats.org/officeDocument/2006/relationships/image" Target="../media/image5.svg"/><Relationship Id="rId14" Type="http://schemas.openxmlformats.org/officeDocument/2006/relationships/image" Target="../media/image17.png"/><Relationship Id="rId22" Type="http://schemas.openxmlformats.org/officeDocument/2006/relationships/image" Target="../media/image32.png"/><Relationship Id="rId27" Type="http://schemas.openxmlformats.org/officeDocument/2006/relationships/image" Target="../media/image3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4.png"/><Relationship Id="rId7" Type="http://schemas.openxmlformats.org/officeDocument/2006/relationships/image" Target="../media/image16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image" Target="../media/image20.png"/><Relationship Id="rId5" Type="http://schemas.openxmlformats.org/officeDocument/2006/relationships/image" Target="../media/image13.png"/><Relationship Id="rId10" Type="http://schemas.openxmlformats.org/officeDocument/2006/relationships/image" Target="../media/image19.png"/><Relationship Id="rId4" Type="http://schemas.openxmlformats.org/officeDocument/2006/relationships/image" Target="../media/image5.svg"/><Relationship Id="rId9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36.png"/><Relationship Id="rId3" Type="http://schemas.openxmlformats.org/officeDocument/2006/relationships/image" Target="../media/image4.pn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5.svg"/><Relationship Id="rId9" Type="http://schemas.openxmlformats.org/officeDocument/2006/relationships/image" Target="../media/image35.png"/><Relationship Id="rId14" Type="http://schemas.openxmlformats.org/officeDocument/2006/relationships/image" Target="../media/image37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5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5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39.sv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16.png"/><Relationship Id="rId4" Type="http://schemas.openxmlformats.org/officeDocument/2006/relationships/image" Target="../media/image5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 descr="A blue and white background&#10;&#10;AI-generated content may be incorrect.">
            <a:extLst>
              <a:ext uri="{FF2B5EF4-FFF2-40B4-BE49-F238E27FC236}">
                <a16:creationId xmlns:a16="http://schemas.microsoft.com/office/drawing/2014/main" id="{6D1F8907-25AF-814E-AD77-CCFC22668E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13231785" y="3587420"/>
            <a:ext cx="4843114" cy="3335694"/>
          </a:xfrm>
          <a:custGeom>
            <a:avLst/>
            <a:gdLst/>
            <a:ahLst/>
            <a:cxnLst/>
            <a:rect l="l" t="t" r="r" b="b"/>
            <a:pathLst>
              <a:path w="4843114" h="3335694">
                <a:moveTo>
                  <a:pt x="0" y="0"/>
                </a:moveTo>
                <a:lnTo>
                  <a:pt x="4843113" y="0"/>
                </a:lnTo>
                <a:lnTo>
                  <a:pt x="4843113" y="3335695"/>
                </a:lnTo>
                <a:lnTo>
                  <a:pt x="0" y="333569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9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3" name="Group 3"/>
          <p:cNvGrpSpPr/>
          <p:nvPr/>
        </p:nvGrpSpPr>
        <p:grpSpPr>
          <a:xfrm>
            <a:off x="14089305" y="0"/>
            <a:ext cx="4198695" cy="4198695"/>
            <a:chOff x="0" y="0"/>
            <a:chExt cx="5598260" cy="5598260"/>
          </a:xfrm>
        </p:grpSpPr>
        <p:grpSp>
          <p:nvGrpSpPr>
            <p:cNvPr id="4" name="Group 4"/>
            <p:cNvGrpSpPr/>
            <p:nvPr/>
          </p:nvGrpSpPr>
          <p:grpSpPr>
            <a:xfrm>
              <a:off x="0" y="0"/>
              <a:ext cx="5598260" cy="5598260"/>
              <a:chOff x="0" y="0"/>
              <a:chExt cx="812800" cy="812800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" name="TextBox 6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76790" tIns="76790" rIns="76790" bIns="76790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7" name="Group 7"/>
            <p:cNvGrpSpPr/>
            <p:nvPr/>
          </p:nvGrpSpPr>
          <p:grpSpPr>
            <a:xfrm>
              <a:off x="740979" y="755194"/>
              <a:ext cx="4087873" cy="4087873"/>
              <a:chOff x="0" y="0"/>
              <a:chExt cx="812800" cy="812800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738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" name="TextBox 9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60"/>
                  </a:lnSpc>
                </a:pPr>
                <a:endParaRPr/>
              </a:p>
            </p:txBody>
          </p:sp>
        </p:grpSp>
        <p:grpSp>
          <p:nvGrpSpPr>
            <p:cNvPr id="10" name="Group 10"/>
            <p:cNvGrpSpPr/>
            <p:nvPr/>
          </p:nvGrpSpPr>
          <p:grpSpPr>
            <a:xfrm>
              <a:off x="843456" y="857671"/>
              <a:ext cx="3882919" cy="3882919"/>
              <a:chOff x="0" y="0"/>
              <a:chExt cx="812800" cy="812800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4153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" name="TextBox 12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60"/>
                  </a:lnSpc>
                </a:pPr>
                <a:endParaRPr/>
              </a:p>
            </p:txBody>
          </p:sp>
        </p:grpSp>
        <p:sp>
          <p:nvSpPr>
            <p:cNvPr id="13" name="Freeform 13"/>
            <p:cNvSpPr/>
            <p:nvPr/>
          </p:nvSpPr>
          <p:spPr>
            <a:xfrm>
              <a:off x="617033" y="2133881"/>
              <a:ext cx="4364194" cy="2475688"/>
            </a:xfrm>
            <a:custGeom>
              <a:avLst/>
              <a:gdLst/>
              <a:ahLst/>
              <a:cxnLst/>
              <a:rect l="l" t="t" r="r" b="b"/>
              <a:pathLst>
                <a:path w="4364194" h="2475688">
                  <a:moveTo>
                    <a:pt x="0" y="0"/>
                  </a:moveTo>
                  <a:lnTo>
                    <a:pt x="4364194" y="0"/>
                  </a:lnTo>
                  <a:lnTo>
                    <a:pt x="4364194" y="2475688"/>
                  </a:lnTo>
                  <a:lnTo>
                    <a:pt x="0" y="24756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1469320" y="1810372"/>
              <a:ext cx="2659620" cy="198704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848"/>
                </a:lnSpc>
              </a:pPr>
              <a:r>
                <a:rPr lang="en-US" sz="5041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TAITH </a:t>
              </a:r>
            </a:p>
            <a:p>
              <a:pPr algn="ctr">
                <a:lnSpc>
                  <a:spcPts val="5848"/>
                </a:lnSpc>
              </a:pPr>
              <a:r>
                <a:rPr lang="en-US" sz="5041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AFON</a:t>
              </a:r>
            </a:p>
          </p:txBody>
        </p:sp>
      </p:grpSp>
      <p:sp>
        <p:nvSpPr>
          <p:cNvPr id="15" name="Freeform 15"/>
          <p:cNvSpPr/>
          <p:nvPr/>
        </p:nvSpPr>
        <p:spPr>
          <a:xfrm flipH="1" flipV="1">
            <a:off x="290593" y="4992839"/>
            <a:ext cx="4198742" cy="2891884"/>
          </a:xfrm>
          <a:custGeom>
            <a:avLst/>
            <a:gdLst/>
            <a:ahLst/>
            <a:cxnLst/>
            <a:rect l="l" t="t" r="r" b="b"/>
            <a:pathLst>
              <a:path w="4198742" h="2891884">
                <a:moveTo>
                  <a:pt x="4198742" y="2891884"/>
                </a:moveTo>
                <a:lnTo>
                  <a:pt x="0" y="2891884"/>
                </a:lnTo>
                <a:lnTo>
                  <a:pt x="0" y="0"/>
                </a:lnTo>
                <a:lnTo>
                  <a:pt x="4198742" y="0"/>
                </a:lnTo>
                <a:lnTo>
                  <a:pt x="4198742" y="2891884"/>
                </a:lnTo>
                <a:close/>
              </a:path>
            </a:pathLst>
          </a:custGeom>
          <a:blipFill>
            <a:blip r:embed="rId3">
              <a:alphaModFix amt="59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5" name="AutoShape 25"/>
          <p:cNvSpPr/>
          <p:nvPr/>
        </p:nvSpPr>
        <p:spPr>
          <a:xfrm>
            <a:off x="668051" y="3587420"/>
            <a:ext cx="13349362" cy="0"/>
          </a:xfrm>
          <a:prstGeom prst="line">
            <a:avLst/>
          </a:prstGeom>
          <a:ln w="38100" cap="flat">
            <a:solidFill>
              <a:srgbClr val="00738E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26" name="TextBox 26"/>
          <p:cNvSpPr txBox="1"/>
          <p:nvPr/>
        </p:nvSpPr>
        <p:spPr>
          <a:xfrm>
            <a:off x="668051" y="1908848"/>
            <a:ext cx="13663101" cy="16832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3797"/>
              </a:lnSpc>
              <a:spcBef>
                <a:spcPct val="0"/>
              </a:spcBef>
            </a:pPr>
            <a:r>
              <a:rPr lang="en-US" sz="9855" b="1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RIVER MONITORING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668050" y="3718877"/>
            <a:ext cx="6266149" cy="8548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956"/>
              </a:lnSpc>
              <a:spcBef>
                <a:spcPct val="0"/>
              </a:spcBef>
            </a:pPr>
            <a:r>
              <a:rPr lang="en-US" sz="4968" b="1" dirty="0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WORKSHOP SLIDES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42" descr="A blue and white wave&#10;&#10;AI-generated content may be incorrect.">
            <a:extLst>
              <a:ext uri="{FF2B5EF4-FFF2-40B4-BE49-F238E27FC236}">
                <a16:creationId xmlns:a16="http://schemas.microsoft.com/office/drawing/2014/main" id="{366AB36A-9D8E-E6C1-9A05-A4FE38DCF4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11" name="AutoShape 11"/>
          <p:cNvSpPr/>
          <p:nvPr/>
        </p:nvSpPr>
        <p:spPr>
          <a:xfrm>
            <a:off x="668051" y="1191964"/>
            <a:ext cx="8861473" cy="0"/>
          </a:xfrm>
          <a:prstGeom prst="line">
            <a:avLst/>
          </a:prstGeom>
          <a:ln w="38100" cap="flat">
            <a:solidFill>
              <a:srgbClr val="00738E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grpSp>
        <p:nvGrpSpPr>
          <p:cNvPr id="12" name="Group 12"/>
          <p:cNvGrpSpPr/>
          <p:nvPr/>
        </p:nvGrpSpPr>
        <p:grpSpPr>
          <a:xfrm>
            <a:off x="16273536" y="0"/>
            <a:ext cx="2014464" cy="2014464"/>
            <a:chOff x="0" y="0"/>
            <a:chExt cx="2685952" cy="2685952"/>
          </a:xfrm>
        </p:grpSpPr>
        <p:grpSp>
          <p:nvGrpSpPr>
            <p:cNvPr id="13" name="Group 13"/>
            <p:cNvGrpSpPr/>
            <p:nvPr/>
          </p:nvGrpSpPr>
          <p:grpSpPr>
            <a:xfrm>
              <a:off x="0" y="0"/>
              <a:ext cx="2685952" cy="2685952"/>
              <a:chOff x="0" y="0"/>
              <a:chExt cx="812800" cy="81280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" name="TextBox 15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76790" tIns="76790" rIns="76790" bIns="76790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16" name="Group 16"/>
            <p:cNvGrpSpPr/>
            <p:nvPr/>
          </p:nvGrpSpPr>
          <p:grpSpPr>
            <a:xfrm>
              <a:off x="355509" y="362329"/>
              <a:ext cx="1961293" cy="1961293"/>
              <a:chOff x="0" y="0"/>
              <a:chExt cx="812800" cy="812800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738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" name="TextBox 18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19" name="Group 19"/>
            <p:cNvGrpSpPr/>
            <p:nvPr/>
          </p:nvGrpSpPr>
          <p:grpSpPr>
            <a:xfrm>
              <a:off x="404676" y="411496"/>
              <a:ext cx="1862960" cy="1862960"/>
              <a:chOff x="0" y="0"/>
              <a:chExt cx="812800" cy="812800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4153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1" name="TextBox 21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sp>
          <p:nvSpPr>
            <p:cNvPr id="22" name="Freeform 22"/>
            <p:cNvSpPr/>
            <p:nvPr/>
          </p:nvSpPr>
          <p:spPr>
            <a:xfrm>
              <a:off x="296042" y="1023800"/>
              <a:ext cx="2093868" cy="1187794"/>
            </a:xfrm>
            <a:custGeom>
              <a:avLst/>
              <a:gdLst/>
              <a:ahLst/>
              <a:cxnLst/>
              <a:rect l="l" t="t" r="r" b="b"/>
              <a:pathLst>
                <a:path w="2093868" h="1187794">
                  <a:moveTo>
                    <a:pt x="0" y="0"/>
                  </a:moveTo>
                  <a:lnTo>
                    <a:pt x="2093868" y="0"/>
                  </a:lnTo>
                  <a:lnTo>
                    <a:pt x="2093868" y="1187794"/>
                  </a:lnTo>
                  <a:lnTo>
                    <a:pt x="0" y="11877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704955" y="854491"/>
              <a:ext cx="1276041" cy="9674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TAITH </a:t>
              </a:r>
            </a:p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AFON</a:t>
              </a:r>
            </a:p>
          </p:txBody>
        </p:sp>
      </p:grpSp>
      <p:sp>
        <p:nvSpPr>
          <p:cNvPr id="24" name="Freeform 24"/>
          <p:cNvSpPr/>
          <p:nvPr/>
        </p:nvSpPr>
        <p:spPr>
          <a:xfrm>
            <a:off x="3708074" y="2014464"/>
            <a:ext cx="9971613" cy="7366529"/>
          </a:xfrm>
          <a:custGeom>
            <a:avLst/>
            <a:gdLst/>
            <a:ahLst/>
            <a:cxnLst/>
            <a:rect l="l" t="t" r="r" b="b"/>
            <a:pathLst>
              <a:path w="9971613" h="7366529">
                <a:moveTo>
                  <a:pt x="0" y="0"/>
                </a:moveTo>
                <a:lnTo>
                  <a:pt x="9971613" y="0"/>
                </a:lnTo>
                <a:lnTo>
                  <a:pt x="9971613" y="7366529"/>
                </a:lnTo>
                <a:lnTo>
                  <a:pt x="0" y="736652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5" name="TextBox 25"/>
          <p:cNvSpPr txBox="1"/>
          <p:nvPr/>
        </p:nvSpPr>
        <p:spPr>
          <a:xfrm>
            <a:off x="550930" y="337101"/>
            <a:ext cx="9046125" cy="8548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956"/>
              </a:lnSpc>
              <a:spcBef>
                <a:spcPct val="0"/>
              </a:spcBef>
            </a:pPr>
            <a:r>
              <a:rPr lang="en-US" sz="4968" b="1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OLIVE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2755614" y="7837430"/>
            <a:ext cx="5877433" cy="13237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261"/>
              </a:lnSpc>
              <a:spcBef>
                <a:spcPct val="0"/>
              </a:spcBef>
            </a:pPr>
            <a:r>
              <a:rPr lang="en-US" sz="3757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Distinctive head seperation from body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10554234" y="3430329"/>
            <a:ext cx="7733765" cy="6249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5261"/>
              </a:lnSpc>
              <a:spcBef>
                <a:spcPct val="0"/>
              </a:spcBef>
            </a:pP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Sometimes they have stripey legs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2750353" y="5612004"/>
            <a:ext cx="3811864" cy="13237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261"/>
              </a:lnSpc>
              <a:spcBef>
                <a:spcPct val="0"/>
              </a:spcBef>
            </a:pPr>
            <a:r>
              <a:rPr lang="en-US" sz="3757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8 gills that stand up on their back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4416305" y="7885156"/>
            <a:ext cx="4727695" cy="6570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261"/>
              </a:lnSpc>
              <a:spcBef>
                <a:spcPct val="0"/>
              </a:spcBef>
            </a:pPr>
            <a:r>
              <a:rPr lang="en-US" sz="3757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Long, thin back legs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7128577" y="1586226"/>
            <a:ext cx="4727695" cy="13237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261"/>
              </a:lnSpc>
              <a:spcBef>
                <a:spcPct val="0"/>
              </a:spcBef>
            </a:pPr>
            <a:r>
              <a:rPr lang="en-US" sz="3757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3 tails, sometimes the middle is shorter</a:t>
            </a:r>
          </a:p>
        </p:txBody>
      </p:sp>
      <p:grpSp>
        <p:nvGrpSpPr>
          <p:cNvPr id="31" name="Group 31"/>
          <p:cNvGrpSpPr/>
          <p:nvPr/>
        </p:nvGrpSpPr>
        <p:grpSpPr>
          <a:xfrm>
            <a:off x="4416305" y="2363534"/>
            <a:ext cx="1092930" cy="1092930"/>
            <a:chOff x="0" y="0"/>
            <a:chExt cx="812800" cy="812800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CFCFD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33" name="TextBox 33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14"/>
                </a:lnSpc>
              </a:pPr>
              <a:endParaRPr/>
            </a:p>
          </p:txBody>
        </p:sp>
      </p:grpSp>
      <p:sp>
        <p:nvSpPr>
          <p:cNvPr id="34" name="AutoShape 34"/>
          <p:cNvSpPr/>
          <p:nvPr/>
        </p:nvSpPr>
        <p:spPr>
          <a:xfrm flipH="1" flipV="1">
            <a:off x="5949200" y="2363534"/>
            <a:ext cx="830952" cy="178071"/>
          </a:xfrm>
          <a:prstGeom prst="line">
            <a:avLst/>
          </a:prstGeom>
          <a:ln w="38100" cap="flat">
            <a:solidFill>
              <a:srgbClr val="00738E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en-GB"/>
          </a:p>
        </p:txBody>
      </p:sp>
      <p:sp>
        <p:nvSpPr>
          <p:cNvPr id="35" name="AutoShape 35"/>
          <p:cNvSpPr/>
          <p:nvPr/>
        </p:nvSpPr>
        <p:spPr>
          <a:xfrm flipH="1">
            <a:off x="5949200" y="2541605"/>
            <a:ext cx="830952" cy="1545747"/>
          </a:xfrm>
          <a:prstGeom prst="line">
            <a:avLst/>
          </a:prstGeom>
          <a:ln w="38100" cap="flat">
            <a:solidFill>
              <a:srgbClr val="00738E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en-GB"/>
          </a:p>
        </p:txBody>
      </p:sp>
      <p:sp>
        <p:nvSpPr>
          <p:cNvPr id="36" name="AutoShape 36"/>
          <p:cNvSpPr/>
          <p:nvPr/>
        </p:nvSpPr>
        <p:spPr>
          <a:xfrm flipH="1">
            <a:off x="5949200" y="2541605"/>
            <a:ext cx="830952" cy="631745"/>
          </a:xfrm>
          <a:prstGeom prst="line">
            <a:avLst/>
          </a:prstGeom>
          <a:ln w="38100" cap="flat">
            <a:solidFill>
              <a:srgbClr val="00738E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en-GB"/>
          </a:p>
        </p:txBody>
      </p:sp>
      <p:sp>
        <p:nvSpPr>
          <p:cNvPr id="37" name="AutoShape 37"/>
          <p:cNvSpPr/>
          <p:nvPr/>
        </p:nvSpPr>
        <p:spPr>
          <a:xfrm flipH="1">
            <a:off x="11796305" y="4104418"/>
            <a:ext cx="42059" cy="1039082"/>
          </a:xfrm>
          <a:prstGeom prst="line">
            <a:avLst/>
          </a:prstGeom>
          <a:ln w="38100" cap="flat">
            <a:solidFill>
              <a:srgbClr val="00738E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en-GB"/>
          </a:p>
        </p:txBody>
      </p:sp>
      <p:sp>
        <p:nvSpPr>
          <p:cNvPr id="38" name="AutoShape 38"/>
          <p:cNvSpPr/>
          <p:nvPr/>
        </p:nvSpPr>
        <p:spPr>
          <a:xfrm flipH="1">
            <a:off x="9597054" y="4104418"/>
            <a:ext cx="2199251" cy="555556"/>
          </a:xfrm>
          <a:prstGeom prst="line">
            <a:avLst/>
          </a:prstGeom>
          <a:ln w="38100" cap="flat">
            <a:solidFill>
              <a:srgbClr val="00738E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en-GB"/>
          </a:p>
        </p:txBody>
      </p:sp>
      <p:sp>
        <p:nvSpPr>
          <p:cNvPr id="39" name="AutoShape 39"/>
          <p:cNvSpPr/>
          <p:nvPr/>
        </p:nvSpPr>
        <p:spPr>
          <a:xfrm flipH="1" flipV="1">
            <a:off x="12316733" y="7397716"/>
            <a:ext cx="1277095" cy="449143"/>
          </a:xfrm>
          <a:prstGeom prst="line">
            <a:avLst/>
          </a:prstGeom>
          <a:ln w="38100" cap="flat">
            <a:solidFill>
              <a:srgbClr val="00738E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en-GB"/>
          </a:p>
        </p:txBody>
      </p:sp>
      <p:sp>
        <p:nvSpPr>
          <p:cNvPr id="40" name="AutoShape 40"/>
          <p:cNvSpPr/>
          <p:nvPr/>
        </p:nvSpPr>
        <p:spPr>
          <a:xfrm flipV="1">
            <a:off x="8006358" y="6953748"/>
            <a:ext cx="239750" cy="1017133"/>
          </a:xfrm>
          <a:prstGeom prst="line">
            <a:avLst/>
          </a:prstGeom>
          <a:ln w="38100" cap="flat">
            <a:solidFill>
              <a:srgbClr val="00738E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en-GB"/>
          </a:p>
        </p:txBody>
      </p:sp>
      <p:sp>
        <p:nvSpPr>
          <p:cNvPr id="41" name="AutoShape 41"/>
          <p:cNvSpPr/>
          <p:nvPr/>
        </p:nvSpPr>
        <p:spPr>
          <a:xfrm flipV="1">
            <a:off x="6562217" y="5702099"/>
            <a:ext cx="1149417" cy="587837"/>
          </a:xfrm>
          <a:prstGeom prst="line">
            <a:avLst/>
          </a:prstGeom>
          <a:ln w="38100" cap="flat">
            <a:solidFill>
              <a:srgbClr val="00738E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 descr="A blue and white wave&#10;&#10;AI-generated content may be incorrect.">
            <a:extLst>
              <a:ext uri="{FF2B5EF4-FFF2-40B4-BE49-F238E27FC236}">
                <a16:creationId xmlns:a16="http://schemas.microsoft.com/office/drawing/2014/main" id="{BAFB33BE-0469-253B-FE1C-8EDAB9CAA6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11" name="AutoShape 11"/>
          <p:cNvSpPr/>
          <p:nvPr/>
        </p:nvSpPr>
        <p:spPr>
          <a:xfrm>
            <a:off x="668051" y="1191964"/>
            <a:ext cx="8861473" cy="0"/>
          </a:xfrm>
          <a:prstGeom prst="line">
            <a:avLst/>
          </a:prstGeom>
          <a:ln w="38100" cap="flat">
            <a:solidFill>
              <a:srgbClr val="00738E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grpSp>
        <p:nvGrpSpPr>
          <p:cNvPr id="12" name="Group 12"/>
          <p:cNvGrpSpPr/>
          <p:nvPr/>
        </p:nvGrpSpPr>
        <p:grpSpPr>
          <a:xfrm>
            <a:off x="16273536" y="0"/>
            <a:ext cx="2014464" cy="2014464"/>
            <a:chOff x="0" y="0"/>
            <a:chExt cx="2685952" cy="2685952"/>
          </a:xfrm>
        </p:grpSpPr>
        <p:grpSp>
          <p:nvGrpSpPr>
            <p:cNvPr id="13" name="Group 13"/>
            <p:cNvGrpSpPr/>
            <p:nvPr/>
          </p:nvGrpSpPr>
          <p:grpSpPr>
            <a:xfrm>
              <a:off x="0" y="0"/>
              <a:ext cx="2685952" cy="2685952"/>
              <a:chOff x="0" y="0"/>
              <a:chExt cx="812800" cy="81280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" name="TextBox 15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76790" tIns="76790" rIns="76790" bIns="76790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16" name="Group 16"/>
            <p:cNvGrpSpPr/>
            <p:nvPr/>
          </p:nvGrpSpPr>
          <p:grpSpPr>
            <a:xfrm>
              <a:off x="355509" y="362329"/>
              <a:ext cx="1961293" cy="1961293"/>
              <a:chOff x="0" y="0"/>
              <a:chExt cx="812800" cy="812800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738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" name="TextBox 18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19" name="Group 19"/>
            <p:cNvGrpSpPr/>
            <p:nvPr/>
          </p:nvGrpSpPr>
          <p:grpSpPr>
            <a:xfrm>
              <a:off x="404676" y="411496"/>
              <a:ext cx="1862960" cy="1862960"/>
              <a:chOff x="0" y="0"/>
              <a:chExt cx="812800" cy="812800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4153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1" name="TextBox 21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sp>
          <p:nvSpPr>
            <p:cNvPr id="22" name="Freeform 22"/>
            <p:cNvSpPr/>
            <p:nvPr/>
          </p:nvSpPr>
          <p:spPr>
            <a:xfrm>
              <a:off x="296042" y="1023800"/>
              <a:ext cx="2093868" cy="1187794"/>
            </a:xfrm>
            <a:custGeom>
              <a:avLst/>
              <a:gdLst/>
              <a:ahLst/>
              <a:cxnLst/>
              <a:rect l="l" t="t" r="r" b="b"/>
              <a:pathLst>
                <a:path w="2093868" h="1187794">
                  <a:moveTo>
                    <a:pt x="0" y="0"/>
                  </a:moveTo>
                  <a:lnTo>
                    <a:pt x="2093868" y="0"/>
                  </a:lnTo>
                  <a:lnTo>
                    <a:pt x="2093868" y="1187794"/>
                  </a:lnTo>
                  <a:lnTo>
                    <a:pt x="0" y="11877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704955" y="854491"/>
              <a:ext cx="1276041" cy="9674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TAITH </a:t>
              </a:r>
            </a:p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AFON</a:t>
              </a:r>
            </a:p>
          </p:txBody>
        </p:sp>
      </p:grpSp>
      <p:sp>
        <p:nvSpPr>
          <p:cNvPr id="24" name="Freeform 24"/>
          <p:cNvSpPr/>
          <p:nvPr/>
        </p:nvSpPr>
        <p:spPr>
          <a:xfrm>
            <a:off x="1028700" y="1613788"/>
            <a:ext cx="12213002" cy="7907919"/>
          </a:xfrm>
          <a:custGeom>
            <a:avLst/>
            <a:gdLst/>
            <a:ahLst/>
            <a:cxnLst/>
            <a:rect l="l" t="t" r="r" b="b"/>
            <a:pathLst>
              <a:path w="12213002" h="7907919">
                <a:moveTo>
                  <a:pt x="0" y="0"/>
                </a:moveTo>
                <a:lnTo>
                  <a:pt x="12213002" y="0"/>
                </a:lnTo>
                <a:lnTo>
                  <a:pt x="12213002" y="7907918"/>
                </a:lnTo>
                <a:lnTo>
                  <a:pt x="0" y="790791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5" name="TextBox 25"/>
          <p:cNvSpPr txBox="1"/>
          <p:nvPr/>
        </p:nvSpPr>
        <p:spPr>
          <a:xfrm>
            <a:off x="668051" y="358411"/>
            <a:ext cx="9046125" cy="8548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956"/>
              </a:lnSpc>
              <a:spcBef>
                <a:spcPct val="0"/>
              </a:spcBef>
            </a:pPr>
            <a:r>
              <a:rPr lang="en-US" sz="4968" b="1" dirty="0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MAYFLY</a:t>
            </a:r>
          </a:p>
        </p:txBody>
      </p:sp>
      <p:sp>
        <p:nvSpPr>
          <p:cNvPr id="26" name="AutoShape 26"/>
          <p:cNvSpPr/>
          <p:nvPr/>
        </p:nvSpPr>
        <p:spPr>
          <a:xfrm flipH="1">
            <a:off x="11411034" y="3989939"/>
            <a:ext cx="42059" cy="1039082"/>
          </a:xfrm>
          <a:prstGeom prst="line">
            <a:avLst/>
          </a:prstGeom>
          <a:ln w="38100" cap="flat">
            <a:solidFill>
              <a:srgbClr val="00738E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en-GB"/>
          </a:p>
        </p:txBody>
      </p:sp>
      <p:sp>
        <p:nvSpPr>
          <p:cNvPr id="27" name="AutoShape 27"/>
          <p:cNvSpPr/>
          <p:nvPr/>
        </p:nvSpPr>
        <p:spPr>
          <a:xfrm flipH="1">
            <a:off x="9211783" y="3989939"/>
            <a:ext cx="2199251" cy="555556"/>
          </a:xfrm>
          <a:prstGeom prst="line">
            <a:avLst/>
          </a:prstGeom>
          <a:ln w="38100" cap="flat">
            <a:solidFill>
              <a:srgbClr val="00738E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en-GB"/>
          </a:p>
        </p:txBody>
      </p:sp>
      <p:sp>
        <p:nvSpPr>
          <p:cNvPr id="28" name="TextBox 28"/>
          <p:cNvSpPr txBox="1"/>
          <p:nvPr/>
        </p:nvSpPr>
        <p:spPr>
          <a:xfrm>
            <a:off x="10211170" y="2457259"/>
            <a:ext cx="4503686" cy="13237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261"/>
              </a:lnSpc>
              <a:spcBef>
                <a:spcPct val="0"/>
              </a:spcBef>
            </a:pPr>
            <a:r>
              <a:rPr lang="en-US" sz="3757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Short, powerful legs with strong claws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12463013" y="8152875"/>
            <a:ext cx="2715077" cy="13237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261"/>
              </a:lnSpc>
              <a:spcBef>
                <a:spcPct val="0"/>
              </a:spcBef>
            </a:pPr>
            <a:r>
              <a:rPr lang="en-US" sz="3757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Tusk-like mouth parts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2685341" y="6330514"/>
            <a:ext cx="3430570" cy="13237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261"/>
              </a:lnSpc>
              <a:spcBef>
                <a:spcPct val="0"/>
              </a:spcBef>
            </a:pPr>
            <a:r>
              <a:rPr lang="en-US" sz="3757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Feathery gills across back</a:t>
            </a:r>
          </a:p>
        </p:txBody>
      </p:sp>
      <p:sp>
        <p:nvSpPr>
          <p:cNvPr id="31" name="AutoShape 31"/>
          <p:cNvSpPr/>
          <p:nvPr/>
        </p:nvSpPr>
        <p:spPr>
          <a:xfrm flipH="1" flipV="1">
            <a:off x="12142076" y="7294473"/>
            <a:ext cx="1099625" cy="760951"/>
          </a:xfrm>
          <a:prstGeom prst="line">
            <a:avLst/>
          </a:prstGeom>
          <a:ln w="38100" cap="flat">
            <a:solidFill>
              <a:srgbClr val="00738E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en-GB"/>
          </a:p>
        </p:txBody>
      </p:sp>
      <p:sp>
        <p:nvSpPr>
          <p:cNvPr id="32" name="AutoShape 32"/>
          <p:cNvSpPr/>
          <p:nvPr/>
        </p:nvSpPr>
        <p:spPr>
          <a:xfrm flipV="1">
            <a:off x="5828677" y="5720947"/>
            <a:ext cx="646177" cy="999499"/>
          </a:xfrm>
          <a:prstGeom prst="line">
            <a:avLst/>
          </a:prstGeom>
          <a:ln w="38100" cap="flat">
            <a:solidFill>
              <a:srgbClr val="00738E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 descr="A blue and white wave&#10;&#10;AI-generated content may be incorrect.">
            <a:extLst>
              <a:ext uri="{FF2B5EF4-FFF2-40B4-BE49-F238E27FC236}">
                <a16:creationId xmlns:a16="http://schemas.microsoft.com/office/drawing/2014/main" id="{630C9C0B-4A5B-2262-C185-24A573B138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11" name="AutoShape 11"/>
          <p:cNvSpPr/>
          <p:nvPr/>
        </p:nvSpPr>
        <p:spPr>
          <a:xfrm>
            <a:off x="668051" y="1191964"/>
            <a:ext cx="8861473" cy="0"/>
          </a:xfrm>
          <a:prstGeom prst="line">
            <a:avLst/>
          </a:prstGeom>
          <a:ln w="38100" cap="flat">
            <a:solidFill>
              <a:srgbClr val="00738E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grpSp>
        <p:nvGrpSpPr>
          <p:cNvPr id="12" name="Group 12"/>
          <p:cNvGrpSpPr/>
          <p:nvPr/>
        </p:nvGrpSpPr>
        <p:grpSpPr>
          <a:xfrm>
            <a:off x="16273536" y="0"/>
            <a:ext cx="2014464" cy="2014464"/>
            <a:chOff x="0" y="0"/>
            <a:chExt cx="2685952" cy="2685952"/>
          </a:xfrm>
        </p:grpSpPr>
        <p:grpSp>
          <p:nvGrpSpPr>
            <p:cNvPr id="13" name="Group 13"/>
            <p:cNvGrpSpPr/>
            <p:nvPr/>
          </p:nvGrpSpPr>
          <p:grpSpPr>
            <a:xfrm>
              <a:off x="0" y="0"/>
              <a:ext cx="2685952" cy="2685952"/>
              <a:chOff x="0" y="0"/>
              <a:chExt cx="812800" cy="81280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" name="TextBox 15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76790" tIns="76790" rIns="76790" bIns="76790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16" name="Group 16"/>
            <p:cNvGrpSpPr/>
            <p:nvPr/>
          </p:nvGrpSpPr>
          <p:grpSpPr>
            <a:xfrm>
              <a:off x="355509" y="362329"/>
              <a:ext cx="1961293" cy="1961293"/>
              <a:chOff x="0" y="0"/>
              <a:chExt cx="812800" cy="812800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738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" name="TextBox 18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19" name="Group 19"/>
            <p:cNvGrpSpPr/>
            <p:nvPr/>
          </p:nvGrpSpPr>
          <p:grpSpPr>
            <a:xfrm>
              <a:off x="404676" y="411496"/>
              <a:ext cx="1862960" cy="1862960"/>
              <a:chOff x="0" y="0"/>
              <a:chExt cx="812800" cy="812800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4153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1" name="TextBox 21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sp>
          <p:nvSpPr>
            <p:cNvPr id="22" name="Freeform 22"/>
            <p:cNvSpPr/>
            <p:nvPr/>
          </p:nvSpPr>
          <p:spPr>
            <a:xfrm>
              <a:off x="296042" y="1023800"/>
              <a:ext cx="2093868" cy="1187794"/>
            </a:xfrm>
            <a:custGeom>
              <a:avLst/>
              <a:gdLst/>
              <a:ahLst/>
              <a:cxnLst/>
              <a:rect l="l" t="t" r="r" b="b"/>
              <a:pathLst>
                <a:path w="2093868" h="1187794">
                  <a:moveTo>
                    <a:pt x="0" y="0"/>
                  </a:moveTo>
                  <a:lnTo>
                    <a:pt x="2093868" y="0"/>
                  </a:lnTo>
                  <a:lnTo>
                    <a:pt x="2093868" y="1187794"/>
                  </a:lnTo>
                  <a:lnTo>
                    <a:pt x="0" y="11877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704955" y="854491"/>
              <a:ext cx="1276041" cy="9674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TAITH </a:t>
              </a:r>
            </a:p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AFON</a:t>
              </a:r>
            </a:p>
          </p:txBody>
        </p:sp>
      </p:grpSp>
      <p:sp>
        <p:nvSpPr>
          <p:cNvPr id="24" name="Freeform 24"/>
          <p:cNvSpPr/>
          <p:nvPr/>
        </p:nvSpPr>
        <p:spPr>
          <a:xfrm>
            <a:off x="5873228" y="2942359"/>
            <a:ext cx="6296844" cy="4358861"/>
          </a:xfrm>
          <a:custGeom>
            <a:avLst/>
            <a:gdLst/>
            <a:ahLst/>
            <a:cxnLst/>
            <a:rect l="l" t="t" r="r" b="b"/>
            <a:pathLst>
              <a:path w="6296844" h="4358861">
                <a:moveTo>
                  <a:pt x="0" y="0"/>
                </a:moveTo>
                <a:lnTo>
                  <a:pt x="6296844" y="0"/>
                </a:lnTo>
                <a:lnTo>
                  <a:pt x="6296844" y="4358861"/>
                </a:lnTo>
                <a:lnTo>
                  <a:pt x="0" y="435886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11107" r="-92859" b="-996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5" name="TextBox 25"/>
          <p:cNvSpPr txBox="1"/>
          <p:nvPr/>
        </p:nvSpPr>
        <p:spPr>
          <a:xfrm>
            <a:off x="550930" y="337101"/>
            <a:ext cx="9046125" cy="8548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956"/>
              </a:lnSpc>
              <a:spcBef>
                <a:spcPct val="0"/>
              </a:spcBef>
            </a:pPr>
            <a:r>
              <a:rPr lang="en-US" sz="4968" b="1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CASELESS CADDIS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369542" y="5057775"/>
            <a:ext cx="4094111" cy="13237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261"/>
              </a:lnSpc>
              <a:spcBef>
                <a:spcPct val="0"/>
              </a:spcBef>
            </a:pPr>
            <a:r>
              <a:rPr lang="en-US" sz="3757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Two short tails with tiny hooks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8693880" y="1618586"/>
            <a:ext cx="3673714" cy="13237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261"/>
              </a:lnSpc>
              <a:spcBef>
                <a:spcPct val="0"/>
              </a:spcBef>
            </a:pPr>
            <a:r>
              <a:rPr lang="en-US" sz="3757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Mid-section missing legs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5073992" y="6639892"/>
            <a:ext cx="3673714" cy="13237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261"/>
              </a:lnSpc>
              <a:spcBef>
                <a:spcPct val="0"/>
              </a:spcBef>
            </a:pPr>
            <a:r>
              <a:rPr lang="en-US" sz="3757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Very small gills, barely visible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12828779" y="5401844"/>
            <a:ext cx="3673714" cy="13237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261"/>
              </a:lnSpc>
              <a:spcBef>
                <a:spcPct val="0"/>
              </a:spcBef>
            </a:pPr>
            <a:r>
              <a:rPr lang="en-US" sz="3757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Visible mouthparts</a:t>
            </a:r>
          </a:p>
        </p:txBody>
      </p:sp>
      <p:sp>
        <p:nvSpPr>
          <p:cNvPr id="30" name="AutoShape 30"/>
          <p:cNvSpPr/>
          <p:nvPr/>
        </p:nvSpPr>
        <p:spPr>
          <a:xfrm flipH="1">
            <a:off x="12114211" y="6029200"/>
            <a:ext cx="528594" cy="352348"/>
          </a:xfrm>
          <a:prstGeom prst="line">
            <a:avLst/>
          </a:prstGeom>
          <a:ln w="38100" cap="flat">
            <a:solidFill>
              <a:srgbClr val="00738E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en-GB"/>
          </a:p>
        </p:txBody>
      </p:sp>
      <p:sp>
        <p:nvSpPr>
          <p:cNvPr id="31" name="AutoShape 31"/>
          <p:cNvSpPr/>
          <p:nvPr/>
        </p:nvSpPr>
        <p:spPr>
          <a:xfrm flipH="1">
            <a:off x="8747706" y="2960829"/>
            <a:ext cx="1467706" cy="555556"/>
          </a:xfrm>
          <a:prstGeom prst="line">
            <a:avLst/>
          </a:prstGeom>
          <a:ln w="38100" cap="flat">
            <a:solidFill>
              <a:srgbClr val="00738E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en-GB"/>
          </a:p>
        </p:txBody>
      </p:sp>
      <p:sp>
        <p:nvSpPr>
          <p:cNvPr id="32" name="AutoShape 32"/>
          <p:cNvSpPr/>
          <p:nvPr/>
        </p:nvSpPr>
        <p:spPr>
          <a:xfrm flipV="1">
            <a:off x="7595765" y="5143500"/>
            <a:ext cx="616195" cy="1582117"/>
          </a:xfrm>
          <a:prstGeom prst="line">
            <a:avLst/>
          </a:prstGeom>
          <a:ln w="38100" cap="flat">
            <a:solidFill>
              <a:srgbClr val="00738E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en-GB"/>
          </a:p>
        </p:txBody>
      </p:sp>
      <p:sp>
        <p:nvSpPr>
          <p:cNvPr id="33" name="AutoShape 33"/>
          <p:cNvSpPr/>
          <p:nvPr/>
        </p:nvSpPr>
        <p:spPr>
          <a:xfrm flipV="1">
            <a:off x="4752746" y="5315534"/>
            <a:ext cx="1102730" cy="446990"/>
          </a:xfrm>
          <a:prstGeom prst="line">
            <a:avLst/>
          </a:prstGeom>
          <a:ln w="38100" cap="flat">
            <a:solidFill>
              <a:srgbClr val="00738E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en-GB"/>
          </a:p>
        </p:txBody>
      </p:sp>
      <p:sp>
        <p:nvSpPr>
          <p:cNvPr id="34" name="AutoShape 34"/>
          <p:cNvSpPr/>
          <p:nvPr/>
        </p:nvSpPr>
        <p:spPr>
          <a:xfrm flipV="1">
            <a:off x="4752746" y="5467934"/>
            <a:ext cx="1255130" cy="294590"/>
          </a:xfrm>
          <a:prstGeom prst="line">
            <a:avLst/>
          </a:prstGeom>
          <a:ln w="38100" cap="flat">
            <a:solidFill>
              <a:srgbClr val="00738E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 descr="A blue and white wave&#10;&#10;AI-generated content may be incorrect.">
            <a:extLst>
              <a:ext uri="{FF2B5EF4-FFF2-40B4-BE49-F238E27FC236}">
                <a16:creationId xmlns:a16="http://schemas.microsoft.com/office/drawing/2014/main" id="{CBB8AAAB-A75C-B9DA-EF18-089E233E29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11" name="AutoShape 11"/>
          <p:cNvSpPr/>
          <p:nvPr/>
        </p:nvSpPr>
        <p:spPr>
          <a:xfrm>
            <a:off x="668051" y="1191964"/>
            <a:ext cx="8861473" cy="0"/>
          </a:xfrm>
          <a:prstGeom prst="line">
            <a:avLst/>
          </a:prstGeom>
          <a:ln w="38100" cap="flat">
            <a:solidFill>
              <a:srgbClr val="00738E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grpSp>
        <p:nvGrpSpPr>
          <p:cNvPr id="12" name="Group 12"/>
          <p:cNvGrpSpPr/>
          <p:nvPr/>
        </p:nvGrpSpPr>
        <p:grpSpPr>
          <a:xfrm>
            <a:off x="16273536" y="0"/>
            <a:ext cx="2014464" cy="2014464"/>
            <a:chOff x="0" y="0"/>
            <a:chExt cx="2685952" cy="2685952"/>
          </a:xfrm>
        </p:grpSpPr>
        <p:grpSp>
          <p:nvGrpSpPr>
            <p:cNvPr id="13" name="Group 13"/>
            <p:cNvGrpSpPr/>
            <p:nvPr/>
          </p:nvGrpSpPr>
          <p:grpSpPr>
            <a:xfrm>
              <a:off x="0" y="0"/>
              <a:ext cx="2685952" cy="2685952"/>
              <a:chOff x="0" y="0"/>
              <a:chExt cx="812800" cy="81280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" name="TextBox 15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76790" tIns="76790" rIns="76790" bIns="76790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16" name="Group 16"/>
            <p:cNvGrpSpPr/>
            <p:nvPr/>
          </p:nvGrpSpPr>
          <p:grpSpPr>
            <a:xfrm>
              <a:off x="355509" y="362329"/>
              <a:ext cx="1961293" cy="1961293"/>
              <a:chOff x="0" y="0"/>
              <a:chExt cx="812800" cy="812800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738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" name="TextBox 18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19" name="Group 19"/>
            <p:cNvGrpSpPr/>
            <p:nvPr/>
          </p:nvGrpSpPr>
          <p:grpSpPr>
            <a:xfrm>
              <a:off x="404676" y="411496"/>
              <a:ext cx="1862960" cy="1862960"/>
              <a:chOff x="0" y="0"/>
              <a:chExt cx="812800" cy="812800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4153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1" name="TextBox 21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sp>
          <p:nvSpPr>
            <p:cNvPr id="22" name="Freeform 22"/>
            <p:cNvSpPr/>
            <p:nvPr/>
          </p:nvSpPr>
          <p:spPr>
            <a:xfrm>
              <a:off x="296042" y="1023800"/>
              <a:ext cx="2093868" cy="1187794"/>
            </a:xfrm>
            <a:custGeom>
              <a:avLst/>
              <a:gdLst/>
              <a:ahLst/>
              <a:cxnLst/>
              <a:rect l="l" t="t" r="r" b="b"/>
              <a:pathLst>
                <a:path w="2093868" h="1187794">
                  <a:moveTo>
                    <a:pt x="0" y="0"/>
                  </a:moveTo>
                  <a:lnTo>
                    <a:pt x="2093868" y="0"/>
                  </a:lnTo>
                  <a:lnTo>
                    <a:pt x="2093868" y="1187794"/>
                  </a:lnTo>
                  <a:lnTo>
                    <a:pt x="0" y="11877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704955" y="854491"/>
              <a:ext cx="1276041" cy="9674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TAITH </a:t>
              </a:r>
            </a:p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AFON</a:t>
              </a:r>
            </a:p>
          </p:txBody>
        </p:sp>
      </p:grpSp>
      <p:sp>
        <p:nvSpPr>
          <p:cNvPr id="24" name="Freeform 24"/>
          <p:cNvSpPr/>
          <p:nvPr/>
        </p:nvSpPr>
        <p:spPr>
          <a:xfrm>
            <a:off x="4557587" y="1837685"/>
            <a:ext cx="9943872" cy="7420615"/>
          </a:xfrm>
          <a:custGeom>
            <a:avLst/>
            <a:gdLst/>
            <a:ahLst/>
            <a:cxnLst/>
            <a:rect l="l" t="t" r="r" b="b"/>
            <a:pathLst>
              <a:path w="9943872" h="7420615">
                <a:moveTo>
                  <a:pt x="0" y="0"/>
                </a:moveTo>
                <a:lnTo>
                  <a:pt x="9943873" y="0"/>
                </a:lnTo>
                <a:lnTo>
                  <a:pt x="9943873" y="7420615"/>
                </a:lnTo>
                <a:lnTo>
                  <a:pt x="0" y="742061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5" name="TextBox 25"/>
          <p:cNvSpPr txBox="1"/>
          <p:nvPr/>
        </p:nvSpPr>
        <p:spPr>
          <a:xfrm>
            <a:off x="550930" y="337101"/>
            <a:ext cx="9046125" cy="8548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956"/>
              </a:lnSpc>
              <a:spcBef>
                <a:spcPct val="0"/>
              </a:spcBef>
            </a:pPr>
            <a:r>
              <a:rPr lang="en-US" sz="4968" b="1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CASED CADDIS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2591941" y="5462268"/>
            <a:ext cx="4503686" cy="6570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261"/>
              </a:lnSpc>
              <a:spcBef>
                <a:spcPct val="0"/>
              </a:spcBef>
            </a:pPr>
            <a:r>
              <a:rPr lang="en-US" sz="3757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Stones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9597054" y="4097823"/>
            <a:ext cx="1298278" cy="6570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261"/>
              </a:lnSpc>
              <a:spcBef>
                <a:spcPct val="0"/>
              </a:spcBef>
            </a:pPr>
            <a:r>
              <a:rPr lang="en-US" sz="3757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Sand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13203182" y="6033566"/>
            <a:ext cx="1813433" cy="6570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261"/>
              </a:lnSpc>
              <a:spcBef>
                <a:spcPct val="0"/>
              </a:spcBef>
            </a:pPr>
            <a:r>
              <a:rPr lang="en-US" sz="3757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Shells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8693880" y="1751960"/>
            <a:ext cx="1813433" cy="6570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261"/>
              </a:lnSpc>
              <a:spcBef>
                <a:spcPct val="0"/>
              </a:spcBef>
            </a:pPr>
            <a:r>
              <a:rPr lang="en-US" sz="3757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Wood</a:t>
            </a:r>
          </a:p>
        </p:txBody>
      </p:sp>
      <p:grpSp>
        <p:nvGrpSpPr>
          <p:cNvPr id="30" name="Group 30"/>
          <p:cNvGrpSpPr/>
          <p:nvPr/>
        </p:nvGrpSpPr>
        <p:grpSpPr>
          <a:xfrm>
            <a:off x="6258238" y="8551711"/>
            <a:ext cx="2885762" cy="395541"/>
            <a:chOff x="0" y="0"/>
            <a:chExt cx="760036" cy="104175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760036" cy="104175"/>
            </a:xfrm>
            <a:custGeom>
              <a:avLst/>
              <a:gdLst/>
              <a:ahLst/>
              <a:cxnLst/>
              <a:rect l="l" t="t" r="r" b="b"/>
              <a:pathLst>
                <a:path w="760036" h="104175">
                  <a:moveTo>
                    <a:pt x="45608" y="0"/>
                  </a:moveTo>
                  <a:lnTo>
                    <a:pt x="714428" y="0"/>
                  </a:lnTo>
                  <a:cubicBezTo>
                    <a:pt x="739617" y="0"/>
                    <a:pt x="760036" y="20419"/>
                    <a:pt x="760036" y="45608"/>
                  </a:cubicBezTo>
                  <a:lnTo>
                    <a:pt x="760036" y="58568"/>
                  </a:lnTo>
                  <a:cubicBezTo>
                    <a:pt x="760036" y="83756"/>
                    <a:pt x="739617" y="104175"/>
                    <a:pt x="714428" y="104175"/>
                  </a:cubicBezTo>
                  <a:lnTo>
                    <a:pt x="45608" y="104175"/>
                  </a:lnTo>
                  <a:cubicBezTo>
                    <a:pt x="20419" y="104175"/>
                    <a:pt x="0" y="83756"/>
                    <a:pt x="0" y="58568"/>
                  </a:cubicBezTo>
                  <a:lnTo>
                    <a:pt x="0" y="45608"/>
                  </a:lnTo>
                  <a:cubicBezTo>
                    <a:pt x="0" y="20419"/>
                    <a:pt x="20419" y="0"/>
                    <a:pt x="45608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32" name="TextBox 32"/>
            <p:cNvSpPr txBox="1"/>
            <p:nvPr/>
          </p:nvSpPr>
          <p:spPr>
            <a:xfrm>
              <a:off x="0" y="-38100"/>
              <a:ext cx="760036" cy="142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14"/>
                </a:lnSpc>
              </a:pPr>
              <a:endParaRPr/>
            </a:p>
          </p:txBody>
        </p:sp>
      </p:grpSp>
      <p:sp>
        <p:nvSpPr>
          <p:cNvPr id="33" name="TextBox 33"/>
          <p:cNvSpPr txBox="1"/>
          <p:nvPr/>
        </p:nvSpPr>
        <p:spPr>
          <a:xfrm>
            <a:off x="8699496" y="8575878"/>
            <a:ext cx="4503686" cy="6570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261"/>
              </a:lnSpc>
              <a:spcBef>
                <a:spcPct val="0"/>
              </a:spcBef>
            </a:pPr>
            <a:r>
              <a:rPr lang="en-US" sz="3757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Plant material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 descr="A blue and white wave&#10;&#10;AI-generated content may be incorrect.">
            <a:extLst>
              <a:ext uri="{FF2B5EF4-FFF2-40B4-BE49-F238E27FC236}">
                <a16:creationId xmlns:a16="http://schemas.microsoft.com/office/drawing/2014/main" id="{87CC572C-FD67-5A64-6F51-E660244F11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11" name="AutoShape 11"/>
          <p:cNvSpPr/>
          <p:nvPr/>
        </p:nvSpPr>
        <p:spPr>
          <a:xfrm>
            <a:off x="668051" y="1191964"/>
            <a:ext cx="8861473" cy="0"/>
          </a:xfrm>
          <a:prstGeom prst="line">
            <a:avLst/>
          </a:prstGeom>
          <a:ln w="38100" cap="flat">
            <a:solidFill>
              <a:srgbClr val="00738E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grpSp>
        <p:nvGrpSpPr>
          <p:cNvPr id="12" name="Group 12"/>
          <p:cNvGrpSpPr/>
          <p:nvPr/>
        </p:nvGrpSpPr>
        <p:grpSpPr>
          <a:xfrm>
            <a:off x="16273536" y="0"/>
            <a:ext cx="2014464" cy="2014464"/>
            <a:chOff x="0" y="0"/>
            <a:chExt cx="2685952" cy="2685952"/>
          </a:xfrm>
        </p:grpSpPr>
        <p:grpSp>
          <p:nvGrpSpPr>
            <p:cNvPr id="13" name="Group 13"/>
            <p:cNvGrpSpPr/>
            <p:nvPr/>
          </p:nvGrpSpPr>
          <p:grpSpPr>
            <a:xfrm>
              <a:off x="0" y="0"/>
              <a:ext cx="2685952" cy="2685952"/>
              <a:chOff x="0" y="0"/>
              <a:chExt cx="812800" cy="81280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" name="TextBox 15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76790" tIns="76790" rIns="76790" bIns="76790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16" name="Group 16"/>
            <p:cNvGrpSpPr/>
            <p:nvPr/>
          </p:nvGrpSpPr>
          <p:grpSpPr>
            <a:xfrm>
              <a:off x="355509" y="362329"/>
              <a:ext cx="1961293" cy="1961293"/>
              <a:chOff x="0" y="0"/>
              <a:chExt cx="812800" cy="812800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738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" name="TextBox 18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19" name="Group 19"/>
            <p:cNvGrpSpPr/>
            <p:nvPr/>
          </p:nvGrpSpPr>
          <p:grpSpPr>
            <a:xfrm>
              <a:off x="404676" y="411496"/>
              <a:ext cx="1862960" cy="1862960"/>
              <a:chOff x="0" y="0"/>
              <a:chExt cx="812800" cy="812800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4153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1" name="TextBox 21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sp>
          <p:nvSpPr>
            <p:cNvPr id="22" name="Freeform 22"/>
            <p:cNvSpPr/>
            <p:nvPr/>
          </p:nvSpPr>
          <p:spPr>
            <a:xfrm>
              <a:off x="296042" y="1023800"/>
              <a:ext cx="2093868" cy="1187794"/>
            </a:xfrm>
            <a:custGeom>
              <a:avLst/>
              <a:gdLst/>
              <a:ahLst/>
              <a:cxnLst/>
              <a:rect l="l" t="t" r="r" b="b"/>
              <a:pathLst>
                <a:path w="2093868" h="1187794">
                  <a:moveTo>
                    <a:pt x="0" y="0"/>
                  </a:moveTo>
                  <a:lnTo>
                    <a:pt x="2093868" y="0"/>
                  </a:lnTo>
                  <a:lnTo>
                    <a:pt x="2093868" y="1187794"/>
                  </a:lnTo>
                  <a:lnTo>
                    <a:pt x="0" y="11877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704955" y="854491"/>
              <a:ext cx="1276041" cy="9674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TAITH </a:t>
              </a:r>
            </a:p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AFON</a:t>
              </a:r>
            </a:p>
          </p:txBody>
        </p:sp>
      </p:grpSp>
      <p:sp>
        <p:nvSpPr>
          <p:cNvPr id="24" name="Freeform 24"/>
          <p:cNvSpPr/>
          <p:nvPr/>
        </p:nvSpPr>
        <p:spPr>
          <a:xfrm>
            <a:off x="4778730" y="2229682"/>
            <a:ext cx="8730540" cy="5827635"/>
          </a:xfrm>
          <a:custGeom>
            <a:avLst/>
            <a:gdLst/>
            <a:ahLst/>
            <a:cxnLst/>
            <a:rect l="l" t="t" r="r" b="b"/>
            <a:pathLst>
              <a:path w="8730540" h="5827635">
                <a:moveTo>
                  <a:pt x="0" y="0"/>
                </a:moveTo>
                <a:lnTo>
                  <a:pt x="8730540" y="0"/>
                </a:lnTo>
                <a:lnTo>
                  <a:pt x="8730540" y="5827636"/>
                </a:lnTo>
                <a:lnTo>
                  <a:pt x="0" y="582763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5" name="TextBox 25"/>
          <p:cNvSpPr txBox="1"/>
          <p:nvPr/>
        </p:nvSpPr>
        <p:spPr>
          <a:xfrm>
            <a:off x="550930" y="337101"/>
            <a:ext cx="9046125" cy="8548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956"/>
              </a:lnSpc>
              <a:spcBef>
                <a:spcPct val="0"/>
              </a:spcBef>
            </a:pPr>
            <a:r>
              <a:rPr lang="en-US" sz="4968" b="1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FRESHWATER SHRIMP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6256485" y="6664296"/>
            <a:ext cx="4503686" cy="6570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261"/>
              </a:lnSpc>
              <a:spcBef>
                <a:spcPct val="0"/>
              </a:spcBef>
            </a:pPr>
            <a:r>
              <a:rPr lang="en-US" sz="3757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Many legs 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11429145" y="3582668"/>
            <a:ext cx="4503686" cy="6570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261"/>
              </a:lnSpc>
              <a:spcBef>
                <a:spcPct val="0"/>
              </a:spcBef>
            </a:pPr>
            <a:r>
              <a:rPr lang="en-US" sz="3757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Curved bodyshape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2822149" y="4565944"/>
            <a:ext cx="4503686" cy="6570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261"/>
              </a:lnSpc>
              <a:spcBef>
                <a:spcPct val="0"/>
              </a:spcBef>
            </a:pPr>
            <a:r>
              <a:rPr lang="en-US" sz="3757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Extra appendages</a:t>
            </a:r>
          </a:p>
        </p:txBody>
      </p:sp>
      <p:sp>
        <p:nvSpPr>
          <p:cNvPr id="29" name="AutoShape 29"/>
          <p:cNvSpPr/>
          <p:nvPr/>
        </p:nvSpPr>
        <p:spPr>
          <a:xfrm flipH="1">
            <a:off x="11799394" y="4283470"/>
            <a:ext cx="929270" cy="368199"/>
          </a:xfrm>
          <a:prstGeom prst="line">
            <a:avLst/>
          </a:prstGeom>
          <a:ln w="38100" cap="flat">
            <a:solidFill>
              <a:srgbClr val="00738E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en-GB"/>
          </a:p>
        </p:txBody>
      </p:sp>
      <p:sp>
        <p:nvSpPr>
          <p:cNvPr id="30" name="AutoShape 30"/>
          <p:cNvSpPr/>
          <p:nvPr/>
        </p:nvSpPr>
        <p:spPr>
          <a:xfrm>
            <a:off x="6990338" y="4945189"/>
            <a:ext cx="605427" cy="277778"/>
          </a:xfrm>
          <a:prstGeom prst="line">
            <a:avLst/>
          </a:prstGeom>
          <a:ln w="38100" cap="flat">
            <a:solidFill>
              <a:srgbClr val="00738E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en-GB"/>
          </a:p>
        </p:txBody>
      </p:sp>
      <p:sp>
        <p:nvSpPr>
          <p:cNvPr id="31" name="AutoShape 31"/>
          <p:cNvSpPr/>
          <p:nvPr/>
        </p:nvSpPr>
        <p:spPr>
          <a:xfrm flipV="1">
            <a:off x="7595765" y="6231049"/>
            <a:ext cx="1548235" cy="494567"/>
          </a:xfrm>
          <a:prstGeom prst="line">
            <a:avLst/>
          </a:prstGeom>
          <a:ln w="38100" cap="flat">
            <a:solidFill>
              <a:srgbClr val="00738E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41" descr="A blue and white wave&#10;&#10;AI-generated content may be incorrect.">
            <a:extLst>
              <a:ext uri="{FF2B5EF4-FFF2-40B4-BE49-F238E27FC236}">
                <a16:creationId xmlns:a16="http://schemas.microsoft.com/office/drawing/2014/main" id="{622DB40C-D0A8-1995-C774-C9519AC9E5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11" name="AutoShape 11"/>
          <p:cNvSpPr/>
          <p:nvPr/>
        </p:nvSpPr>
        <p:spPr>
          <a:xfrm>
            <a:off x="668051" y="1191964"/>
            <a:ext cx="8861473" cy="0"/>
          </a:xfrm>
          <a:prstGeom prst="line">
            <a:avLst/>
          </a:prstGeom>
          <a:ln w="38100" cap="flat">
            <a:solidFill>
              <a:srgbClr val="00738E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grpSp>
        <p:nvGrpSpPr>
          <p:cNvPr id="12" name="Group 12"/>
          <p:cNvGrpSpPr/>
          <p:nvPr/>
        </p:nvGrpSpPr>
        <p:grpSpPr>
          <a:xfrm>
            <a:off x="16273536" y="0"/>
            <a:ext cx="2014464" cy="2014464"/>
            <a:chOff x="0" y="0"/>
            <a:chExt cx="2685952" cy="2685952"/>
          </a:xfrm>
        </p:grpSpPr>
        <p:grpSp>
          <p:nvGrpSpPr>
            <p:cNvPr id="13" name="Group 13"/>
            <p:cNvGrpSpPr/>
            <p:nvPr/>
          </p:nvGrpSpPr>
          <p:grpSpPr>
            <a:xfrm>
              <a:off x="0" y="0"/>
              <a:ext cx="2685952" cy="2685952"/>
              <a:chOff x="0" y="0"/>
              <a:chExt cx="812800" cy="81280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" name="TextBox 15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76790" tIns="76790" rIns="76790" bIns="76790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16" name="Group 16"/>
            <p:cNvGrpSpPr/>
            <p:nvPr/>
          </p:nvGrpSpPr>
          <p:grpSpPr>
            <a:xfrm>
              <a:off x="355509" y="362329"/>
              <a:ext cx="1961293" cy="1961293"/>
              <a:chOff x="0" y="0"/>
              <a:chExt cx="812800" cy="812800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738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" name="TextBox 18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19" name="Group 19"/>
            <p:cNvGrpSpPr/>
            <p:nvPr/>
          </p:nvGrpSpPr>
          <p:grpSpPr>
            <a:xfrm>
              <a:off x="404676" y="411496"/>
              <a:ext cx="1862960" cy="1862960"/>
              <a:chOff x="0" y="0"/>
              <a:chExt cx="812800" cy="812800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4153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1" name="TextBox 21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sp>
          <p:nvSpPr>
            <p:cNvPr id="22" name="Freeform 22"/>
            <p:cNvSpPr/>
            <p:nvPr/>
          </p:nvSpPr>
          <p:spPr>
            <a:xfrm>
              <a:off x="296042" y="1023800"/>
              <a:ext cx="2093868" cy="1187794"/>
            </a:xfrm>
            <a:custGeom>
              <a:avLst/>
              <a:gdLst/>
              <a:ahLst/>
              <a:cxnLst/>
              <a:rect l="l" t="t" r="r" b="b"/>
              <a:pathLst>
                <a:path w="2093868" h="1187794">
                  <a:moveTo>
                    <a:pt x="0" y="0"/>
                  </a:moveTo>
                  <a:lnTo>
                    <a:pt x="2093868" y="0"/>
                  </a:lnTo>
                  <a:lnTo>
                    <a:pt x="2093868" y="1187794"/>
                  </a:lnTo>
                  <a:lnTo>
                    <a:pt x="0" y="11877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704955" y="854491"/>
              <a:ext cx="1276041" cy="9674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TAITH </a:t>
              </a:r>
            </a:p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AFON</a:t>
              </a:r>
            </a:p>
          </p:txBody>
        </p:sp>
      </p:grpSp>
      <p:sp>
        <p:nvSpPr>
          <p:cNvPr id="24" name="Freeform 24"/>
          <p:cNvSpPr/>
          <p:nvPr/>
        </p:nvSpPr>
        <p:spPr>
          <a:xfrm>
            <a:off x="4778730" y="2229682"/>
            <a:ext cx="8730540" cy="5827635"/>
          </a:xfrm>
          <a:custGeom>
            <a:avLst/>
            <a:gdLst/>
            <a:ahLst/>
            <a:cxnLst/>
            <a:rect l="l" t="t" r="r" b="b"/>
            <a:pathLst>
              <a:path w="8730540" h="5827635">
                <a:moveTo>
                  <a:pt x="0" y="0"/>
                </a:moveTo>
                <a:lnTo>
                  <a:pt x="8730540" y="0"/>
                </a:lnTo>
                <a:lnTo>
                  <a:pt x="8730540" y="5827636"/>
                </a:lnTo>
                <a:lnTo>
                  <a:pt x="0" y="582763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5" name="TextBox 25"/>
          <p:cNvSpPr txBox="1"/>
          <p:nvPr/>
        </p:nvSpPr>
        <p:spPr>
          <a:xfrm>
            <a:off x="2822149" y="4565944"/>
            <a:ext cx="4503686" cy="6570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261"/>
              </a:lnSpc>
              <a:spcBef>
                <a:spcPct val="0"/>
              </a:spcBef>
            </a:pPr>
            <a:r>
              <a:rPr lang="en-US" sz="3757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Extra appendages</a:t>
            </a:r>
          </a:p>
        </p:txBody>
      </p:sp>
      <p:sp>
        <p:nvSpPr>
          <p:cNvPr id="26" name="AutoShape 26"/>
          <p:cNvSpPr/>
          <p:nvPr/>
        </p:nvSpPr>
        <p:spPr>
          <a:xfrm flipH="1">
            <a:off x="11799394" y="4283470"/>
            <a:ext cx="929270" cy="368199"/>
          </a:xfrm>
          <a:prstGeom prst="line">
            <a:avLst/>
          </a:prstGeom>
          <a:ln w="38100" cap="flat">
            <a:solidFill>
              <a:srgbClr val="00738E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en-GB"/>
          </a:p>
        </p:txBody>
      </p:sp>
      <p:sp>
        <p:nvSpPr>
          <p:cNvPr id="27" name="AutoShape 27"/>
          <p:cNvSpPr/>
          <p:nvPr/>
        </p:nvSpPr>
        <p:spPr>
          <a:xfrm>
            <a:off x="6990338" y="4945189"/>
            <a:ext cx="605427" cy="277778"/>
          </a:xfrm>
          <a:prstGeom prst="line">
            <a:avLst/>
          </a:prstGeom>
          <a:ln w="38100" cap="flat">
            <a:solidFill>
              <a:srgbClr val="00738E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en-GB"/>
          </a:p>
        </p:txBody>
      </p:sp>
      <p:sp>
        <p:nvSpPr>
          <p:cNvPr id="28" name="AutoShape 28"/>
          <p:cNvSpPr/>
          <p:nvPr/>
        </p:nvSpPr>
        <p:spPr>
          <a:xfrm flipV="1">
            <a:off x="7595765" y="6231049"/>
            <a:ext cx="1548235" cy="494567"/>
          </a:xfrm>
          <a:prstGeom prst="line">
            <a:avLst/>
          </a:prstGeom>
          <a:ln w="38100" cap="flat">
            <a:solidFill>
              <a:srgbClr val="00738E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en-GB"/>
          </a:p>
        </p:txBody>
      </p:sp>
      <p:sp>
        <p:nvSpPr>
          <p:cNvPr id="29" name="TextBox 29"/>
          <p:cNvSpPr txBox="1"/>
          <p:nvPr/>
        </p:nvSpPr>
        <p:spPr>
          <a:xfrm>
            <a:off x="550930" y="337101"/>
            <a:ext cx="9046125" cy="8548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956"/>
              </a:lnSpc>
              <a:spcBef>
                <a:spcPct val="0"/>
              </a:spcBef>
            </a:pPr>
            <a:r>
              <a:rPr lang="en-US" sz="4968" b="1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FRESHWATER SHRIMP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6256485" y="6664296"/>
            <a:ext cx="4503686" cy="6570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261"/>
              </a:lnSpc>
              <a:spcBef>
                <a:spcPct val="0"/>
              </a:spcBef>
            </a:pPr>
            <a:r>
              <a:rPr lang="en-US" sz="3757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Many legs 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11429145" y="3582668"/>
            <a:ext cx="4503686" cy="6570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261"/>
              </a:lnSpc>
              <a:spcBef>
                <a:spcPct val="0"/>
              </a:spcBef>
            </a:pPr>
            <a:r>
              <a:rPr lang="en-US" sz="3757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Curved bodyshape</a:t>
            </a:r>
          </a:p>
        </p:txBody>
      </p:sp>
      <p:grpSp>
        <p:nvGrpSpPr>
          <p:cNvPr id="32" name="Group 32"/>
          <p:cNvGrpSpPr/>
          <p:nvPr/>
        </p:nvGrpSpPr>
        <p:grpSpPr>
          <a:xfrm>
            <a:off x="5710513" y="2014464"/>
            <a:ext cx="6866974" cy="6866974"/>
            <a:chOff x="0" y="0"/>
            <a:chExt cx="9155965" cy="9155965"/>
          </a:xfrm>
        </p:grpSpPr>
        <p:grpSp>
          <p:nvGrpSpPr>
            <p:cNvPr id="33" name="Group 33"/>
            <p:cNvGrpSpPr/>
            <p:nvPr/>
          </p:nvGrpSpPr>
          <p:grpSpPr>
            <a:xfrm>
              <a:off x="0" y="0"/>
              <a:ext cx="9155965" cy="9155965"/>
              <a:chOff x="0" y="0"/>
              <a:chExt cx="812800" cy="812800"/>
            </a:xfrm>
          </p:grpSpPr>
          <p:sp>
            <p:nvSpPr>
              <p:cNvPr id="34" name="Freeform 3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1F586D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5" name="TextBox 35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114"/>
                  </a:lnSpc>
                </a:pPr>
                <a:endParaRPr/>
              </a:p>
            </p:txBody>
          </p:sp>
        </p:grpSp>
        <p:grpSp>
          <p:nvGrpSpPr>
            <p:cNvPr id="36" name="Group 36"/>
            <p:cNvGrpSpPr/>
            <p:nvPr/>
          </p:nvGrpSpPr>
          <p:grpSpPr>
            <a:xfrm>
              <a:off x="230490" y="230490"/>
              <a:ext cx="8694985" cy="8694985"/>
              <a:chOff x="0" y="0"/>
              <a:chExt cx="812800" cy="812800"/>
            </a:xfrm>
          </p:grpSpPr>
          <p:sp>
            <p:nvSpPr>
              <p:cNvPr id="37" name="Freeform 3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8" name="TextBox 38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114"/>
                  </a:lnSpc>
                </a:pPr>
                <a:endParaRPr/>
              </a:p>
            </p:txBody>
          </p:sp>
        </p:grpSp>
        <p:sp>
          <p:nvSpPr>
            <p:cNvPr id="39" name="TextBox 39"/>
            <p:cNvSpPr txBox="1"/>
            <p:nvPr/>
          </p:nvSpPr>
          <p:spPr>
            <a:xfrm>
              <a:off x="2306223" y="1241192"/>
              <a:ext cx="4706197" cy="9501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6012"/>
                </a:lnSpc>
                <a:spcBef>
                  <a:spcPct val="0"/>
                </a:spcBef>
              </a:pPr>
              <a:r>
                <a:rPr lang="en-US" sz="4294" b="1">
                  <a:solidFill>
                    <a:srgbClr val="000000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RESEMBLES?</a:t>
              </a:r>
            </a:p>
          </p:txBody>
        </p:sp>
      </p:grpSp>
      <p:sp>
        <p:nvSpPr>
          <p:cNvPr id="40" name="Freeform 40"/>
          <p:cNvSpPr/>
          <p:nvPr/>
        </p:nvSpPr>
        <p:spPr>
          <a:xfrm>
            <a:off x="6256485" y="4048515"/>
            <a:ext cx="5779123" cy="3272428"/>
          </a:xfrm>
          <a:custGeom>
            <a:avLst/>
            <a:gdLst/>
            <a:ahLst/>
            <a:cxnLst/>
            <a:rect l="l" t="t" r="r" b="b"/>
            <a:pathLst>
              <a:path w="5779123" h="3272428">
                <a:moveTo>
                  <a:pt x="0" y="0"/>
                </a:moveTo>
                <a:lnTo>
                  <a:pt x="5779123" y="0"/>
                </a:lnTo>
                <a:lnTo>
                  <a:pt x="5779123" y="3272428"/>
                </a:lnTo>
                <a:lnTo>
                  <a:pt x="0" y="327242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41" descr="A blue and white wave&#10;&#10;AI-generated content may be incorrect.">
            <a:extLst>
              <a:ext uri="{FF2B5EF4-FFF2-40B4-BE49-F238E27FC236}">
                <a16:creationId xmlns:a16="http://schemas.microsoft.com/office/drawing/2014/main" id="{B6BB7583-7349-A84F-AC8D-B49EBAB41A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11" name="AutoShape 11"/>
          <p:cNvSpPr/>
          <p:nvPr/>
        </p:nvSpPr>
        <p:spPr>
          <a:xfrm>
            <a:off x="668051" y="1191964"/>
            <a:ext cx="8861473" cy="0"/>
          </a:xfrm>
          <a:prstGeom prst="line">
            <a:avLst/>
          </a:prstGeom>
          <a:ln w="38100" cap="flat">
            <a:solidFill>
              <a:srgbClr val="00738E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grpSp>
        <p:nvGrpSpPr>
          <p:cNvPr id="12" name="Group 12"/>
          <p:cNvGrpSpPr/>
          <p:nvPr/>
        </p:nvGrpSpPr>
        <p:grpSpPr>
          <a:xfrm>
            <a:off x="16273536" y="0"/>
            <a:ext cx="2014464" cy="2014464"/>
            <a:chOff x="0" y="0"/>
            <a:chExt cx="2685952" cy="2685952"/>
          </a:xfrm>
        </p:grpSpPr>
        <p:grpSp>
          <p:nvGrpSpPr>
            <p:cNvPr id="13" name="Group 13"/>
            <p:cNvGrpSpPr/>
            <p:nvPr/>
          </p:nvGrpSpPr>
          <p:grpSpPr>
            <a:xfrm>
              <a:off x="0" y="0"/>
              <a:ext cx="2685952" cy="2685952"/>
              <a:chOff x="0" y="0"/>
              <a:chExt cx="812800" cy="81280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" name="TextBox 15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76790" tIns="76790" rIns="76790" bIns="76790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16" name="Group 16"/>
            <p:cNvGrpSpPr/>
            <p:nvPr/>
          </p:nvGrpSpPr>
          <p:grpSpPr>
            <a:xfrm>
              <a:off x="355509" y="362329"/>
              <a:ext cx="1961293" cy="1961293"/>
              <a:chOff x="0" y="0"/>
              <a:chExt cx="812800" cy="812800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738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" name="TextBox 18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19" name="Group 19"/>
            <p:cNvGrpSpPr/>
            <p:nvPr/>
          </p:nvGrpSpPr>
          <p:grpSpPr>
            <a:xfrm>
              <a:off x="404676" y="411496"/>
              <a:ext cx="1862960" cy="1862960"/>
              <a:chOff x="0" y="0"/>
              <a:chExt cx="812800" cy="812800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4153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1" name="TextBox 21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sp>
          <p:nvSpPr>
            <p:cNvPr id="22" name="Freeform 22"/>
            <p:cNvSpPr/>
            <p:nvPr/>
          </p:nvSpPr>
          <p:spPr>
            <a:xfrm>
              <a:off x="296042" y="1023800"/>
              <a:ext cx="2093868" cy="1187794"/>
            </a:xfrm>
            <a:custGeom>
              <a:avLst/>
              <a:gdLst/>
              <a:ahLst/>
              <a:cxnLst/>
              <a:rect l="l" t="t" r="r" b="b"/>
              <a:pathLst>
                <a:path w="2093868" h="1187794">
                  <a:moveTo>
                    <a:pt x="0" y="0"/>
                  </a:moveTo>
                  <a:lnTo>
                    <a:pt x="2093868" y="0"/>
                  </a:lnTo>
                  <a:lnTo>
                    <a:pt x="2093868" y="1187794"/>
                  </a:lnTo>
                  <a:lnTo>
                    <a:pt x="0" y="11877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704955" y="854491"/>
              <a:ext cx="1276041" cy="9674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TAITH </a:t>
              </a:r>
            </a:p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AFON</a:t>
              </a:r>
            </a:p>
          </p:txBody>
        </p:sp>
      </p:grpSp>
      <p:sp>
        <p:nvSpPr>
          <p:cNvPr id="24" name="Freeform 24"/>
          <p:cNvSpPr/>
          <p:nvPr/>
        </p:nvSpPr>
        <p:spPr>
          <a:xfrm>
            <a:off x="4778730" y="2229682"/>
            <a:ext cx="8730540" cy="5827635"/>
          </a:xfrm>
          <a:custGeom>
            <a:avLst/>
            <a:gdLst/>
            <a:ahLst/>
            <a:cxnLst/>
            <a:rect l="l" t="t" r="r" b="b"/>
            <a:pathLst>
              <a:path w="8730540" h="5827635">
                <a:moveTo>
                  <a:pt x="0" y="0"/>
                </a:moveTo>
                <a:lnTo>
                  <a:pt x="8730540" y="0"/>
                </a:lnTo>
                <a:lnTo>
                  <a:pt x="8730540" y="5827636"/>
                </a:lnTo>
                <a:lnTo>
                  <a:pt x="0" y="582763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5" name="TextBox 25"/>
          <p:cNvSpPr txBox="1"/>
          <p:nvPr/>
        </p:nvSpPr>
        <p:spPr>
          <a:xfrm>
            <a:off x="2822149" y="4565944"/>
            <a:ext cx="4503686" cy="6570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261"/>
              </a:lnSpc>
              <a:spcBef>
                <a:spcPct val="0"/>
              </a:spcBef>
            </a:pPr>
            <a:r>
              <a:rPr lang="en-US" sz="3757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Extra appendages</a:t>
            </a:r>
          </a:p>
        </p:txBody>
      </p:sp>
      <p:sp>
        <p:nvSpPr>
          <p:cNvPr id="26" name="AutoShape 26"/>
          <p:cNvSpPr/>
          <p:nvPr/>
        </p:nvSpPr>
        <p:spPr>
          <a:xfrm flipH="1">
            <a:off x="11799394" y="4283470"/>
            <a:ext cx="929270" cy="368199"/>
          </a:xfrm>
          <a:prstGeom prst="line">
            <a:avLst/>
          </a:prstGeom>
          <a:ln w="38100" cap="flat">
            <a:solidFill>
              <a:srgbClr val="00738E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en-GB"/>
          </a:p>
        </p:txBody>
      </p:sp>
      <p:sp>
        <p:nvSpPr>
          <p:cNvPr id="27" name="AutoShape 27"/>
          <p:cNvSpPr/>
          <p:nvPr/>
        </p:nvSpPr>
        <p:spPr>
          <a:xfrm>
            <a:off x="6990338" y="4945189"/>
            <a:ext cx="605427" cy="277778"/>
          </a:xfrm>
          <a:prstGeom prst="line">
            <a:avLst/>
          </a:prstGeom>
          <a:ln w="38100" cap="flat">
            <a:solidFill>
              <a:srgbClr val="00738E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en-GB"/>
          </a:p>
        </p:txBody>
      </p:sp>
      <p:sp>
        <p:nvSpPr>
          <p:cNvPr id="28" name="AutoShape 28"/>
          <p:cNvSpPr/>
          <p:nvPr/>
        </p:nvSpPr>
        <p:spPr>
          <a:xfrm flipV="1">
            <a:off x="7595765" y="6231049"/>
            <a:ext cx="1548235" cy="494567"/>
          </a:xfrm>
          <a:prstGeom prst="line">
            <a:avLst/>
          </a:prstGeom>
          <a:ln w="38100" cap="flat">
            <a:solidFill>
              <a:srgbClr val="00738E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en-GB"/>
          </a:p>
        </p:txBody>
      </p:sp>
      <p:sp>
        <p:nvSpPr>
          <p:cNvPr id="29" name="TextBox 29"/>
          <p:cNvSpPr txBox="1"/>
          <p:nvPr/>
        </p:nvSpPr>
        <p:spPr>
          <a:xfrm>
            <a:off x="550930" y="337101"/>
            <a:ext cx="9046125" cy="8548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956"/>
              </a:lnSpc>
              <a:spcBef>
                <a:spcPct val="0"/>
              </a:spcBef>
            </a:pPr>
            <a:r>
              <a:rPr lang="en-US" sz="4968" b="1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FRESHWATER SHRIMP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6256485" y="6664296"/>
            <a:ext cx="4503686" cy="6570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261"/>
              </a:lnSpc>
              <a:spcBef>
                <a:spcPct val="0"/>
              </a:spcBef>
            </a:pPr>
            <a:r>
              <a:rPr lang="en-US" sz="3757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Many legs 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11429145" y="3582668"/>
            <a:ext cx="4503686" cy="6570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261"/>
              </a:lnSpc>
              <a:spcBef>
                <a:spcPct val="0"/>
              </a:spcBef>
            </a:pPr>
            <a:r>
              <a:rPr lang="en-US" sz="3757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Curved bodyshape</a:t>
            </a:r>
          </a:p>
        </p:txBody>
      </p:sp>
      <p:grpSp>
        <p:nvGrpSpPr>
          <p:cNvPr id="32" name="Group 32"/>
          <p:cNvGrpSpPr/>
          <p:nvPr/>
        </p:nvGrpSpPr>
        <p:grpSpPr>
          <a:xfrm>
            <a:off x="5710513" y="2014464"/>
            <a:ext cx="6866974" cy="6866974"/>
            <a:chOff x="0" y="0"/>
            <a:chExt cx="9155965" cy="9155965"/>
          </a:xfrm>
        </p:grpSpPr>
        <p:grpSp>
          <p:nvGrpSpPr>
            <p:cNvPr id="33" name="Group 33"/>
            <p:cNvGrpSpPr/>
            <p:nvPr/>
          </p:nvGrpSpPr>
          <p:grpSpPr>
            <a:xfrm>
              <a:off x="0" y="0"/>
              <a:ext cx="9155965" cy="9155965"/>
              <a:chOff x="0" y="0"/>
              <a:chExt cx="812800" cy="812800"/>
            </a:xfrm>
          </p:grpSpPr>
          <p:sp>
            <p:nvSpPr>
              <p:cNvPr id="34" name="Freeform 3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1F586D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5" name="TextBox 35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114"/>
                  </a:lnSpc>
                </a:pPr>
                <a:endParaRPr/>
              </a:p>
            </p:txBody>
          </p:sp>
        </p:grpSp>
        <p:grpSp>
          <p:nvGrpSpPr>
            <p:cNvPr id="36" name="Group 36"/>
            <p:cNvGrpSpPr/>
            <p:nvPr/>
          </p:nvGrpSpPr>
          <p:grpSpPr>
            <a:xfrm>
              <a:off x="230490" y="230490"/>
              <a:ext cx="8694985" cy="8694985"/>
              <a:chOff x="0" y="0"/>
              <a:chExt cx="812800" cy="812800"/>
            </a:xfrm>
          </p:grpSpPr>
          <p:sp>
            <p:nvSpPr>
              <p:cNvPr id="37" name="Freeform 3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8" name="TextBox 38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114"/>
                  </a:lnSpc>
                </a:pPr>
                <a:endParaRPr/>
              </a:p>
            </p:txBody>
          </p:sp>
        </p:grpSp>
        <p:sp>
          <p:nvSpPr>
            <p:cNvPr id="39" name="TextBox 39"/>
            <p:cNvSpPr txBox="1"/>
            <p:nvPr/>
          </p:nvSpPr>
          <p:spPr>
            <a:xfrm>
              <a:off x="2306223" y="1241192"/>
              <a:ext cx="4706197" cy="9501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6012"/>
                </a:lnSpc>
                <a:spcBef>
                  <a:spcPct val="0"/>
                </a:spcBef>
              </a:pPr>
              <a:r>
                <a:rPr lang="en-US" sz="4294" b="1">
                  <a:solidFill>
                    <a:srgbClr val="000000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RESEMBLES?</a:t>
              </a:r>
            </a:p>
          </p:txBody>
        </p:sp>
      </p:grpSp>
      <p:sp>
        <p:nvSpPr>
          <p:cNvPr id="40" name="Freeform 40"/>
          <p:cNvSpPr/>
          <p:nvPr/>
        </p:nvSpPr>
        <p:spPr>
          <a:xfrm>
            <a:off x="6256485" y="4048515"/>
            <a:ext cx="5779123" cy="3272428"/>
          </a:xfrm>
          <a:custGeom>
            <a:avLst/>
            <a:gdLst/>
            <a:ahLst/>
            <a:cxnLst/>
            <a:rect l="l" t="t" r="r" b="b"/>
            <a:pathLst>
              <a:path w="5779123" h="3272428">
                <a:moveTo>
                  <a:pt x="0" y="0"/>
                </a:moveTo>
                <a:lnTo>
                  <a:pt x="5779123" y="0"/>
                </a:lnTo>
                <a:lnTo>
                  <a:pt x="5779123" y="3272428"/>
                </a:lnTo>
                <a:lnTo>
                  <a:pt x="0" y="327242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 descr="A blue and white wave&#10;&#10;AI-generated content may be incorrect.">
            <a:extLst>
              <a:ext uri="{FF2B5EF4-FFF2-40B4-BE49-F238E27FC236}">
                <a16:creationId xmlns:a16="http://schemas.microsoft.com/office/drawing/2014/main" id="{A5942DC1-C38A-3C1C-D6D1-3B8FD4801B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11" name="AutoShape 11"/>
          <p:cNvSpPr/>
          <p:nvPr/>
        </p:nvSpPr>
        <p:spPr>
          <a:xfrm>
            <a:off x="668051" y="1191964"/>
            <a:ext cx="9857469" cy="0"/>
          </a:xfrm>
          <a:prstGeom prst="line">
            <a:avLst/>
          </a:prstGeom>
          <a:ln w="38100" cap="flat">
            <a:solidFill>
              <a:srgbClr val="00738E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grpSp>
        <p:nvGrpSpPr>
          <p:cNvPr id="12" name="Group 12"/>
          <p:cNvGrpSpPr/>
          <p:nvPr/>
        </p:nvGrpSpPr>
        <p:grpSpPr>
          <a:xfrm>
            <a:off x="16273536" y="0"/>
            <a:ext cx="2014464" cy="2014464"/>
            <a:chOff x="0" y="0"/>
            <a:chExt cx="2685952" cy="2685952"/>
          </a:xfrm>
        </p:grpSpPr>
        <p:grpSp>
          <p:nvGrpSpPr>
            <p:cNvPr id="13" name="Group 13"/>
            <p:cNvGrpSpPr/>
            <p:nvPr/>
          </p:nvGrpSpPr>
          <p:grpSpPr>
            <a:xfrm>
              <a:off x="0" y="0"/>
              <a:ext cx="2685952" cy="2685952"/>
              <a:chOff x="0" y="0"/>
              <a:chExt cx="812800" cy="81280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" name="TextBox 15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76790" tIns="76790" rIns="76790" bIns="76790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16" name="Group 16"/>
            <p:cNvGrpSpPr/>
            <p:nvPr/>
          </p:nvGrpSpPr>
          <p:grpSpPr>
            <a:xfrm>
              <a:off x="355509" y="362329"/>
              <a:ext cx="1961293" cy="1961293"/>
              <a:chOff x="0" y="0"/>
              <a:chExt cx="812800" cy="812800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738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" name="TextBox 18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19" name="Group 19"/>
            <p:cNvGrpSpPr/>
            <p:nvPr/>
          </p:nvGrpSpPr>
          <p:grpSpPr>
            <a:xfrm>
              <a:off x="404676" y="411496"/>
              <a:ext cx="1862960" cy="1862960"/>
              <a:chOff x="0" y="0"/>
              <a:chExt cx="812800" cy="812800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4153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1" name="TextBox 21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sp>
          <p:nvSpPr>
            <p:cNvPr id="22" name="Freeform 22"/>
            <p:cNvSpPr/>
            <p:nvPr/>
          </p:nvSpPr>
          <p:spPr>
            <a:xfrm>
              <a:off x="296042" y="1023800"/>
              <a:ext cx="2093868" cy="1187794"/>
            </a:xfrm>
            <a:custGeom>
              <a:avLst/>
              <a:gdLst/>
              <a:ahLst/>
              <a:cxnLst/>
              <a:rect l="l" t="t" r="r" b="b"/>
              <a:pathLst>
                <a:path w="2093868" h="1187794">
                  <a:moveTo>
                    <a:pt x="0" y="0"/>
                  </a:moveTo>
                  <a:lnTo>
                    <a:pt x="2093868" y="0"/>
                  </a:lnTo>
                  <a:lnTo>
                    <a:pt x="2093868" y="1187794"/>
                  </a:lnTo>
                  <a:lnTo>
                    <a:pt x="0" y="11877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704955" y="854491"/>
              <a:ext cx="1276041" cy="9674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TAITH </a:t>
              </a:r>
            </a:p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AFON</a:t>
              </a:r>
            </a:p>
          </p:txBody>
        </p:sp>
      </p:grpSp>
      <p:sp>
        <p:nvSpPr>
          <p:cNvPr id="24" name="Freeform 24"/>
          <p:cNvSpPr/>
          <p:nvPr/>
        </p:nvSpPr>
        <p:spPr>
          <a:xfrm>
            <a:off x="1010282" y="5877267"/>
            <a:ext cx="16684223" cy="583948"/>
          </a:xfrm>
          <a:custGeom>
            <a:avLst/>
            <a:gdLst/>
            <a:ahLst/>
            <a:cxnLst/>
            <a:rect l="l" t="t" r="r" b="b"/>
            <a:pathLst>
              <a:path w="16684223" h="583948">
                <a:moveTo>
                  <a:pt x="0" y="0"/>
                </a:moveTo>
                <a:lnTo>
                  <a:pt x="16684223" y="0"/>
                </a:lnTo>
                <a:lnTo>
                  <a:pt x="16684223" y="583948"/>
                </a:lnTo>
                <a:lnTo>
                  <a:pt x="0" y="58394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5" name="TextBox 25"/>
          <p:cNvSpPr txBox="1"/>
          <p:nvPr/>
        </p:nvSpPr>
        <p:spPr>
          <a:xfrm>
            <a:off x="550930" y="337101"/>
            <a:ext cx="10049612" cy="8548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956"/>
              </a:lnSpc>
              <a:spcBef>
                <a:spcPct val="0"/>
              </a:spcBef>
            </a:pPr>
            <a:r>
              <a:rPr lang="en-US" sz="4968" b="1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POLLUTION SENSITIVITY SCALE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010282" y="6630423"/>
            <a:ext cx="6196221" cy="8548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956"/>
              </a:lnSpc>
              <a:spcBef>
                <a:spcPct val="0"/>
              </a:spcBef>
            </a:pPr>
            <a:r>
              <a:rPr lang="en-US" sz="4968" b="1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MOST SENSITIVE 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11498284" y="6630423"/>
            <a:ext cx="6196221" cy="8548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6956"/>
              </a:lnSpc>
              <a:spcBef>
                <a:spcPct val="0"/>
              </a:spcBef>
            </a:pPr>
            <a:r>
              <a:rPr lang="en-US" sz="4968" b="1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LEAST SENSITIVE </a:t>
            </a:r>
          </a:p>
        </p:txBody>
      </p:sp>
      <p:sp>
        <p:nvSpPr>
          <p:cNvPr id="28" name="Freeform 28"/>
          <p:cNvSpPr/>
          <p:nvPr/>
        </p:nvSpPr>
        <p:spPr>
          <a:xfrm>
            <a:off x="846835" y="3333984"/>
            <a:ext cx="2831210" cy="1888715"/>
          </a:xfrm>
          <a:custGeom>
            <a:avLst/>
            <a:gdLst/>
            <a:ahLst/>
            <a:cxnLst/>
            <a:rect l="l" t="t" r="r" b="b"/>
            <a:pathLst>
              <a:path w="2831210" h="1888715">
                <a:moveTo>
                  <a:pt x="0" y="0"/>
                </a:moveTo>
                <a:lnTo>
                  <a:pt x="2831210" y="0"/>
                </a:lnTo>
                <a:lnTo>
                  <a:pt x="2831210" y="1888715"/>
                </a:lnTo>
                <a:lnTo>
                  <a:pt x="0" y="188871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9" name="Freeform 29"/>
          <p:cNvSpPr/>
          <p:nvPr/>
        </p:nvSpPr>
        <p:spPr>
          <a:xfrm>
            <a:off x="2743744" y="3335561"/>
            <a:ext cx="3011040" cy="1949648"/>
          </a:xfrm>
          <a:custGeom>
            <a:avLst/>
            <a:gdLst/>
            <a:ahLst/>
            <a:cxnLst/>
            <a:rect l="l" t="t" r="r" b="b"/>
            <a:pathLst>
              <a:path w="3011040" h="1949648">
                <a:moveTo>
                  <a:pt x="0" y="0"/>
                </a:moveTo>
                <a:lnTo>
                  <a:pt x="3011040" y="0"/>
                </a:lnTo>
                <a:lnTo>
                  <a:pt x="3011040" y="1949648"/>
                </a:lnTo>
                <a:lnTo>
                  <a:pt x="0" y="194964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0" name="Freeform 30"/>
          <p:cNvSpPr/>
          <p:nvPr/>
        </p:nvSpPr>
        <p:spPr>
          <a:xfrm>
            <a:off x="8002684" y="3509926"/>
            <a:ext cx="2579698" cy="1905752"/>
          </a:xfrm>
          <a:custGeom>
            <a:avLst/>
            <a:gdLst/>
            <a:ahLst/>
            <a:cxnLst/>
            <a:rect l="l" t="t" r="r" b="b"/>
            <a:pathLst>
              <a:path w="2579698" h="1905752">
                <a:moveTo>
                  <a:pt x="0" y="0"/>
                </a:moveTo>
                <a:lnTo>
                  <a:pt x="2579698" y="0"/>
                </a:lnTo>
                <a:lnTo>
                  <a:pt x="2579698" y="1905752"/>
                </a:lnTo>
                <a:lnTo>
                  <a:pt x="0" y="190575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1" name="Freeform 31"/>
          <p:cNvSpPr/>
          <p:nvPr/>
        </p:nvSpPr>
        <p:spPr>
          <a:xfrm>
            <a:off x="13601217" y="4017478"/>
            <a:ext cx="1990355" cy="1377783"/>
          </a:xfrm>
          <a:custGeom>
            <a:avLst/>
            <a:gdLst/>
            <a:ahLst/>
            <a:cxnLst/>
            <a:rect l="l" t="t" r="r" b="b"/>
            <a:pathLst>
              <a:path w="1990355" h="1377783">
                <a:moveTo>
                  <a:pt x="0" y="0"/>
                </a:moveTo>
                <a:lnTo>
                  <a:pt x="1990355" y="0"/>
                </a:lnTo>
                <a:lnTo>
                  <a:pt x="1990355" y="1377782"/>
                </a:lnTo>
                <a:lnTo>
                  <a:pt x="0" y="1377782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-111107" r="-92859" b="-996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2" name="Freeform 32"/>
          <p:cNvSpPr/>
          <p:nvPr/>
        </p:nvSpPr>
        <p:spPr>
          <a:xfrm>
            <a:off x="5241891" y="3398071"/>
            <a:ext cx="2850981" cy="1824628"/>
          </a:xfrm>
          <a:custGeom>
            <a:avLst/>
            <a:gdLst/>
            <a:ahLst/>
            <a:cxnLst/>
            <a:rect l="l" t="t" r="r" b="b"/>
            <a:pathLst>
              <a:path w="2850981" h="1824628">
                <a:moveTo>
                  <a:pt x="0" y="0"/>
                </a:moveTo>
                <a:lnTo>
                  <a:pt x="2850981" y="0"/>
                </a:lnTo>
                <a:lnTo>
                  <a:pt x="2850981" y="1824628"/>
                </a:lnTo>
                <a:lnTo>
                  <a:pt x="0" y="1824628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3" name="Freeform 33"/>
          <p:cNvSpPr/>
          <p:nvPr/>
        </p:nvSpPr>
        <p:spPr>
          <a:xfrm>
            <a:off x="10660446" y="3176940"/>
            <a:ext cx="2940771" cy="2194550"/>
          </a:xfrm>
          <a:custGeom>
            <a:avLst/>
            <a:gdLst/>
            <a:ahLst/>
            <a:cxnLst/>
            <a:rect l="l" t="t" r="r" b="b"/>
            <a:pathLst>
              <a:path w="2940771" h="2194550">
                <a:moveTo>
                  <a:pt x="0" y="0"/>
                </a:moveTo>
                <a:lnTo>
                  <a:pt x="2940771" y="0"/>
                </a:lnTo>
                <a:lnTo>
                  <a:pt x="2940771" y="2194550"/>
                </a:lnTo>
                <a:lnTo>
                  <a:pt x="0" y="219455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4" name="Freeform 34"/>
          <p:cNvSpPr/>
          <p:nvPr/>
        </p:nvSpPr>
        <p:spPr>
          <a:xfrm>
            <a:off x="15213465" y="3630065"/>
            <a:ext cx="2644488" cy="1765196"/>
          </a:xfrm>
          <a:custGeom>
            <a:avLst/>
            <a:gdLst/>
            <a:ahLst/>
            <a:cxnLst/>
            <a:rect l="l" t="t" r="r" b="b"/>
            <a:pathLst>
              <a:path w="2644488" h="1765196">
                <a:moveTo>
                  <a:pt x="0" y="0"/>
                </a:moveTo>
                <a:lnTo>
                  <a:pt x="2644488" y="0"/>
                </a:lnTo>
                <a:lnTo>
                  <a:pt x="2644488" y="1765195"/>
                </a:lnTo>
                <a:lnTo>
                  <a:pt x="0" y="1765195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35" name="Group 35"/>
          <p:cNvGrpSpPr/>
          <p:nvPr/>
        </p:nvGrpSpPr>
        <p:grpSpPr>
          <a:xfrm>
            <a:off x="11026082" y="5207102"/>
            <a:ext cx="1751444" cy="376318"/>
            <a:chOff x="0" y="0"/>
            <a:chExt cx="461286" cy="99112"/>
          </a:xfrm>
        </p:grpSpPr>
        <p:sp>
          <p:nvSpPr>
            <p:cNvPr id="36" name="Freeform 36"/>
            <p:cNvSpPr/>
            <p:nvPr/>
          </p:nvSpPr>
          <p:spPr>
            <a:xfrm>
              <a:off x="0" y="0"/>
              <a:ext cx="461286" cy="99112"/>
            </a:xfrm>
            <a:custGeom>
              <a:avLst/>
              <a:gdLst/>
              <a:ahLst/>
              <a:cxnLst/>
              <a:rect l="l" t="t" r="r" b="b"/>
              <a:pathLst>
                <a:path w="461286" h="99112">
                  <a:moveTo>
                    <a:pt x="49556" y="0"/>
                  </a:moveTo>
                  <a:lnTo>
                    <a:pt x="411729" y="0"/>
                  </a:lnTo>
                  <a:cubicBezTo>
                    <a:pt x="424872" y="0"/>
                    <a:pt x="437477" y="5221"/>
                    <a:pt x="446771" y="14515"/>
                  </a:cubicBezTo>
                  <a:cubicBezTo>
                    <a:pt x="456064" y="23808"/>
                    <a:pt x="461286" y="36413"/>
                    <a:pt x="461286" y="49556"/>
                  </a:cubicBezTo>
                  <a:lnTo>
                    <a:pt x="461286" y="49556"/>
                  </a:lnTo>
                  <a:cubicBezTo>
                    <a:pt x="461286" y="62699"/>
                    <a:pt x="456064" y="75304"/>
                    <a:pt x="446771" y="84598"/>
                  </a:cubicBezTo>
                  <a:cubicBezTo>
                    <a:pt x="437477" y="93891"/>
                    <a:pt x="424872" y="99112"/>
                    <a:pt x="411729" y="99112"/>
                  </a:cubicBezTo>
                  <a:lnTo>
                    <a:pt x="49556" y="99112"/>
                  </a:lnTo>
                  <a:cubicBezTo>
                    <a:pt x="36413" y="99112"/>
                    <a:pt x="23808" y="93891"/>
                    <a:pt x="14515" y="84598"/>
                  </a:cubicBezTo>
                  <a:cubicBezTo>
                    <a:pt x="5221" y="75304"/>
                    <a:pt x="0" y="62699"/>
                    <a:pt x="0" y="49556"/>
                  </a:cubicBezTo>
                  <a:lnTo>
                    <a:pt x="0" y="49556"/>
                  </a:lnTo>
                  <a:cubicBezTo>
                    <a:pt x="0" y="36413"/>
                    <a:pt x="5221" y="23808"/>
                    <a:pt x="14515" y="14515"/>
                  </a:cubicBezTo>
                  <a:cubicBezTo>
                    <a:pt x="23808" y="5221"/>
                    <a:pt x="36413" y="0"/>
                    <a:pt x="49556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37" name="TextBox 37"/>
            <p:cNvSpPr txBox="1"/>
            <p:nvPr/>
          </p:nvSpPr>
          <p:spPr>
            <a:xfrm>
              <a:off x="0" y="-38100"/>
              <a:ext cx="461286" cy="13721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14"/>
                </a:lnSpc>
              </a:pPr>
              <a:endParaRPr/>
            </a:p>
          </p:txBody>
        </p:sp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oShape 11"/>
          <p:cNvSpPr/>
          <p:nvPr/>
        </p:nvSpPr>
        <p:spPr>
          <a:xfrm>
            <a:off x="668051" y="1191964"/>
            <a:ext cx="9610371" cy="0"/>
          </a:xfrm>
          <a:prstGeom prst="line">
            <a:avLst/>
          </a:prstGeom>
          <a:ln w="38100" cap="flat">
            <a:solidFill>
              <a:srgbClr val="00738E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pic>
        <p:nvPicPr>
          <p:cNvPr id="33" name="Picture 32" descr="A blue and white wave&#10;&#10;AI-generated content may be incorrect.">
            <a:extLst>
              <a:ext uri="{FF2B5EF4-FFF2-40B4-BE49-F238E27FC236}">
                <a16:creationId xmlns:a16="http://schemas.microsoft.com/office/drawing/2014/main" id="{1E44AE39-A91B-0298-6C17-19F1279274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12" name="Group 12"/>
          <p:cNvGrpSpPr/>
          <p:nvPr/>
        </p:nvGrpSpPr>
        <p:grpSpPr>
          <a:xfrm>
            <a:off x="16273536" y="0"/>
            <a:ext cx="2014464" cy="2014464"/>
            <a:chOff x="0" y="0"/>
            <a:chExt cx="2685952" cy="2685952"/>
          </a:xfrm>
        </p:grpSpPr>
        <p:grpSp>
          <p:nvGrpSpPr>
            <p:cNvPr id="13" name="Group 13"/>
            <p:cNvGrpSpPr/>
            <p:nvPr/>
          </p:nvGrpSpPr>
          <p:grpSpPr>
            <a:xfrm>
              <a:off x="0" y="0"/>
              <a:ext cx="2685952" cy="2685952"/>
              <a:chOff x="0" y="0"/>
              <a:chExt cx="812800" cy="81280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" name="TextBox 15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76790" tIns="76790" rIns="76790" bIns="76790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16" name="Group 16"/>
            <p:cNvGrpSpPr/>
            <p:nvPr/>
          </p:nvGrpSpPr>
          <p:grpSpPr>
            <a:xfrm>
              <a:off x="355509" y="362329"/>
              <a:ext cx="1961293" cy="1961293"/>
              <a:chOff x="0" y="0"/>
              <a:chExt cx="812800" cy="812800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738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" name="TextBox 18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19" name="Group 19"/>
            <p:cNvGrpSpPr/>
            <p:nvPr/>
          </p:nvGrpSpPr>
          <p:grpSpPr>
            <a:xfrm>
              <a:off x="404676" y="411496"/>
              <a:ext cx="1862960" cy="1862960"/>
              <a:chOff x="0" y="0"/>
              <a:chExt cx="812800" cy="812800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4153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1" name="TextBox 21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sp>
          <p:nvSpPr>
            <p:cNvPr id="22" name="Freeform 22"/>
            <p:cNvSpPr/>
            <p:nvPr/>
          </p:nvSpPr>
          <p:spPr>
            <a:xfrm>
              <a:off x="296042" y="1023800"/>
              <a:ext cx="2093868" cy="1187794"/>
            </a:xfrm>
            <a:custGeom>
              <a:avLst/>
              <a:gdLst/>
              <a:ahLst/>
              <a:cxnLst/>
              <a:rect l="l" t="t" r="r" b="b"/>
              <a:pathLst>
                <a:path w="2093868" h="1187794">
                  <a:moveTo>
                    <a:pt x="0" y="0"/>
                  </a:moveTo>
                  <a:lnTo>
                    <a:pt x="2093868" y="0"/>
                  </a:lnTo>
                  <a:lnTo>
                    <a:pt x="2093868" y="1187794"/>
                  </a:lnTo>
                  <a:lnTo>
                    <a:pt x="0" y="11877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704955" y="854491"/>
              <a:ext cx="1276041" cy="9674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TAITH </a:t>
              </a:r>
            </a:p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AFON</a:t>
              </a:r>
            </a:p>
          </p:txBody>
        </p:sp>
      </p:grpSp>
      <p:sp>
        <p:nvSpPr>
          <p:cNvPr id="24" name="TextBox 24"/>
          <p:cNvSpPr txBox="1"/>
          <p:nvPr/>
        </p:nvSpPr>
        <p:spPr>
          <a:xfrm>
            <a:off x="668051" y="337101"/>
            <a:ext cx="9682654" cy="8548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956"/>
              </a:lnSpc>
              <a:spcBef>
                <a:spcPct val="0"/>
              </a:spcBef>
            </a:pPr>
            <a:r>
              <a:rPr lang="en-US" sz="4968" b="1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FINDING THE INVERTEBRATES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875024" y="1545397"/>
            <a:ext cx="10055912" cy="13237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11341" lvl="1" indent="-405671" algn="l">
              <a:lnSpc>
                <a:spcPts val="5261"/>
              </a:lnSpc>
              <a:buAutoNum type="arabicPeriod"/>
            </a:pPr>
            <a:r>
              <a:rPr lang="en-US" sz="3757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Where do the river invetebrates live?</a:t>
            </a:r>
          </a:p>
          <a:p>
            <a:pPr algn="l">
              <a:lnSpc>
                <a:spcPts val="5261"/>
              </a:lnSpc>
              <a:spcBef>
                <a:spcPct val="0"/>
              </a:spcBef>
            </a:pPr>
            <a:endParaRPr lang="en-US" sz="3757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6" name="Freeform 26"/>
          <p:cNvSpPr/>
          <p:nvPr/>
        </p:nvSpPr>
        <p:spPr>
          <a:xfrm>
            <a:off x="-665226" y="5394060"/>
            <a:ext cx="19215730" cy="6269132"/>
          </a:xfrm>
          <a:custGeom>
            <a:avLst/>
            <a:gdLst/>
            <a:ahLst/>
            <a:cxnLst/>
            <a:rect l="l" t="t" r="r" b="b"/>
            <a:pathLst>
              <a:path w="19215730" h="6269132">
                <a:moveTo>
                  <a:pt x="0" y="0"/>
                </a:moveTo>
                <a:lnTo>
                  <a:pt x="19215730" y="0"/>
                </a:lnTo>
                <a:lnTo>
                  <a:pt x="19215730" y="6269132"/>
                </a:lnTo>
                <a:lnTo>
                  <a:pt x="0" y="626913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7" name="Freeform 27"/>
          <p:cNvSpPr/>
          <p:nvPr/>
        </p:nvSpPr>
        <p:spPr>
          <a:xfrm>
            <a:off x="9597054" y="8997470"/>
            <a:ext cx="2429285" cy="1369234"/>
          </a:xfrm>
          <a:custGeom>
            <a:avLst/>
            <a:gdLst/>
            <a:ahLst/>
            <a:cxnLst/>
            <a:rect l="l" t="t" r="r" b="b"/>
            <a:pathLst>
              <a:path w="2429285" h="1369234">
                <a:moveTo>
                  <a:pt x="0" y="0"/>
                </a:moveTo>
                <a:lnTo>
                  <a:pt x="2429286" y="0"/>
                </a:lnTo>
                <a:lnTo>
                  <a:pt x="2429286" y="1369234"/>
                </a:lnTo>
                <a:lnTo>
                  <a:pt x="0" y="136923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8" name="Freeform 28"/>
          <p:cNvSpPr/>
          <p:nvPr/>
        </p:nvSpPr>
        <p:spPr>
          <a:xfrm>
            <a:off x="15449814" y="8920024"/>
            <a:ext cx="1598481" cy="900962"/>
          </a:xfrm>
          <a:custGeom>
            <a:avLst/>
            <a:gdLst/>
            <a:ahLst/>
            <a:cxnLst/>
            <a:rect l="l" t="t" r="r" b="b"/>
            <a:pathLst>
              <a:path w="1598481" h="900962">
                <a:moveTo>
                  <a:pt x="0" y="0"/>
                </a:moveTo>
                <a:lnTo>
                  <a:pt x="1598481" y="0"/>
                </a:lnTo>
                <a:lnTo>
                  <a:pt x="1598481" y="900962"/>
                </a:lnTo>
                <a:lnTo>
                  <a:pt x="0" y="90096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9" name="Freeform 29"/>
          <p:cNvSpPr/>
          <p:nvPr/>
        </p:nvSpPr>
        <p:spPr>
          <a:xfrm>
            <a:off x="13901192" y="9826377"/>
            <a:ext cx="1403445" cy="540326"/>
          </a:xfrm>
          <a:custGeom>
            <a:avLst/>
            <a:gdLst/>
            <a:ahLst/>
            <a:cxnLst/>
            <a:rect l="l" t="t" r="r" b="b"/>
            <a:pathLst>
              <a:path w="1403445" h="540326">
                <a:moveTo>
                  <a:pt x="0" y="0"/>
                </a:moveTo>
                <a:lnTo>
                  <a:pt x="1403444" y="0"/>
                </a:lnTo>
                <a:lnTo>
                  <a:pt x="1403444" y="540327"/>
                </a:lnTo>
                <a:lnTo>
                  <a:pt x="0" y="540327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0" name="Freeform 30"/>
          <p:cNvSpPr/>
          <p:nvPr/>
        </p:nvSpPr>
        <p:spPr>
          <a:xfrm flipH="1">
            <a:off x="12088694" y="9878546"/>
            <a:ext cx="1403445" cy="540326"/>
          </a:xfrm>
          <a:custGeom>
            <a:avLst/>
            <a:gdLst/>
            <a:ahLst/>
            <a:cxnLst/>
            <a:rect l="l" t="t" r="r" b="b"/>
            <a:pathLst>
              <a:path w="1403445" h="540326">
                <a:moveTo>
                  <a:pt x="1403445" y="0"/>
                </a:moveTo>
                <a:lnTo>
                  <a:pt x="0" y="0"/>
                </a:lnTo>
                <a:lnTo>
                  <a:pt x="0" y="540327"/>
                </a:lnTo>
                <a:lnTo>
                  <a:pt x="1403445" y="540327"/>
                </a:lnTo>
                <a:lnTo>
                  <a:pt x="1403445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1" name="Freeform 31"/>
          <p:cNvSpPr/>
          <p:nvPr/>
        </p:nvSpPr>
        <p:spPr>
          <a:xfrm flipH="1">
            <a:off x="15714211" y="8997470"/>
            <a:ext cx="2429285" cy="1369234"/>
          </a:xfrm>
          <a:custGeom>
            <a:avLst/>
            <a:gdLst/>
            <a:ahLst/>
            <a:cxnLst/>
            <a:rect l="l" t="t" r="r" b="b"/>
            <a:pathLst>
              <a:path w="2429285" h="1369234">
                <a:moveTo>
                  <a:pt x="2429286" y="0"/>
                </a:moveTo>
                <a:lnTo>
                  <a:pt x="0" y="0"/>
                </a:lnTo>
                <a:lnTo>
                  <a:pt x="0" y="1369234"/>
                </a:lnTo>
                <a:lnTo>
                  <a:pt x="2429286" y="1369234"/>
                </a:lnTo>
                <a:lnTo>
                  <a:pt x="2429286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103366" y="8663623"/>
            <a:ext cx="21594492" cy="4590075"/>
            <a:chOff x="0" y="0"/>
            <a:chExt cx="28792656" cy="6120100"/>
          </a:xfrm>
        </p:grpSpPr>
        <p:sp>
          <p:nvSpPr>
            <p:cNvPr id="3" name="AutoShape 3"/>
            <p:cNvSpPr/>
            <p:nvPr/>
          </p:nvSpPr>
          <p:spPr>
            <a:xfrm>
              <a:off x="1448188" y="2529242"/>
              <a:ext cx="14388837" cy="504775"/>
            </a:xfrm>
            <a:prstGeom prst="line">
              <a:avLst/>
            </a:prstGeom>
            <a:ln w="2755900" cap="flat">
              <a:solidFill>
                <a:srgbClr val="00738E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" name="AutoShape 4"/>
            <p:cNvSpPr/>
            <p:nvPr/>
          </p:nvSpPr>
          <p:spPr>
            <a:xfrm>
              <a:off x="14602847" y="2708140"/>
              <a:ext cx="13858190" cy="1296193"/>
            </a:xfrm>
            <a:prstGeom prst="line">
              <a:avLst/>
            </a:prstGeom>
            <a:ln w="2755900" cap="flat">
              <a:solidFill>
                <a:srgbClr val="00738E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grpSp>
          <p:nvGrpSpPr>
            <p:cNvPr id="5" name="Group 5"/>
            <p:cNvGrpSpPr/>
            <p:nvPr/>
          </p:nvGrpSpPr>
          <p:grpSpPr>
            <a:xfrm>
              <a:off x="2665804" y="2042183"/>
              <a:ext cx="10674605" cy="1079566"/>
              <a:chOff x="0" y="0"/>
              <a:chExt cx="1322784" cy="133779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1322784" cy="133779"/>
              </a:xfrm>
              <a:custGeom>
                <a:avLst/>
                <a:gdLst/>
                <a:ahLst/>
                <a:cxnLst/>
                <a:rect l="l" t="t" r="r" b="b"/>
                <a:pathLst>
                  <a:path w="1322784" h="133779">
                    <a:moveTo>
                      <a:pt x="0" y="0"/>
                    </a:moveTo>
                    <a:lnTo>
                      <a:pt x="1322784" y="0"/>
                    </a:lnTo>
                    <a:lnTo>
                      <a:pt x="1322784" y="133779"/>
                    </a:lnTo>
                    <a:lnTo>
                      <a:pt x="0" y="133779"/>
                    </a:lnTo>
                    <a:close/>
                  </a:path>
                </a:pathLst>
              </a:custGeom>
              <a:solidFill>
                <a:srgbClr val="0E4153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" name="TextBox 7"/>
              <p:cNvSpPr txBox="1"/>
              <p:nvPr/>
            </p:nvSpPr>
            <p:spPr>
              <a:xfrm>
                <a:off x="0" y="-28575"/>
                <a:ext cx="1322784" cy="162354"/>
              </a:xfrm>
              <a:prstGeom prst="rect">
                <a:avLst/>
              </a:prstGeom>
            </p:spPr>
            <p:txBody>
              <a:bodyPr lIns="110186" tIns="110186" rIns="110186" bIns="110186" rtlCol="0" anchor="ctr"/>
              <a:lstStyle/>
              <a:p>
                <a:pPr algn="ctr">
                  <a:lnSpc>
                    <a:spcPts val="1960"/>
                  </a:lnSpc>
                </a:pPr>
                <a:endParaRPr/>
              </a:p>
            </p:txBody>
          </p:sp>
        </p:grpSp>
        <p:sp>
          <p:nvSpPr>
            <p:cNvPr id="8" name="AutoShape 8"/>
            <p:cNvSpPr/>
            <p:nvPr/>
          </p:nvSpPr>
          <p:spPr>
            <a:xfrm>
              <a:off x="521596" y="2640884"/>
              <a:ext cx="14388837" cy="504775"/>
            </a:xfrm>
            <a:prstGeom prst="line">
              <a:avLst/>
            </a:prstGeom>
            <a:ln w="2755900" cap="flat">
              <a:solidFill>
                <a:srgbClr val="0E4153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9" name="AutoShape 9"/>
            <p:cNvSpPr/>
            <p:nvPr/>
          </p:nvSpPr>
          <p:spPr>
            <a:xfrm>
              <a:off x="13243570" y="2703232"/>
              <a:ext cx="15178840" cy="1296193"/>
            </a:xfrm>
            <a:prstGeom prst="line">
              <a:avLst/>
            </a:prstGeom>
            <a:ln w="2755900" cap="flat">
              <a:solidFill>
                <a:srgbClr val="0E4153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3321098" y="683666"/>
              <a:ext cx="3790055" cy="1296450"/>
            </a:xfrm>
            <a:custGeom>
              <a:avLst/>
              <a:gdLst/>
              <a:ahLst/>
              <a:cxnLst/>
              <a:rect l="l" t="t" r="r" b="b"/>
              <a:pathLst>
                <a:path w="3790055" h="1296450">
                  <a:moveTo>
                    <a:pt x="0" y="0"/>
                  </a:moveTo>
                  <a:lnTo>
                    <a:pt x="3790055" y="0"/>
                  </a:lnTo>
                  <a:lnTo>
                    <a:pt x="3790055" y="1296450"/>
                  </a:lnTo>
                  <a:lnTo>
                    <a:pt x="0" y="12964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2961" t="-32541" r="-1919" b="-40097"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11" name="AutoShape 11"/>
          <p:cNvSpPr/>
          <p:nvPr/>
        </p:nvSpPr>
        <p:spPr>
          <a:xfrm>
            <a:off x="668051" y="1191964"/>
            <a:ext cx="9550202" cy="0"/>
          </a:xfrm>
          <a:prstGeom prst="line">
            <a:avLst/>
          </a:prstGeom>
          <a:ln w="38100" cap="flat">
            <a:solidFill>
              <a:srgbClr val="00738E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grpSp>
        <p:nvGrpSpPr>
          <p:cNvPr id="12" name="Group 12"/>
          <p:cNvGrpSpPr/>
          <p:nvPr/>
        </p:nvGrpSpPr>
        <p:grpSpPr>
          <a:xfrm>
            <a:off x="16273536" y="0"/>
            <a:ext cx="2014464" cy="2014464"/>
            <a:chOff x="0" y="0"/>
            <a:chExt cx="2685952" cy="2685952"/>
          </a:xfrm>
        </p:grpSpPr>
        <p:grpSp>
          <p:nvGrpSpPr>
            <p:cNvPr id="13" name="Group 13"/>
            <p:cNvGrpSpPr/>
            <p:nvPr/>
          </p:nvGrpSpPr>
          <p:grpSpPr>
            <a:xfrm>
              <a:off x="0" y="0"/>
              <a:ext cx="2685952" cy="2685952"/>
              <a:chOff x="0" y="0"/>
              <a:chExt cx="812800" cy="81280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" name="TextBox 15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76790" tIns="76790" rIns="76790" bIns="76790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16" name="Group 16"/>
            <p:cNvGrpSpPr/>
            <p:nvPr/>
          </p:nvGrpSpPr>
          <p:grpSpPr>
            <a:xfrm>
              <a:off x="355509" y="362329"/>
              <a:ext cx="1961293" cy="1961293"/>
              <a:chOff x="0" y="0"/>
              <a:chExt cx="812800" cy="812800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738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" name="TextBox 18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19" name="Group 19"/>
            <p:cNvGrpSpPr/>
            <p:nvPr/>
          </p:nvGrpSpPr>
          <p:grpSpPr>
            <a:xfrm>
              <a:off x="404676" y="411496"/>
              <a:ext cx="1862960" cy="1862960"/>
              <a:chOff x="0" y="0"/>
              <a:chExt cx="812800" cy="812800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4153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1" name="TextBox 21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sp>
          <p:nvSpPr>
            <p:cNvPr id="22" name="Freeform 22"/>
            <p:cNvSpPr/>
            <p:nvPr/>
          </p:nvSpPr>
          <p:spPr>
            <a:xfrm>
              <a:off x="296042" y="1023800"/>
              <a:ext cx="2093868" cy="1187794"/>
            </a:xfrm>
            <a:custGeom>
              <a:avLst/>
              <a:gdLst/>
              <a:ahLst/>
              <a:cxnLst/>
              <a:rect l="l" t="t" r="r" b="b"/>
              <a:pathLst>
                <a:path w="2093868" h="1187794">
                  <a:moveTo>
                    <a:pt x="0" y="0"/>
                  </a:moveTo>
                  <a:lnTo>
                    <a:pt x="2093868" y="0"/>
                  </a:lnTo>
                  <a:lnTo>
                    <a:pt x="2093868" y="1187794"/>
                  </a:lnTo>
                  <a:lnTo>
                    <a:pt x="0" y="11877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704955" y="854491"/>
              <a:ext cx="1276041" cy="9674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TAITH </a:t>
              </a:r>
            </a:p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AFON</a:t>
              </a:r>
            </a:p>
          </p:txBody>
        </p:sp>
      </p:grpSp>
      <p:sp>
        <p:nvSpPr>
          <p:cNvPr id="24" name="TextBox 24"/>
          <p:cNvSpPr txBox="1"/>
          <p:nvPr/>
        </p:nvSpPr>
        <p:spPr>
          <a:xfrm>
            <a:off x="668051" y="337101"/>
            <a:ext cx="9622032" cy="8548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956"/>
              </a:lnSpc>
              <a:spcBef>
                <a:spcPct val="0"/>
              </a:spcBef>
            </a:pPr>
            <a:r>
              <a:rPr lang="en-US" sz="4968" b="1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FINDING THE INVERTEBRATES</a:t>
            </a:r>
          </a:p>
        </p:txBody>
      </p:sp>
      <p:sp>
        <p:nvSpPr>
          <p:cNvPr id="25" name="Freeform 25"/>
          <p:cNvSpPr/>
          <p:nvPr/>
        </p:nvSpPr>
        <p:spPr>
          <a:xfrm>
            <a:off x="-665226" y="5394060"/>
            <a:ext cx="19215730" cy="6269132"/>
          </a:xfrm>
          <a:custGeom>
            <a:avLst/>
            <a:gdLst/>
            <a:ahLst/>
            <a:cxnLst/>
            <a:rect l="l" t="t" r="r" b="b"/>
            <a:pathLst>
              <a:path w="19215730" h="6269132">
                <a:moveTo>
                  <a:pt x="0" y="0"/>
                </a:moveTo>
                <a:lnTo>
                  <a:pt x="19215730" y="0"/>
                </a:lnTo>
                <a:lnTo>
                  <a:pt x="19215730" y="6269132"/>
                </a:lnTo>
                <a:lnTo>
                  <a:pt x="0" y="626913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6" name="Freeform 26"/>
          <p:cNvSpPr/>
          <p:nvPr/>
        </p:nvSpPr>
        <p:spPr>
          <a:xfrm>
            <a:off x="9597054" y="8997470"/>
            <a:ext cx="2429285" cy="1369234"/>
          </a:xfrm>
          <a:custGeom>
            <a:avLst/>
            <a:gdLst/>
            <a:ahLst/>
            <a:cxnLst/>
            <a:rect l="l" t="t" r="r" b="b"/>
            <a:pathLst>
              <a:path w="2429285" h="1369234">
                <a:moveTo>
                  <a:pt x="0" y="0"/>
                </a:moveTo>
                <a:lnTo>
                  <a:pt x="2429286" y="0"/>
                </a:lnTo>
                <a:lnTo>
                  <a:pt x="2429286" y="1369234"/>
                </a:lnTo>
                <a:lnTo>
                  <a:pt x="0" y="136923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7" name="Freeform 27"/>
          <p:cNvSpPr/>
          <p:nvPr/>
        </p:nvSpPr>
        <p:spPr>
          <a:xfrm>
            <a:off x="15449814" y="8920024"/>
            <a:ext cx="1598481" cy="900962"/>
          </a:xfrm>
          <a:custGeom>
            <a:avLst/>
            <a:gdLst/>
            <a:ahLst/>
            <a:cxnLst/>
            <a:rect l="l" t="t" r="r" b="b"/>
            <a:pathLst>
              <a:path w="1598481" h="900962">
                <a:moveTo>
                  <a:pt x="0" y="0"/>
                </a:moveTo>
                <a:lnTo>
                  <a:pt x="1598481" y="0"/>
                </a:lnTo>
                <a:lnTo>
                  <a:pt x="1598481" y="900962"/>
                </a:lnTo>
                <a:lnTo>
                  <a:pt x="0" y="90096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8" name="Freeform 28"/>
          <p:cNvSpPr/>
          <p:nvPr/>
        </p:nvSpPr>
        <p:spPr>
          <a:xfrm>
            <a:off x="13901192" y="9826377"/>
            <a:ext cx="1403445" cy="540326"/>
          </a:xfrm>
          <a:custGeom>
            <a:avLst/>
            <a:gdLst/>
            <a:ahLst/>
            <a:cxnLst/>
            <a:rect l="l" t="t" r="r" b="b"/>
            <a:pathLst>
              <a:path w="1403445" h="540326">
                <a:moveTo>
                  <a:pt x="0" y="0"/>
                </a:moveTo>
                <a:lnTo>
                  <a:pt x="1403444" y="0"/>
                </a:lnTo>
                <a:lnTo>
                  <a:pt x="1403444" y="540327"/>
                </a:lnTo>
                <a:lnTo>
                  <a:pt x="0" y="540327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9" name="Freeform 29"/>
          <p:cNvSpPr/>
          <p:nvPr/>
        </p:nvSpPr>
        <p:spPr>
          <a:xfrm flipH="1">
            <a:off x="12088694" y="9878546"/>
            <a:ext cx="1403445" cy="540326"/>
          </a:xfrm>
          <a:custGeom>
            <a:avLst/>
            <a:gdLst/>
            <a:ahLst/>
            <a:cxnLst/>
            <a:rect l="l" t="t" r="r" b="b"/>
            <a:pathLst>
              <a:path w="1403445" h="540326">
                <a:moveTo>
                  <a:pt x="1403445" y="0"/>
                </a:moveTo>
                <a:lnTo>
                  <a:pt x="0" y="0"/>
                </a:lnTo>
                <a:lnTo>
                  <a:pt x="0" y="540327"/>
                </a:lnTo>
                <a:lnTo>
                  <a:pt x="1403445" y="540327"/>
                </a:lnTo>
                <a:lnTo>
                  <a:pt x="1403445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0" name="Freeform 30"/>
          <p:cNvSpPr/>
          <p:nvPr/>
        </p:nvSpPr>
        <p:spPr>
          <a:xfrm flipH="1">
            <a:off x="15714211" y="8997470"/>
            <a:ext cx="2429285" cy="1369234"/>
          </a:xfrm>
          <a:custGeom>
            <a:avLst/>
            <a:gdLst/>
            <a:ahLst/>
            <a:cxnLst/>
            <a:rect l="l" t="t" r="r" b="b"/>
            <a:pathLst>
              <a:path w="2429285" h="1369234">
                <a:moveTo>
                  <a:pt x="2429286" y="0"/>
                </a:moveTo>
                <a:lnTo>
                  <a:pt x="0" y="0"/>
                </a:lnTo>
                <a:lnTo>
                  <a:pt x="0" y="1369234"/>
                </a:lnTo>
                <a:lnTo>
                  <a:pt x="2429286" y="1369234"/>
                </a:lnTo>
                <a:lnTo>
                  <a:pt x="2429286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1" name="Freeform 31"/>
          <p:cNvSpPr/>
          <p:nvPr/>
        </p:nvSpPr>
        <p:spPr>
          <a:xfrm>
            <a:off x="14515374" y="9483939"/>
            <a:ext cx="1578526" cy="1087209"/>
          </a:xfrm>
          <a:custGeom>
            <a:avLst/>
            <a:gdLst/>
            <a:ahLst/>
            <a:cxnLst/>
            <a:rect l="l" t="t" r="r" b="b"/>
            <a:pathLst>
              <a:path w="1578526" h="1087209">
                <a:moveTo>
                  <a:pt x="0" y="0"/>
                </a:moveTo>
                <a:lnTo>
                  <a:pt x="1578525" y="0"/>
                </a:lnTo>
                <a:lnTo>
                  <a:pt x="1578525" y="1087209"/>
                </a:lnTo>
                <a:lnTo>
                  <a:pt x="0" y="1087209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2" name="Freeform 32"/>
          <p:cNvSpPr/>
          <p:nvPr/>
        </p:nvSpPr>
        <p:spPr>
          <a:xfrm>
            <a:off x="13492139" y="8719521"/>
            <a:ext cx="1360120" cy="870477"/>
          </a:xfrm>
          <a:custGeom>
            <a:avLst/>
            <a:gdLst/>
            <a:ahLst/>
            <a:cxnLst/>
            <a:rect l="l" t="t" r="r" b="b"/>
            <a:pathLst>
              <a:path w="1360120" h="870477">
                <a:moveTo>
                  <a:pt x="0" y="0"/>
                </a:moveTo>
                <a:lnTo>
                  <a:pt x="1360120" y="0"/>
                </a:lnTo>
                <a:lnTo>
                  <a:pt x="1360120" y="870477"/>
                </a:lnTo>
                <a:lnTo>
                  <a:pt x="0" y="870477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3" name="Freeform 33"/>
          <p:cNvSpPr/>
          <p:nvPr/>
        </p:nvSpPr>
        <p:spPr>
          <a:xfrm>
            <a:off x="12790416" y="9286600"/>
            <a:ext cx="1221948" cy="862109"/>
          </a:xfrm>
          <a:custGeom>
            <a:avLst/>
            <a:gdLst/>
            <a:ahLst/>
            <a:cxnLst/>
            <a:rect l="l" t="t" r="r" b="b"/>
            <a:pathLst>
              <a:path w="1221948" h="862109">
                <a:moveTo>
                  <a:pt x="0" y="0"/>
                </a:moveTo>
                <a:lnTo>
                  <a:pt x="1221948" y="0"/>
                </a:lnTo>
                <a:lnTo>
                  <a:pt x="1221948" y="862109"/>
                </a:lnTo>
                <a:lnTo>
                  <a:pt x="0" y="862109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-112120" r="-94627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4" name="Freeform 34"/>
          <p:cNvSpPr/>
          <p:nvPr/>
        </p:nvSpPr>
        <p:spPr>
          <a:xfrm>
            <a:off x="9844870" y="9401055"/>
            <a:ext cx="1491349" cy="965648"/>
          </a:xfrm>
          <a:custGeom>
            <a:avLst/>
            <a:gdLst/>
            <a:ahLst/>
            <a:cxnLst/>
            <a:rect l="l" t="t" r="r" b="b"/>
            <a:pathLst>
              <a:path w="1491349" h="965648">
                <a:moveTo>
                  <a:pt x="0" y="0"/>
                </a:moveTo>
                <a:lnTo>
                  <a:pt x="1491349" y="0"/>
                </a:lnTo>
                <a:lnTo>
                  <a:pt x="1491349" y="965649"/>
                </a:lnTo>
                <a:lnTo>
                  <a:pt x="0" y="965649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5" name="Freeform 35"/>
          <p:cNvSpPr/>
          <p:nvPr/>
        </p:nvSpPr>
        <p:spPr>
          <a:xfrm>
            <a:off x="14593389" y="8892519"/>
            <a:ext cx="1506268" cy="1256190"/>
          </a:xfrm>
          <a:custGeom>
            <a:avLst/>
            <a:gdLst/>
            <a:ahLst/>
            <a:cxnLst/>
            <a:rect l="l" t="t" r="r" b="b"/>
            <a:pathLst>
              <a:path w="1506268" h="1256190">
                <a:moveTo>
                  <a:pt x="0" y="0"/>
                </a:moveTo>
                <a:lnTo>
                  <a:pt x="1506268" y="0"/>
                </a:lnTo>
                <a:lnTo>
                  <a:pt x="1506268" y="1256190"/>
                </a:lnTo>
                <a:lnTo>
                  <a:pt x="0" y="1256190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t="-73789" r="-174832" b="-72133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6" name="Freeform 36"/>
          <p:cNvSpPr/>
          <p:nvPr/>
        </p:nvSpPr>
        <p:spPr>
          <a:xfrm>
            <a:off x="9529523" y="8494485"/>
            <a:ext cx="1979521" cy="1320549"/>
          </a:xfrm>
          <a:custGeom>
            <a:avLst/>
            <a:gdLst/>
            <a:ahLst/>
            <a:cxnLst/>
            <a:rect l="l" t="t" r="r" b="b"/>
            <a:pathLst>
              <a:path w="1979521" h="1320549">
                <a:moveTo>
                  <a:pt x="0" y="0"/>
                </a:moveTo>
                <a:lnTo>
                  <a:pt x="1979521" y="0"/>
                </a:lnTo>
                <a:lnTo>
                  <a:pt x="1979521" y="1320549"/>
                </a:lnTo>
                <a:lnTo>
                  <a:pt x="0" y="1320549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7" name="Freeform 37"/>
          <p:cNvSpPr/>
          <p:nvPr/>
        </p:nvSpPr>
        <p:spPr>
          <a:xfrm>
            <a:off x="13558814" y="9359271"/>
            <a:ext cx="1399569" cy="934212"/>
          </a:xfrm>
          <a:custGeom>
            <a:avLst/>
            <a:gdLst/>
            <a:ahLst/>
            <a:cxnLst/>
            <a:rect l="l" t="t" r="r" b="b"/>
            <a:pathLst>
              <a:path w="1399569" h="934212">
                <a:moveTo>
                  <a:pt x="0" y="0"/>
                </a:moveTo>
                <a:lnTo>
                  <a:pt x="1399568" y="0"/>
                </a:lnTo>
                <a:lnTo>
                  <a:pt x="1399568" y="934212"/>
                </a:lnTo>
                <a:lnTo>
                  <a:pt x="0" y="934212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8" name="Freeform 38"/>
          <p:cNvSpPr/>
          <p:nvPr/>
        </p:nvSpPr>
        <p:spPr>
          <a:xfrm>
            <a:off x="10930935" y="8892519"/>
            <a:ext cx="1601135" cy="1182839"/>
          </a:xfrm>
          <a:custGeom>
            <a:avLst/>
            <a:gdLst/>
            <a:ahLst/>
            <a:cxnLst/>
            <a:rect l="l" t="t" r="r" b="b"/>
            <a:pathLst>
              <a:path w="1601135" h="1182839">
                <a:moveTo>
                  <a:pt x="0" y="0"/>
                </a:moveTo>
                <a:lnTo>
                  <a:pt x="1601135" y="0"/>
                </a:lnTo>
                <a:lnTo>
                  <a:pt x="1601135" y="1182839"/>
                </a:lnTo>
                <a:lnTo>
                  <a:pt x="0" y="1182839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9" name="Freeform 39"/>
          <p:cNvSpPr/>
          <p:nvPr/>
        </p:nvSpPr>
        <p:spPr>
          <a:xfrm flipH="1">
            <a:off x="10811697" y="8022943"/>
            <a:ext cx="3208720" cy="1235357"/>
          </a:xfrm>
          <a:custGeom>
            <a:avLst/>
            <a:gdLst/>
            <a:ahLst/>
            <a:cxnLst/>
            <a:rect l="l" t="t" r="r" b="b"/>
            <a:pathLst>
              <a:path w="3208720" h="1235357">
                <a:moveTo>
                  <a:pt x="3208720" y="0"/>
                </a:moveTo>
                <a:lnTo>
                  <a:pt x="0" y="0"/>
                </a:lnTo>
                <a:lnTo>
                  <a:pt x="0" y="1235357"/>
                </a:lnTo>
                <a:lnTo>
                  <a:pt x="3208720" y="1235357"/>
                </a:lnTo>
                <a:lnTo>
                  <a:pt x="320872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0" name="Freeform 40"/>
          <p:cNvSpPr/>
          <p:nvPr/>
        </p:nvSpPr>
        <p:spPr>
          <a:xfrm rot="-5740114">
            <a:off x="9550564" y="3745265"/>
            <a:ext cx="8392015" cy="8822092"/>
          </a:xfrm>
          <a:custGeom>
            <a:avLst/>
            <a:gdLst/>
            <a:ahLst/>
            <a:cxnLst/>
            <a:rect l="l" t="t" r="r" b="b"/>
            <a:pathLst>
              <a:path w="8392015" h="8822092">
                <a:moveTo>
                  <a:pt x="0" y="0"/>
                </a:moveTo>
                <a:lnTo>
                  <a:pt x="8392015" y="0"/>
                </a:lnTo>
                <a:lnTo>
                  <a:pt x="8392015" y="8822093"/>
                </a:lnTo>
                <a:lnTo>
                  <a:pt x="0" y="8822093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1" name="TextBox 41"/>
          <p:cNvSpPr txBox="1"/>
          <p:nvPr/>
        </p:nvSpPr>
        <p:spPr>
          <a:xfrm>
            <a:off x="875024" y="1545397"/>
            <a:ext cx="10055912" cy="19905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11341" lvl="1" indent="-405671" algn="l">
              <a:lnSpc>
                <a:spcPts val="5261"/>
              </a:lnSpc>
              <a:buAutoNum type="arabicPeriod"/>
            </a:pPr>
            <a:r>
              <a:rPr lang="en-US" sz="3757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Where do our invetebrates live?</a:t>
            </a:r>
          </a:p>
          <a:p>
            <a:pPr algn="l">
              <a:lnSpc>
                <a:spcPts val="5261"/>
              </a:lnSpc>
            </a:pPr>
            <a:endParaRPr lang="en-US" sz="3757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algn="l">
              <a:lnSpc>
                <a:spcPts val="5261"/>
              </a:lnSpc>
              <a:spcBef>
                <a:spcPct val="0"/>
              </a:spcBef>
            </a:pPr>
            <a:r>
              <a:rPr lang="en-US" sz="3757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Under the rocks at the bottom!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lue and white wave&#10;&#10;AI-generated content may be incorrect.">
            <a:extLst>
              <a:ext uri="{FF2B5EF4-FFF2-40B4-BE49-F238E27FC236}">
                <a16:creationId xmlns:a16="http://schemas.microsoft.com/office/drawing/2014/main" id="{332D415B-8FAD-5D8C-EBF7-D367BD1A6E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295A06A-4D27-3B4E-6618-642F6AC5937A}"/>
              </a:ext>
            </a:extLst>
          </p:cNvPr>
          <p:cNvSpPr/>
          <p:nvPr/>
        </p:nvSpPr>
        <p:spPr>
          <a:xfrm>
            <a:off x="1714500" y="2324100"/>
            <a:ext cx="14859000" cy="4419600"/>
          </a:xfrm>
          <a:prstGeom prst="roundRect">
            <a:avLst/>
          </a:prstGeom>
          <a:solidFill>
            <a:srgbClr val="0C4154"/>
          </a:solidFill>
          <a:ln>
            <a:solidFill>
              <a:srgbClr val="0C415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0C4154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DEE2D60-FB15-BDD5-7D1A-1CBEE637EC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8288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7" name="Freeform 2">
            <a:extLst>
              <a:ext uri="{FF2B5EF4-FFF2-40B4-BE49-F238E27FC236}">
                <a16:creationId xmlns:a16="http://schemas.microsoft.com/office/drawing/2014/main" id="{B9A1CC96-AF53-D98D-8C33-5B6C910E8428}"/>
              </a:ext>
            </a:extLst>
          </p:cNvPr>
          <p:cNvSpPr/>
          <p:nvPr/>
        </p:nvSpPr>
        <p:spPr>
          <a:xfrm>
            <a:off x="13942393" y="3324992"/>
            <a:ext cx="4843114" cy="3335694"/>
          </a:xfrm>
          <a:custGeom>
            <a:avLst/>
            <a:gdLst/>
            <a:ahLst/>
            <a:cxnLst/>
            <a:rect l="l" t="t" r="r" b="b"/>
            <a:pathLst>
              <a:path w="4843114" h="3335694">
                <a:moveTo>
                  <a:pt x="0" y="0"/>
                </a:moveTo>
                <a:lnTo>
                  <a:pt x="4843113" y="0"/>
                </a:lnTo>
                <a:lnTo>
                  <a:pt x="4843113" y="3335695"/>
                </a:lnTo>
                <a:lnTo>
                  <a:pt x="0" y="333569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9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8" name="Freeform 15">
            <a:extLst>
              <a:ext uri="{FF2B5EF4-FFF2-40B4-BE49-F238E27FC236}">
                <a16:creationId xmlns:a16="http://schemas.microsoft.com/office/drawing/2014/main" id="{DEDB5DFE-7C6A-0274-9BDE-CF5239F569DA}"/>
              </a:ext>
            </a:extLst>
          </p:cNvPr>
          <p:cNvSpPr/>
          <p:nvPr/>
        </p:nvSpPr>
        <p:spPr>
          <a:xfrm flipH="1" flipV="1">
            <a:off x="88146" y="4992839"/>
            <a:ext cx="4198742" cy="2891884"/>
          </a:xfrm>
          <a:custGeom>
            <a:avLst/>
            <a:gdLst/>
            <a:ahLst/>
            <a:cxnLst/>
            <a:rect l="l" t="t" r="r" b="b"/>
            <a:pathLst>
              <a:path w="4198742" h="2891884">
                <a:moveTo>
                  <a:pt x="4198742" y="2891884"/>
                </a:moveTo>
                <a:lnTo>
                  <a:pt x="0" y="2891884"/>
                </a:lnTo>
                <a:lnTo>
                  <a:pt x="0" y="0"/>
                </a:lnTo>
                <a:lnTo>
                  <a:pt x="4198742" y="0"/>
                </a:lnTo>
                <a:lnTo>
                  <a:pt x="4198742" y="2891884"/>
                </a:lnTo>
                <a:close/>
              </a:path>
            </a:pathLst>
          </a:custGeom>
          <a:blipFill>
            <a:blip r:embed="rId3">
              <a:alphaModFix amt="59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7A5EF737-74E1-00E9-62F7-58033E7F2199}"/>
              </a:ext>
            </a:extLst>
          </p:cNvPr>
          <p:cNvSpPr/>
          <p:nvPr/>
        </p:nvSpPr>
        <p:spPr>
          <a:xfrm>
            <a:off x="2187517" y="2860977"/>
            <a:ext cx="13966883" cy="3335694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0C4154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E2F8E02-A00F-F821-CE4F-B83D1D1C9FAC}"/>
              </a:ext>
            </a:extLst>
          </p:cNvPr>
          <p:cNvSpPr txBox="1"/>
          <p:nvPr/>
        </p:nvSpPr>
        <p:spPr>
          <a:xfrm>
            <a:off x="2438400" y="3324992"/>
            <a:ext cx="13335000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dirty="0">
                <a:latin typeface="Raleway" pitchFamily="2" charset="0"/>
              </a:rPr>
              <a:t>Be able to visually identify types of water pollution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3200" dirty="0">
              <a:latin typeface="Raleway" pitchFamily="2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dirty="0">
                <a:latin typeface="Raleway" pitchFamily="2" charset="0"/>
              </a:rPr>
              <a:t>Understand where different pollutions come from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3200" dirty="0">
              <a:latin typeface="Raleway" pitchFamily="2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dirty="0">
                <a:latin typeface="Raleway" pitchFamily="2" charset="0"/>
              </a:rPr>
              <a:t>Identify prevention methods to protect a rivers’ health</a:t>
            </a:r>
          </a:p>
        </p:txBody>
      </p:sp>
      <p:sp>
        <p:nvSpPr>
          <p:cNvPr id="10" name="TextBox 27">
            <a:extLst>
              <a:ext uri="{FF2B5EF4-FFF2-40B4-BE49-F238E27FC236}">
                <a16:creationId xmlns:a16="http://schemas.microsoft.com/office/drawing/2014/main" id="{0F124F25-C424-336D-6FE1-E929DEF2FA8A}"/>
              </a:ext>
            </a:extLst>
          </p:cNvPr>
          <p:cNvSpPr txBox="1"/>
          <p:nvPr/>
        </p:nvSpPr>
        <p:spPr>
          <a:xfrm>
            <a:off x="1524000" y="1406712"/>
            <a:ext cx="12819349" cy="8523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956"/>
              </a:lnSpc>
              <a:spcBef>
                <a:spcPct val="0"/>
              </a:spcBef>
            </a:pPr>
            <a:r>
              <a:rPr lang="en-GB" sz="5400" b="1" dirty="0"/>
              <a:t>BY THE END OF THIS WORKSHOP, WE WILL...</a:t>
            </a:r>
            <a:endParaRPr lang="en-US" sz="4968" b="1" dirty="0">
              <a:solidFill>
                <a:srgbClr val="000000"/>
              </a:solidFill>
              <a:latin typeface="Raleway Bold"/>
              <a:ea typeface="Raleway Bold"/>
              <a:cs typeface="Raleway Bold"/>
              <a:sym typeface="Raleway Bold"/>
            </a:endParaRPr>
          </a:p>
        </p:txBody>
      </p:sp>
      <p:grpSp>
        <p:nvGrpSpPr>
          <p:cNvPr id="4" name="Group 12">
            <a:extLst>
              <a:ext uri="{FF2B5EF4-FFF2-40B4-BE49-F238E27FC236}">
                <a16:creationId xmlns:a16="http://schemas.microsoft.com/office/drawing/2014/main" id="{E7B84475-C6B1-68DA-21DB-05B41953400F}"/>
              </a:ext>
            </a:extLst>
          </p:cNvPr>
          <p:cNvGrpSpPr/>
          <p:nvPr/>
        </p:nvGrpSpPr>
        <p:grpSpPr>
          <a:xfrm>
            <a:off x="16273536" y="0"/>
            <a:ext cx="2014464" cy="2014464"/>
            <a:chOff x="0" y="0"/>
            <a:chExt cx="2685952" cy="2685952"/>
          </a:xfrm>
        </p:grpSpPr>
        <p:grpSp>
          <p:nvGrpSpPr>
            <p:cNvPr id="11" name="Group 13">
              <a:extLst>
                <a:ext uri="{FF2B5EF4-FFF2-40B4-BE49-F238E27FC236}">
                  <a16:creationId xmlns:a16="http://schemas.microsoft.com/office/drawing/2014/main" id="{14CD8C25-121B-EC00-9200-31A16545B0A9}"/>
                </a:ext>
              </a:extLst>
            </p:cNvPr>
            <p:cNvGrpSpPr/>
            <p:nvPr/>
          </p:nvGrpSpPr>
          <p:grpSpPr>
            <a:xfrm>
              <a:off x="0" y="0"/>
              <a:ext cx="2685952" cy="2685952"/>
              <a:chOff x="0" y="0"/>
              <a:chExt cx="812800" cy="812800"/>
            </a:xfrm>
          </p:grpSpPr>
          <p:sp>
            <p:nvSpPr>
              <p:cNvPr id="20" name="Freeform 14">
                <a:extLst>
                  <a:ext uri="{FF2B5EF4-FFF2-40B4-BE49-F238E27FC236}">
                    <a16:creationId xmlns:a16="http://schemas.microsoft.com/office/drawing/2014/main" id="{CC7D9BEF-21E0-FCB2-6582-B0F8611D4AFB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1" name="TextBox 15">
                <a:extLst>
                  <a:ext uri="{FF2B5EF4-FFF2-40B4-BE49-F238E27FC236}">
                    <a16:creationId xmlns:a16="http://schemas.microsoft.com/office/drawing/2014/main" id="{16AA3779-31FA-1542-F7C2-9F5C3395BEDC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76790" tIns="76790" rIns="76790" bIns="76790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12" name="Group 16">
              <a:extLst>
                <a:ext uri="{FF2B5EF4-FFF2-40B4-BE49-F238E27FC236}">
                  <a16:creationId xmlns:a16="http://schemas.microsoft.com/office/drawing/2014/main" id="{F6608A90-C5C7-4D67-05DB-44988A30569B}"/>
                </a:ext>
              </a:extLst>
            </p:cNvPr>
            <p:cNvGrpSpPr/>
            <p:nvPr/>
          </p:nvGrpSpPr>
          <p:grpSpPr>
            <a:xfrm>
              <a:off x="355509" y="362329"/>
              <a:ext cx="1961293" cy="1961293"/>
              <a:chOff x="0" y="0"/>
              <a:chExt cx="812800" cy="812800"/>
            </a:xfrm>
          </p:grpSpPr>
          <p:sp>
            <p:nvSpPr>
              <p:cNvPr id="18" name="Freeform 17">
                <a:extLst>
                  <a:ext uri="{FF2B5EF4-FFF2-40B4-BE49-F238E27FC236}">
                    <a16:creationId xmlns:a16="http://schemas.microsoft.com/office/drawing/2014/main" id="{03743892-0590-6087-C3FD-0120319BAE4B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738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DADC8C52-4D2A-1584-D6B9-824FECCE12EC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13" name="Group 19">
              <a:extLst>
                <a:ext uri="{FF2B5EF4-FFF2-40B4-BE49-F238E27FC236}">
                  <a16:creationId xmlns:a16="http://schemas.microsoft.com/office/drawing/2014/main" id="{5509351C-85BD-9C26-51A1-4D7FD2B4B935}"/>
                </a:ext>
              </a:extLst>
            </p:cNvPr>
            <p:cNvGrpSpPr/>
            <p:nvPr/>
          </p:nvGrpSpPr>
          <p:grpSpPr>
            <a:xfrm>
              <a:off x="404676" y="411496"/>
              <a:ext cx="1862960" cy="1862960"/>
              <a:chOff x="0" y="0"/>
              <a:chExt cx="812800" cy="812800"/>
            </a:xfrm>
          </p:grpSpPr>
          <p:sp>
            <p:nvSpPr>
              <p:cNvPr id="16" name="Freeform 20">
                <a:extLst>
                  <a:ext uri="{FF2B5EF4-FFF2-40B4-BE49-F238E27FC236}">
                    <a16:creationId xmlns:a16="http://schemas.microsoft.com/office/drawing/2014/main" id="{069E8EA3-E259-90F4-4559-4B35F81B29D9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4153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" name="TextBox 21">
                <a:extLst>
                  <a:ext uri="{FF2B5EF4-FFF2-40B4-BE49-F238E27FC236}">
                    <a16:creationId xmlns:a16="http://schemas.microsoft.com/office/drawing/2014/main" id="{7FBBEA93-9806-DA26-10D6-EA4686A7D3D6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sp>
          <p:nvSpPr>
            <p:cNvPr id="14" name="Freeform 22">
              <a:extLst>
                <a:ext uri="{FF2B5EF4-FFF2-40B4-BE49-F238E27FC236}">
                  <a16:creationId xmlns:a16="http://schemas.microsoft.com/office/drawing/2014/main" id="{17431CA1-B3B4-4083-5888-05F084F38CC9}"/>
                </a:ext>
              </a:extLst>
            </p:cNvPr>
            <p:cNvSpPr/>
            <p:nvPr/>
          </p:nvSpPr>
          <p:spPr>
            <a:xfrm>
              <a:off x="296042" y="1023800"/>
              <a:ext cx="2093868" cy="1187794"/>
            </a:xfrm>
            <a:custGeom>
              <a:avLst/>
              <a:gdLst/>
              <a:ahLst/>
              <a:cxnLst/>
              <a:rect l="l" t="t" r="r" b="b"/>
              <a:pathLst>
                <a:path w="2093868" h="1187794">
                  <a:moveTo>
                    <a:pt x="0" y="0"/>
                  </a:moveTo>
                  <a:lnTo>
                    <a:pt x="2093868" y="0"/>
                  </a:lnTo>
                  <a:lnTo>
                    <a:pt x="2093868" y="1187794"/>
                  </a:lnTo>
                  <a:lnTo>
                    <a:pt x="0" y="11877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15" name="TextBox 23">
              <a:extLst>
                <a:ext uri="{FF2B5EF4-FFF2-40B4-BE49-F238E27FC236}">
                  <a16:creationId xmlns:a16="http://schemas.microsoft.com/office/drawing/2014/main" id="{E44A2C1C-C374-FD64-70ED-E439F896888B}"/>
                </a:ext>
              </a:extLst>
            </p:cNvPr>
            <p:cNvSpPr txBox="1"/>
            <p:nvPr/>
          </p:nvSpPr>
          <p:spPr>
            <a:xfrm>
              <a:off x="704955" y="854491"/>
              <a:ext cx="1276041" cy="9674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TAITH </a:t>
              </a:r>
            </a:p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AFON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9884934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103366" y="8663623"/>
            <a:ext cx="21594492" cy="4590075"/>
            <a:chOff x="0" y="0"/>
            <a:chExt cx="28792656" cy="6120100"/>
          </a:xfrm>
        </p:grpSpPr>
        <p:sp>
          <p:nvSpPr>
            <p:cNvPr id="3" name="AutoShape 3"/>
            <p:cNvSpPr/>
            <p:nvPr/>
          </p:nvSpPr>
          <p:spPr>
            <a:xfrm>
              <a:off x="1448188" y="2529242"/>
              <a:ext cx="14388837" cy="504775"/>
            </a:xfrm>
            <a:prstGeom prst="line">
              <a:avLst/>
            </a:prstGeom>
            <a:ln w="2755900" cap="flat">
              <a:solidFill>
                <a:srgbClr val="00738E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" name="AutoShape 4"/>
            <p:cNvSpPr/>
            <p:nvPr/>
          </p:nvSpPr>
          <p:spPr>
            <a:xfrm>
              <a:off x="14602847" y="2708140"/>
              <a:ext cx="13858190" cy="1296193"/>
            </a:xfrm>
            <a:prstGeom prst="line">
              <a:avLst/>
            </a:prstGeom>
            <a:ln w="2755900" cap="flat">
              <a:solidFill>
                <a:srgbClr val="00738E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grpSp>
          <p:nvGrpSpPr>
            <p:cNvPr id="5" name="Group 5"/>
            <p:cNvGrpSpPr/>
            <p:nvPr/>
          </p:nvGrpSpPr>
          <p:grpSpPr>
            <a:xfrm>
              <a:off x="2665804" y="2042183"/>
              <a:ext cx="10674605" cy="1079566"/>
              <a:chOff x="0" y="0"/>
              <a:chExt cx="1322784" cy="133779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1322784" cy="133779"/>
              </a:xfrm>
              <a:custGeom>
                <a:avLst/>
                <a:gdLst/>
                <a:ahLst/>
                <a:cxnLst/>
                <a:rect l="l" t="t" r="r" b="b"/>
                <a:pathLst>
                  <a:path w="1322784" h="133779">
                    <a:moveTo>
                      <a:pt x="0" y="0"/>
                    </a:moveTo>
                    <a:lnTo>
                      <a:pt x="1322784" y="0"/>
                    </a:lnTo>
                    <a:lnTo>
                      <a:pt x="1322784" y="133779"/>
                    </a:lnTo>
                    <a:lnTo>
                      <a:pt x="0" y="133779"/>
                    </a:lnTo>
                    <a:close/>
                  </a:path>
                </a:pathLst>
              </a:custGeom>
              <a:solidFill>
                <a:srgbClr val="0E4153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" name="TextBox 7"/>
              <p:cNvSpPr txBox="1"/>
              <p:nvPr/>
            </p:nvSpPr>
            <p:spPr>
              <a:xfrm>
                <a:off x="0" y="-28575"/>
                <a:ext cx="1322784" cy="162354"/>
              </a:xfrm>
              <a:prstGeom prst="rect">
                <a:avLst/>
              </a:prstGeom>
            </p:spPr>
            <p:txBody>
              <a:bodyPr lIns="110186" tIns="110186" rIns="110186" bIns="110186" rtlCol="0" anchor="ctr"/>
              <a:lstStyle/>
              <a:p>
                <a:pPr algn="ctr">
                  <a:lnSpc>
                    <a:spcPts val="1960"/>
                  </a:lnSpc>
                </a:pPr>
                <a:endParaRPr/>
              </a:p>
            </p:txBody>
          </p:sp>
        </p:grpSp>
        <p:sp>
          <p:nvSpPr>
            <p:cNvPr id="8" name="AutoShape 8"/>
            <p:cNvSpPr/>
            <p:nvPr/>
          </p:nvSpPr>
          <p:spPr>
            <a:xfrm>
              <a:off x="521596" y="2640884"/>
              <a:ext cx="14388837" cy="504775"/>
            </a:xfrm>
            <a:prstGeom prst="line">
              <a:avLst/>
            </a:prstGeom>
            <a:ln w="2755900" cap="flat">
              <a:solidFill>
                <a:srgbClr val="0E4153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9" name="AutoShape 9"/>
            <p:cNvSpPr/>
            <p:nvPr/>
          </p:nvSpPr>
          <p:spPr>
            <a:xfrm>
              <a:off x="13243570" y="2703232"/>
              <a:ext cx="15178840" cy="1296193"/>
            </a:xfrm>
            <a:prstGeom prst="line">
              <a:avLst/>
            </a:prstGeom>
            <a:ln w="2755900" cap="flat">
              <a:solidFill>
                <a:srgbClr val="0E4153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3321098" y="683666"/>
              <a:ext cx="3790055" cy="1296450"/>
            </a:xfrm>
            <a:custGeom>
              <a:avLst/>
              <a:gdLst/>
              <a:ahLst/>
              <a:cxnLst/>
              <a:rect l="l" t="t" r="r" b="b"/>
              <a:pathLst>
                <a:path w="3790055" h="1296450">
                  <a:moveTo>
                    <a:pt x="0" y="0"/>
                  </a:moveTo>
                  <a:lnTo>
                    <a:pt x="3790055" y="0"/>
                  </a:lnTo>
                  <a:lnTo>
                    <a:pt x="3790055" y="1296450"/>
                  </a:lnTo>
                  <a:lnTo>
                    <a:pt x="0" y="12964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2961" t="-32541" r="-1919" b="-40097"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6273536" y="0"/>
            <a:ext cx="2014464" cy="2014464"/>
            <a:chOff x="0" y="0"/>
            <a:chExt cx="2685952" cy="2685952"/>
          </a:xfrm>
        </p:grpSpPr>
        <p:grpSp>
          <p:nvGrpSpPr>
            <p:cNvPr id="12" name="Group 12"/>
            <p:cNvGrpSpPr/>
            <p:nvPr/>
          </p:nvGrpSpPr>
          <p:grpSpPr>
            <a:xfrm>
              <a:off x="0" y="0"/>
              <a:ext cx="2685952" cy="2685952"/>
              <a:chOff x="0" y="0"/>
              <a:chExt cx="812800" cy="812800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" name="TextBox 14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76790" tIns="76790" rIns="76790" bIns="76790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15" name="Group 15"/>
            <p:cNvGrpSpPr/>
            <p:nvPr/>
          </p:nvGrpSpPr>
          <p:grpSpPr>
            <a:xfrm>
              <a:off x="355509" y="362329"/>
              <a:ext cx="1961293" cy="1961293"/>
              <a:chOff x="0" y="0"/>
              <a:chExt cx="812800" cy="812800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738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" name="TextBox 17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18" name="Group 18"/>
            <p:cNvGrpSpPr/>
            <p:nvPr/>
          </p:nvGrpSpPr>
          <p:grpSpPr>
            <a:xfrm>
              <a:off x="404676" y="411496"/>
              <a:ext cx="1862960" cy="1862960"/>
              <a:chOff x="0" y="0"/>
              <a:chExt cx="812800" cy="812800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4153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" name="TextBox 20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sp>
          <p:nvSpPr>
            <p:cNvPr id="21" name="Freeform 21"/>
            <p:cNvSpPr/>
            <p:nvPr/>
          </p:nvSpPr>
          <p:spPr>
            <a:xfrm>
              <a:off x="296042" y="1023800"/>
              <a:ext cx="2093868" cy="1187794"/>
            </a:xfrm>
            <a:custGeom>
              <a:avLst/>
              <a:gdLst/>
              <a:ahLst/>
              <a:cxnLst/>
              <a:rect l="l" t="t" r="r" b="b"/>
              <a:pathLst>
                <a:path w="2093868" h="1187794">
                  <a:moveTo>
                    <a:pt x="0" y="0"/>
                  </a:moveTo>
                  <a:lnTo>
                    <a:pt x="2093868" y="0"/>
                  </a:lnTo>
                  <a:lnTo>
                    <a:pt x="2093868" y="1187794"/>
                  </a:lnTo>
                  <a:lnTo>
                    <a:pt x="0" y="11877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704955" y="854491"/>
              <a:ext cx="1276041" cy="9674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TAITH </a:t>
              </a:r>
            </a:p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AFON</a:t>
              </a:r>
            </a:p>
          </p:txBody>
        </p:sp>
      </p:grpSp>
      <p:sp>
        <p:nvSpPr>
          <p:cNvPr id="23" name="Freeform 23"/>
          <p:cNvSpPr/>
          <p:nvPr/>
        </p:nvSpPr>
        <p:spPr>
          <a:xfrm>
            <a:off x="-665226" y="5394060"/>
            <a:ext cx="19215730" cy="6269132"/>
          </a:xfrm>
          <a:custGeom>
            <a:avLst/>
            <a:gdLst/>
            <a:ahLst/>
            <a:cxnLst/>
            <a:rect l="l" t="t" r="r" b="b"/>
            <a:pathLst>
              <a:path w="19215730" h="6269132">
                <a:moveTo>
                  <a:pt x="0" y="0"/>
                </a:moveTo>
                <a:lnTo>
                  <a:pt x="19215730" y="0"/>
                </a:lnTo>
                <a:lnTo>
                  <a:pt x="19215730" y="6269132"/>
                </a:lnTo>
                <a:lnTo>
                  <a:pt x="0" y="626913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4" name="Freeform 24"/>
          <p:cNvSpPr/>
          <p:nvPr/>
        </p:nvSpPr>
        <p:spPr>
          <a:xfrm>
            <a:off x="9597054" y="8997470"/>
            <a:ext cx="2429285" cy="1369234"/>
          </a:xfrm>
          <a:custGeom>
            <a:avLst/>
            <a:gdLst/>
            <a:ahLst/>
            <a:cxnLst/>
            <a:rect l="l" t="t" r="r" b="b"/>
            <a:pathLst>
              <a:path w="2429285" h="1369234">
                <a:moveTo>
                  <a:pt x="0" y="0"/>
                </a:moveTo>
                <a:lnTo>
                  <a:pt x="2429286" y="0"/>
                </a:lnTo>
                <a:lnTo>
                  <a:pt x="2429286" y="1369234"/>
                </a:lnTo>
                <a:lnTo>
                  <a:pt x="0" y="136923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5" name="Freeform 25"/>
          <p:cNvSpPr/>
          <p:nvPr/>
        </p:nvSpPr>
        <p:spPr>
          <a:xfrm rot="9161663">
            <a:off x="3451754" y="1816714"/>
            <a:ext cx="7992999" cy="8229600"/>
          </a:xfrm>
          <a:custGeom>
            <a:avLst/>
            <a:gdLst/>
            <a:ahLst/>
            <a:cxnLst/>
            <a:rect l="l" t="t" r="r" b="b"/>
            <a:pathLst>
              <a:path w="7992999" h="8229600">
                <a:moveTo>
                  <a:pt x="0" y="0"/>
                </a:moveTo>
                <a:lnTo>
                  <a:pt x="7992999" y="0"/>
                </a:lnTo>
                <a:lnTo>
                  <a:pt x="7992999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6" name="Freeform 26"/>
          <p:cNvSpPr/>
          <p:nvPr/>
        </p:nvSpPr>
        <p:spPr>
          <a:xfrm>
            <a:off x="9529523" y="8494485"/>
            <a:ext cx="1979521" cy="1320549"/>
          </a:xfrm>
          <a:custGeom>
            <a:avLst/>
            <a:gdLst/>
            <a:ahLst/>
            <a:cxnLst/>
            <a:rect l="l" t="t" r="r" b="b"/>
            <a:pathLst>
              <a:path w="1979521" h="1320549">
                <a:moveTo>
                  <a:pt x="0" y="0"/>
                </a:moveTo>
                <a:lnTo>
                  <a:pt x="1979521" y="0"/>
                </a:lnTo>
                <a:lnTo>
                  <a:pt x="1979521" y="1320549"/>
                </a:lnTo>
                <a:lnTo>
                  <a:pt x="0" y="1320549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7" name="Freeform 27"/>
          <p:cNvSpPr/>
          <p:nvPr/>
        </p:nvSpPr>
        <p:spPr>
          <a:xfrm>
            <a:off x="11247973" y="9370505"/>
            <a:ext cx="1399569" cy="934212"/>
          </a:xfrm>
          <a:custGeom>
            <a:avLst/>
            <a:gdLst/>
            <a:ahLst/>
            <a:cxnLst/>
            <a:rect l="l" t="t" r="r" b="b"/>
            <a:pathLst>
              <a:path w="1399569" h="934212">
                <a:moveTo>
                  <a:pt x="0" y="0"/>
                </a:moveTo>
                <a:lnTo>
                  <a:pt x="1399568" y="0"/>
                </a:lnTo>
                <a:lnTo>
                  <a:pt x="1399568" y="934212"/>
                </a:lnTo>
                <a:lnTo>
                  <a:pt x="0" y="934212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8" name="Freeform 28"/>
          <p:cNvSpPr/>
          <p:nvPr/>
        </p:nvSpPr>
        <p:spPr>
          <a:xfrm>
            <a:off x="10880331" y="8844256"/>
            <a:ext cx="1578526" cy="1087209"/>
          </a:xfrm>
          <a:custGeom>
            <a:avLst/>
            <a:gdLst/>
            <a:ahLst/>
            <a:cxnLst/>
            <a:rect l="l" t="t" r="r" b="b"/>
            <a:pathLst>
              <a:path w="1578526" h="1087209">
                <a:moveTo>
                  <a:pt x="0" y="0"/>
                </a:moveTo>
                <a:lnTo>
                  <a:pt x="1578526" y="0"/>
                </a:lnTo>
                <a:lnTo>
                  <a:pt x="1578526" y="1087209"/>
                </a:lnTo>
                <a:lnTo>
                  <a:pt x="0" y="1087209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9" name="Freeform 29"/>
          <p:cNvSpPr/>
          <p:nvPr/>
        </p:nvSpPr>
        <p:spPr>
          <a:xfrm flipH="1">
            <a:off x="15714211" y="8997470"/>
            <a:ext cx="2429285" cy="1369234"/>
          </a:xfrm>
          <a:custGeom>
            <a:avLst/>
            <a:gdLst/>
            <a:ahLst/>
            <a:cxnLst/>
            <a:rect l="l" t="t" r="r" b="b"/>
            <a:pathLst>
              <a:path w="2429285" h="1369234">
                <a:moveTo>
                  <a:pt x="2429286" y="0"/>
                </a:moveTo>
                <a:lnTo>
                  <a:pt x="0" y="0"/>
                </a:lnTo>
                <a:lnTo>
                  <a:pt x="0" y="1369234"/>
                </a:lnTo>
                <a:lnTo>
                  <a:pt x="2429286" y="1369234"/>
                </a:lnTo>
                <a:lnTo>
                  <a:pt x="2429286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0" name="Freeform 30"/>
          <p:cNvSpPr/>
          <p:nvPr/>
        </p:nvSpPr>
        <p:spPr>
          <a:xfrm>
            <a:off x="15298239" y="9496227"/>
            <a:ext cx="1360120" cy="870477"/>
          </a:xfrm>
          <a:custGeom>
            <a:avLst/>
            <a:gdLst/>
            <a:ahLst/>
            <a:cxnLst/>
            <a:rect l="l" t="t" r="r" b="b"/>
            <a:pathLst>
              <a:path w="1360120" h="870477">
                <a:moveTo>
                  <a:pt x="0" y="0"/>
                </a:moveTo>
                <a:lnTo>
                  <a:pt x="1360120" y="0"/>
                </a:lnTo>
                <a:lnTo>
                  <a:pt x="1360120" y="870477"/>
                </a:lnTo>
                <a:lnTo>
                  <a:pt x="0" y="870477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1" name="Freeform 31"/>
          <p:cNvSpPr/>
          <p:nvPr/>
        </p:nvSpPr>
        <p:spPr>
          <a:xfrm>
            <a:off x="13122106" y="9520614"/>
            <a:ext cx="890258" cy="628095"/>
          </a:xfrm>
          <a:custGeom>
            <a:avLst/>
            <a:gdLst/>
            <a:ahLst/>
            <a:cxnLst/>
            <a:rect l="l" t="t" r="r" b="b"/>
            <a:pathLst>
              <a:path w="890258" h="628095">
                <a:moveTo>
                  <a:pt x="0" y="0"/>
                </a:moveTo>
                <a:lnTo>
                  <a:pt x="890258" y="0"/>
                </a:lnTo>
                <a:lnTo>
                  <a:pt x="890258" y="628095"/>
                </a:lnTo>
                <a:lnTo>
                  <a:pt x="0" y="628095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-112120" r="-94627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2" name="Freeform 32"/>
          <p:cNvSpPr/>
          <p:nvPr/>
        </p:nvSpPr>
        <p:spPr>
          <a:xfrm>
            <a:off x="13806891" y="9258300"/>
            <a:ext cx="1491349" cy="965648"/>
          </a:xfrm>
          <a:custGeom>
            <a:avLst/>
            <a:gdLst/>
            <a:ahLst/>
            <a:cxnLst/>
            <a:rect l="l" t="t" r="r" b="b"/>
            <a:pathLst>
              <a:path w="1491349" h="965648">
                <a:moveTo>
                  <a:pt x="0" y="0"/>
                </a:moveTo>
                <a:lnTo>
                  <a:pt x="1491348" y="0"/>
                </a:lnTo>
                <a:lnTo>
                  <a:pt x="1491348" y="965648"/>
                </a:lnTo>
                <a:lnTo>
                  <a:pt x="0" y="965648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3" name="Freeform 33"/>
          <p:cNvSpPr/>
          <p:nvPr/>
        </p:nvSpPr>
        <p:spPr>
          <a:xfrm>
            <a:off x="15449814" y="8920024"/>
            <a:ext cx="1598481" cy="900962"/>
          </a:xfrm>
          <a:custGeom>
            <a:avLst/>
            <a:gdLst/>
            <a:ahLst/>
            <a:cxnLst/>
            <a:rect l="l" t="t" r="r" b="b"/>
            <a:pathLst>
              <a:path w="1598481" h="900962">
                <a:moveTo>
                  <a:pt x="0" y="0"/>
                </a:moveTo>
                <a:lnTo>
                  <a:pt x="1598481" y="0"/>
                </a:lnTo>
                <a:lnTo>
                  <a:pt x="1598481" y="900962"/>
                </a:lnTo>
                <a:lnTo>
                  <a:pt x="0" y="90096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4" name="Freeform 34"/>
          <p:cNvSpPr/>
          <p:nvPr/>
        </p:nvSpPr>
        <p:spPr>
          <a:xfrm>
            <a:off x="15107739" y="8892519"/>
            <a:ext cx="991918" cy="827235"/>
          </a:xfrm>
          <a:custGeom>
            <a:avLst/>
            <a:gdLst/>
            <a:ahLst/>
            <a:cxnLst/>
            <a:rect l="l" t="t" r="r" b="b"/>
            <a:pathLst>
              <a:path w="991918" h="827235">
                <a:moveTo>
                  <a:pt x="0" y="0"/>
                </a:moveTo>
                <a:lnTo>
                  <a:pt x="991918" y="0"/>
                </a:lnTo>
                <a:lnTo>
                  <a:pt x="991918" y="827235"/>
                </a:lnTo>
                <a:lnTo>
                  <a:pt x="0" y="827235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 t="-73789" r="-174832" b="-72133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5" name="Freeform 35"/>
          <p:cNvSpPr/>
          <p:nvPr/>
        </p:nvSpPr>
        <p:spPr>
          <a:xfrm>
            <a:off x="10068459" y="9090668"/>
            <a:ext cx="1601135" cy="1182839"/>
          </a:xfrm>
          <a:custGeom>
            <a:avLst/>
            <a:gdLst/>
            <a:ahLst/>
            <a:cxnLst/>
            <a:rect l="l" t="t" r="r" b="b"/>
            <a:pathLst>
              <a:path w="1601135" h="1182839">
                <a:moveTo>
                  <a:pt x="0" y="0"/>
                </a:moveTo>
                <a:lnTo>
                  <a:pt x="1601135" y="0"/>
                </a:lnTo>
                <a:lnTo>
                  <a:pt x="1601135" y="1182838"/>
                </a:lnTo>
                <a:lnTo>
                  <a:pt x="0" y="1182838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6" name="Freeform 36"/>
          <p:cNvSpPr/>
          <p:nvPr/>
        </p:nvSpPr>
        <p:spPr>
          <a:xfrm>
            <a:off x="13901192" y="9826377"/>
            <a:ext cx="1403445" cy="540326"/>
          </a:xfrm>
          <a:custGeom>
            <a:avLst/>
            <a:gdLst/>
            <a:ahLst/>
            <a:cxnLst/>
            <a:rect l="l" t="t" r="r" b="b"/>
            <a:pathLst>
              <a:path w="1403445" h="540326">
                <a:moveTo>
                  <a:pt x="0" y="0"/>
                </a:moveTo>
                <a:lnTo>
                  <a:pt x="1403444" y="0"/>
                </a:lnTo>
                <a:lnTo>
                  <a:pt x="1403444" y="540327"/>
                </a:lnTo>
                <a:lnTo>
                  <a:pt x="0" y="540327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7" name="Freeform 37"/>
          <p:cNvSpPr/>
          <p:nvPr/>
        </p:nvSpPr>
        <p:spPr>
          <a:xfrm flipH="1">
            <a:off x="12088694" y="9878546"/>
            <a:ext cx="1403445" cy="540326"/>
          </a:xfrm>
          <a:custGeom>
            <a:avLst/>
            <a:gdLst/>
            <a:ahLst/>
            <a:cxnLst/>
            <a:rect l="l" t="t" r="r" b="b"/>
            <a:pathLst>
              <a:path w="1403445" h="540326">
                <a:moveTo>
                  <a:pt x="1403445" y="0"/>
                </a:moveTo>
                <a:lnTo>
                  <a:pt x="0" y="0"/>
                </a:lnTo>
                <a:lnTo>
                  <a:pt x="0" y="540327"/>
                </a:lnTo>
                <a:lnTo>
                  <a:pt x="1403445" y="540327"/>
                </a:lnTo>
                <a:lnTo>
                  <a:pt x="1403445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8" name="TextBox 38"/>
          <p:cNvSpPr txBox="1"/>
          <p:nvPr/>
        </p:nvSpPr>
        <p:spPr>
          <a:xfrm>
            <a:off x="668051" y="337101"/>
            <a:ext cx="9591721" cy="8548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956"/>
              </a:lnSpc>
              <a:spcBef>
                <a:spcPct val="0"/>
              </a:spcBef>
            </a:pPr>
            <a:r>
              <a:rPr lang="en-US" sz="4968" b="1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FINDING THE INVERTEBRATES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875024" y="1545397"/>
            <a:ext cx="7095624" cy="19905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11341" lvl="1" indent="-405671" algn="l">
              <a:lnSpc>
                <a:spcPts val="5261"/>
              </a:lnSpc>
              <a:buAutoNum type="arabicPeriod"/>
            </a:pPr>
            <a:r>
              <a:rPr lang="en-US" sz="3757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How are we going to get them into our nets?</a:t>
            </a:r>
          </a:p>
          <a:p>
            <a:pPr algn="l">
              <a:lnSpc>
                <a:spcPts val="5261"/>
              </a:lnSpc>
              <a:spcBef>
                <a:spcPct val="0"/>
              </a:spcBef>
            </a:pPr>
            <a:endParaRPr lang="en-US" sz="3757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40" name="Freeform 40"/>
          <p:cNvSpPr/>
          <p:nvPr/>
        </p:nvSpPr>
        <p:spPr>
          <a:xfrm flipH="1">
            <a:off x="11814733" y="8096258"/>
            <a:ext cx="3354812" cy="1291603"/>
          </a:xfrm>
          <a:custGeom>
            <a:avLst/>
            <a:gdLst/>
            <a:ahLst/>
            <a:cxnLst/>
            <a:rect l="l" t="t" r="r" b="b"/>
            <a:pathLst>
              <a:path w="3354812" h="1291603">
                <a:moveTo>
                  <a:pt x="3354812" y="0"/>
                </a:moveTo>
                <a:lnTo>
                  <a:pt x="0" y="0"/>
                </a:lnTo>
                <a:lnTo>
                  <a:pt x="0" y="1291602"/>
                </a:lnTo>
                <a:lnTo>
                  <a:pt x="3354812" y="1291602"/>
                </a:lnTo>
                <a:lnTo>
                  <a:pt x="3354812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1" name="AutoShape 41"/>
          <p:cNvSpPr/>
          <p:nvPr/>
        </p:nvSpPr>
        <p:spPr>
          <a:xfrm>
            <a:off x="668051" y="1191964"/>
            <a:ext cx="9520117" cy="0"/>
          </a:xfrm>
          <a:prstGeom prst="line">
            <a:avLst/>
          </a:prstGeom>
          <a:ln w="38100" cap="flat">
            <a:solidFill>
              <a:srgbClr val="00738E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665226" y="5394060"/>
            <a:ext cx="19215730" cy="6269132"/>
          </a:xfrm>
          <a:custGeom>
            <a:avLst/>
            <a:gdLst/>
            <a:ahLst/>
            <a:cxnLst/>
            <a:rect l="l" t="t" r="r" b="b"/>
            <a:pathLst>
              <a:path w="19215730" h="6269132">
                <a:moveTo>
                  <a:pt x="0" y="0"/>
                </a:moveTo>
                <a:lnTo>
                  <a:pt x="19215730" y="0"/>
                </a:lnTo>
                <a:lnTo>
                  <a:pt x="19215730" y="6269132"/>
                </a:lnTo>
                <a:lnTo>
                  <a:pt x="0" y="626913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>
            <a:off x="5590562" y="8291929"/>
            <a:ext cx="890258" cy="628095"/>
          </a:xfrm>
          <a:custGeom>
            <a:avLst/>
            <a:gdLst/>
            <a:ahLst/>
            <a:cxnLst/>
            <a:rect l="l" t="t" r="r" b="b"/>
            <a:pathLst>
              <a:path w="890258" h="628095">
                <a:moveTo>
                  <a:pt x="0" y="0"/>
                </a:moveTo>
                <a:lnTo>
                  <a:pt x="890258" y="0"/>
                </a:lnTo>
                <a:lnTo>
                  <a:pt x="890258" y="628095"/>
                </a:lnTo>
                <a:lnTo>
                  <a:pt x="0" y="62809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12120" r="-94627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3" name="AutoShape 13"/>
          <p:cNvSpPr/>
          <p:nvPr/>
        </p:nvSpPr>
        <p:spPr>
          <a:xfrm>
            <a:off x="668051" y="1191964"/>
            <a:ext cx="9405385" cy="0"/>
          </a:xfrm>
          <a:prstGeom prst="line">
            <a:avLst/>
          </a:prstGeom>
          <a:ln w="38100" cap="flat">
            <a:solidFill>
              <a:srgbClr val="00738E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grpSp>
        <p:nvGrpSpPr>
          <p:cNvPr id="14" name="Group 14"/>
          <p:cNvGrpSpPr/>
          <p:nvPr/>
        </p:nvGrpSpPr>
        <p:grpSpPr>
          <a:xfrm>
            <a:off x="16273536" y="0"/>
            <a:ext cx="2014464" cy="2014464"/>
            <a:chOff x="0" y="0"/>
            <a:chExt cx="2685952" cy="2685952"/>
          </a:xfrm>
        </p:grpSpPr>
        <p:grpSp>
          <p:nvGrpSpPr>
            <p:cNvPr id="15" name="Group 15"/>
            <p:cNvGrpSpPr/>
            <p:nvPr/>
          </p:nvGrpSpPr>
          <p:grpSpPr>
            <a:xfrm>
              <a:off x="0" y="0"/>
              <a:ext cx="2685952" cy="2685952"/>
              <a:chOff x="0" y="0"/>
              <a:chExt cx="812800" cy="812800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" name="TextBox 17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76790" tIns="76790" rIns="76790" bIns="76790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18" name="Group 18"/>
            <p:cNvGrpSpPr/>
            <p:nvPr/>
          </p:nvGrpSpPr>
          <p:grpSpPr>
            <a:xfrm>
              <a:off x="355509" y="362329"/>
              <a:ext cx="1961293" cy="1961293"/>
              <a:chOff x="0" y="0"/>
              <a:chExt cx="812800" cy="812800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738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" name="TextBox 20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21" name="Group 21"/>
            <p:cNvGrpSpPr/>
            <p:nvPr/>
          </p:nvGrpSpPr>
          <p:grpSpPr>
            <a:xfrm>
              <a:off x="404676" y="411496"/>
              <a:ext cx="1862960" cy="1862960"/>
              <a:chOff x="0" y="0"/>
              <a:chExt cx="812800" cy="812800"/>
            </a:xfrm>
          </p:grpSpPr>
          <p:sp>
            <p:nvSpPr>
              <p:cNvPr id="22" name="Freeform 22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4153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3" name="TextBox 23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sp>
          <p:nvSpPr>
            <p:cNvPr id="24" name="Freeform 24"/>
            <p:cNvSpPr/>
            <p:nvPr/>
          </p:nvSpPr>
          <p:spPr>
            <a:xfrm>
              <a:off x="296042" y="1023800"/>
              <a:ext cx="2093868" cy="1187794"/>
            </a:xfrm>
            <a:custGeom>
              <a:avLst/>
              <a:gdLst/>
              <a:ahLst/>
              <a:cxnLst/>
              <a:rect l="l" t="t" r="r" b="b"/>
              <a:pathLst>
                <a:path w="2093868" h="1187794">
                  <a:moveTo>
                    <a:pt x="0" y="0"/>
                  </a:moveTo>
                  <a:lnTo>
                    <a:pt x="2093868" y="0"/>
                  </a:lnTo>
                  <a:lnTo>
                    <a:pt x="2093868" y="1187794"/>
                  </a:lnTo>
                  <a:lnTo>
                    <a:pt x="0" y="11877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704955" y="854491"/>
              <a:ext cx="1276041" cy="9674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TAITH </a:t>
              </a:r>
            </a:p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AFON</a:t>
              </a:r>
            </a:p>
          </p:txBody>
        </p:sp>
      </p:grpSp>
      <p:sp>
        <p:nvSpPr>
          <p:cNvPr id="26" name="Freeform 26"/>
          <p:cNvSpPr/>
          <p:nvPr/>
        </p:nvSpPr>
        <p:spPr>
          <a:xfrm>
            <a:off x="9597054" y="8997470"/>
            <a:ext cx="2429285" cy="1369234"/>
          </a:xfrm>
          <a:custGeom>
            <a:avLst/>
            <a:gdLst/>
            <a:ahLst/>
            <a:cxnLst/>
            <a:rect l="l" t="t" r="r" b="b"/>
            <a:pathLst>
              <a:path w="2429285" h="1369234">
                <a:moveTo>
                  <a:pt x="0" y="0"/>
                </a:moveTo>
                <a:lnTo>
                  <a:pt x="2429286" y="0"/>
                </a:lnTo>
                <a:lnTo>
                  <a:pt x="2429286" y="1369234"/>
                </a:lnTo>
                <a:lnTo>
                  <a:pt x="0" y="136923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7" name="Freeform 27"/>
          <p:cNvSpPr/>
          <p:nvPr/>
        </p:nvSpPr>
        <p:spPr>
          <a:xfrm rot="9161663">
            <a:off x="3451754" y="1816714"/>
            <a:ext cx="7992999" cy="8229600"/>
          </a:xfrm>
          <a:custGeom>
            <a:avLst/>
            <a:gdLst/>
            <a:ahLst/>
            <a:cxnLst/>
            <a:rect l="l" t="t" r="r" b="b"/>
            <a:pathLst>
              <a:path w="7992999" h="8229600">
                <a:moveTo>
                  <a:pt x="0" y="0"/>
                </a:moveTo>
                <a:lnTo>
                  <a:pt x="7992999" y="0"/>
                </a:lnTo>
                <a:lnTo>
                  <a:pt x="7992999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8" name="Freeform 28"/>
          <p:cNvSpPr/>
          <p:nvPr/>
        </p:nvSpPr>
        <p:spPr>
          <a:xfrm>
            <a:off x="7904618" y="7805310"/>
            <a:ext cx="1578526" cy="1087209"/>
          </a:xfrm>
          <a:custGeom>
            <a:avLst/>
            <a:gdLst/>
            <a:ahLst/>
            <a:cxnLst/>
            <a:rect l="l" t="t" r="r" b="b"/>
            <a:pathLst>
              <a:path w="1578526" h="1087209">
                <a:moveTo>
                  <a:pt x="0" y="0"/>
                </a:moveTo>
                <a:lnTo>
                  <a:pt x="1578525" y="0"/>
                </a:lnTo>
                <a:lnTo>
                  <a:pt x="1578525" y="1087209"/>
                </a:lnTo>
                <a:lnTo>
                  <a:pt x="0" y="1087209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9" name="Freeform 29"/>
          <p:cNvSpPr/>
          <p:nvPr/>
        </p:nvSpPr>
        <p:spPr>
          <a:xfrm>
            <a:off x="9529523" y="8494485"/>
            <a:ext cx="1979521" cy="1320549"/>
          </a:xfrm>
          <a:custGeom>
            <a:avLst/>
            <a:gdLst/>
            <a:ahLst/>
            <a:cxnLst/>
            <a:rect l="l" t="t" r="r" b="b"/>
            <a:pathLst>
              <a:path w="1979521" h="1320549">
                <a:moveTo>
                  <a:pt x="0" y="0"/>
                </a:moveTo>
                <a:lnTo>
                  <a:pt x="1979521" y="0"/>
                </a:lnTo>
                <a:lnTo>
                  <a:pt x="1979521" y="1320549"/>
                </a:lnTo>
                <a:lnTo>
                  <a:pt x="0" y="1320549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0" name="Freeform 30"/>
          <p:cNvSpPr/>
          <p:nvPr/>
        </p:nvSpPr>
        <p:spPr>
          <a:xfrm>
            <a:off x="11247973" y="9370505"/>
            <a:ext cx="1399569" cy="934212"/>
          </a:xfrm>
          <a:custGeom>
            <a:avLst/>
            <a:gdLst/>
            <a:ahLst/>
            <a:cxnLst/>
            <a:rect l="l" t="t" r="r" b="b"/>
            <a:pathLst>
              <a:path w="1399569" h="934212">
                <a:moveTo>
                  <a:pt x="0" y="0"/>
                </a:moveTo>
                <a:lnTo>
                  <a:pt x="1399568" y="0"/>
                </a:lnTo>
                <a:lnTo>
                  <a:pt x="1399568" y="934212"/>
                </a:lnTo>
                <a:lnTo>
                  <a:pt x="0" y="934212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1" name="Freeform 31"/>
          <p:cNvSpPr/>
          <p:nvPr/>
        </p:nvSpPr>
        <p:spPr>
          <a:xfrm flipH="1">
            <a:off x="15714211" y="8997470"/>
            <a:ext cx="2429285" cy="1369234"/>
          </a:xfrm>
          <a:custGeom>
            <a:avLst/>
            <a:gdLst/>
            <a:ahLst/>
            <a:cxnLst/>
            <a:rect l="l" t="t" r="r" b="b"/>
            <a:pathLst>
              <a:path w="2429285" h="1369234">
                <a:moveTo>
                  <a:pt x="2429286" y="0"/>
                </a:moveTo>
                <a:lnTo>
                  <a:pt x="0" y="0"/>
                </a:lnTo>
                <a:lnTo>
                  <a:pt x="0" y="1369234"/>
                </a:lnTo>
                <a:lnTo>
                  <a:pt x="2429286" y="1369234"/>
                </a:lnTo>
                <a:lnTo>
                  <a:pt x="2429286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2" name="Freeform 32"/>
          <p:cNvSpPr/>
          <p:nvPr/>
        </p:nvSpPr>
        <p:spPr>
          <a:xfrm>
            <a:off x="15298239" y="9496227"/>
            <a:ext cx="1360120" cy="870477"/>
          </a:xfrm>
          <a:custGeom>
            <a:avLst/>
            <a:gdLst/>
            <a:ahLst/>
            <a:cxnLst/>
            <a:rect l="l" t="t" r="r" b="b"/>
            <a:pathLst>
              <a:path w="1360120" h="870477">
                <a:moveTo>
                  <a:pt x="0" y="0"/>
                </a:moveTo>
                <a:lnTo>
                  <a:pt x="1360120" y="0"/>
                </a:lnTo>
                <a:lnTo>
                  <a:pt x="1360120" y="870477"/>
                </a:lnTo>
                <a:lnTo>
                  <a:pt x="0" y="870477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3" name="Freeform 33"/>
          <p:cNvSpPr/>
          <p:nvPr/>
        </p:nvSpPr>
        <p:spPr>
          <a:xfrm>
            <a:off x="13806891" y="9258300"/>
            <a:ext cx="1491349" cy="965648"/>
          </a:xfrm>
          <a:custGeom>
            <a:avLst/>
            <a:gdLst/>
            <a:ahLst/>
            <a:cxnLst/>
            <a:rect l="l" t="t" r="r" b="b"/>
            <a:pathLst>
              <a:path w="1491349" h="965648">
                <a:moveTo>
                  <a:pt x="0" y="0"/>
                </a:moveTo>
                <a:lnTo>
                  <a:pt x="1491348" y="0"/>
                </a:lnTo>
                <a:lnTo>
                  <a:pt x="1491348" y="965648"/>
                </a:lnTo>
                <a:lnTo>
                  <a:pt x="0" y="965648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4" name="Freeform 34"/>
          <p:cNvSpPr/>
          <p:nvPr/>
        </p:nvSpPr>
        <p:spPr>
          <a:xfrm>
            <a:off x="15449814" y="8920024"/>
            <a:ext cx="1598481" cy="900962"/>
          </a:xfrm>
          <a:custGeom>
            <a:avLst/>
            <a:gdLst/>
            <a:ahLst/>
            <a:cxnLst/>
            <a:rect l="l" t="t" r="r" b="b"/>
            <a:pathLst>
              <a:path w="1598481" h="900962">
                <a:moveTo>
                  <a:pt x="0" y="0"/>
                </a:moveTo>
                <a:lnTo>
                  <a:pt x="1598481" y="0"/>
                </a:lnTo>
                <a:lnTo>
                  <a:pt x="1598481" y="900962"/>
                </a:lnTo>
                <a:lnTo>
                  <a:pt x="0" y="90096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5" name="Freeform 35"/>
          <p:cNvSpPr/>
          <p:nvPr/>
        </p:nvSpPr>
        <p:spPr>
          <a:xfrm>
            <a:off x="15107739" y="8892519"/>
            <a:ext cx="991918" cy="827235"/>
          </a:xfrm>
          <a:custGeom>
            <a:avLst/>
            <a:gdLst/>
            <a:ahLst/>
            <a:cxnLst/>
            <a:rect l="l" t="t" r="r" b="b"/>
            <a:pathLst>
              <a:path w="991918" h="827235">
                <a:moveTo>
                  <a:pt x="0" y="0"/>
                </a:moveTo>
                <a:lnTo>
                  <a:pt x="991918" y="0"/>
                </a:lnTo>
                <a:lnTo>
                  <a:pt x="991918" y="827235"/>
                </a:lnTo>
                <a:lnTo>
                  <a:pt x="0" y="827235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t="-73789" r="-174832" b="-72133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6" name="Freeform 36"/>
          <p:cNvSpPr/>
          <p:nvPr/>
        </p:nvSpPr>
        <p:spPr>
          <a:xfrm>
            <a:off x="10068459" y="9090668"/>
            <a:ext cx="1601135" cy="1182839"/>
          </a:xfrm>
          <a:custGeom>
            <a:avLst/>
            <a:gdLst/>
            <a:ahLst/>
            <a:cxnLst/>
            <a:rect l="l" t="t" r="r" b="b"/>
            <a:pathLst>
              <a:path w="1601135" h="1182839">
                <a:moveTo>
                  <a:pt x="0" y="0"/>
                </a:moveTo>
                <a:lnTo>
                  <a:pt x="1601135" y="0"/>
                </a:lnTo>
                <a:lnTo>
                  <a:pt x="1601135" y="1182838"/>
                </a:lnTo>
                <a:lnTo>
                  <a:pt x="0" y="1182838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7" name="Freeform 37"/>
          <p:cNvSpPr/>
          <p:nvPr/>
        </p:nvSpPr>
        <p:spPr>
          <a:xfrm>
            <a:off x="13901192" y="9826377"/>
            <a:ext cx="1403445" cy="540326"/>
          </a:xfrm>
          <a:custGeom>
            <a:avLst/>
            <a:gdLst/>
            <a:ahLst/>
            <a:cxnLst/>
            <a:rect l="l" t="t" r="r" b="b"/>
            <a:pathLst>
              <a:path w="1403445" h="540326">
                <a:moveTo>
                  <a:pt x="0" y="0"/>
                </a:moveTo>
                <a:lnTo>
                  <a:pt x="1403444" y="0"/>
                </a:lnTo>
                <a:lnTo>
                  <a:pt x="1403444" y="540327"/>
                </a:lnTo>
                <a:lnTo>
                  <a:pt x="0" y="540327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8" name="Freeform 38"/>
          <p:cNvSpPr/>
          <p:nvPr/>
        </p:nvSpPr>
        <p:spPr>
          <a:xfrm flipH="1">
            <a:off x="12088694" y="9878546"/>
            <a:ext cx="1403445" cy="540326"/>
          </a:xfrm>
          <a:custGeom>
            <a:avLst/>
            <a:gdLst/>
            <a:ahLst/>
            <a:cxnLst/>
            <a:rect l="l" t="t" r="r" b="b"/>
            <a:pathLst>
              <a:path w="1403445" h="540326">
                <a:moveTo>
                  <a:pt x="1403445" y="0"/>
                </a:moveTo>
                <a:lnTo>
                  <a:pt x="0" y="0"/>
                </a:lnTo>
                <a:lnTo>
                  <a:pt x="0" y="540327"/>
                </a:lnTo>
                <a:lnTo>
                  <a:pt x="1403445" y="540327"/>
                </a:lnTo>
                <a:lnTo>
                  <a:pt x="1403445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9" name="TextBox 39"/>
          <p:cNvSpPr txBox="1"/>
          <p:nvPr/>
        </p:nvSpPr>
        <p:spPr>
          <a:xfrm>
            <a:off x="668051" y="337101"/>
            <a:ext cx="9476126" cy="8548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956"/>
              </a:lnSpc>
              <a:spcBef>
                <a:spcPct val="0"/>
              </a:spcBef>
            </a:pPr>
            <a:r>
              <a:rPr lang="en-US" sz="4968" b="1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FINDING THE INVERTEBRATES</a:t>
            </a:r>
          </a:p>
        </p:txBody>
      </p:sp>
      <p:sp>
        <p:nvSpPr>
          <p:cNvPr id="40" name="TextBox 40"/>
          <p:cNvSpPr txBox="1"/>
          <p:nvPr/>
        </p:nvSpPr>
        <p:spPr>
          <a:xfrm>
            <a:off x="875024" y="1545397"/>
            <a:ext cx="7095624" cy="26572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261"/>
              </a:lnSpc>
              <a:spcBef>
                <a:spcPct val="0"/>
              </a:spcBef>
            </a:pPr>
            <a:r>
              <a:rPr lang="en-US" sz="3757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We are going to use out feet to move the rocks and gravel around so that the invertebrates flow downstream into our net.</a:t>
            </a:r>
          </a:p>
        </p:txBody>
      </p:sp>
      <p:sp>
        <p:nvSpPr>
          <p:cNvPr id="41" name="Freeform 41"/>
          <p:cNvSpPr/>
          <p:nvPr/>
        </p:nvSpPr>
        <p:spPr>
          <a:xfrm flipH="1">
            <a:off x="11814733" y="8096258"/>
            <a:ext cx="3354812" cy="1291603"/>
          </a:xfrm>
          <a:custGeom>
            <a:avLst/>
            <a:gdLst/>
            <a:ahLst/>
            <a:cxnLst/>
            <a:rect l="l" t="t" r="r" b="b"/>
            <a:pathLst>
              <a:path w="3354812" h="1291603">
                <a:moveTo>
                  <a:pt x="3354812" y="0"/>
                </a:moveTo>
                <a:lnTo>
                  <a:pt x="0" y="0"/>
                </a:lnTo>
                <a:lnTo>
                  <a:pt x="0" y="1291602"/>
                </a:lnTo>
                <a:lnTo>
                  <a:pt x="3354812" y="1291602"/>
                </a:lnTo>
                <a:lnTo>
                  <a:pt x="3354812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2" name="Freeform 42"/>
          <p:cNvSpPr/>
          <p:nvPr/>
        </p:nvSpPr>
        <p:spPr>
          <a:xfrm flipH="1">
            <a:off x="10144177" y="2252785"/>
            <a:ext cx="6846117" cy="6486696"/>
          </a:xfrm>
          <a:custGeom>
            <a:avLst/>
            <a:gdLst/>
            <a:ahLst/>
            <a:cxnLst/>
            <a:rect l="l" t="t" r="r" b="b"/>
            <a:pathLst>
              <a:path w="6846117" h="6486696">
                <a:moveTo>
                  <a:pt x="6846117" y="0"/>
                </a:moveTo>
                <a:lnTo>
                  <a:pt x="0" y="0"/>
                </a:lnTo>
                <a:lnTo>
                  <a:pt x="0" y="6486696"/>
                </a:lnTo>
                <a:lnTo>
                  <a:pt x="6846117" y="6486696"/>
                </a:lnTo>
                <a:lnTo>
                  <a:pt x="6846117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 descr="A blue and white wave&#10;&#10;AI-generated content may be incorrect.">
            <a:extLst>
              <a:ext uri="{FF2B5EF4-FFF2-40B4-BE49-F238E27FC236}">
                <a16:creationId xmlns:a16="http://schemas.microsoft.com/office/drawing/2014/main" id="{FB2127B9-B7E5-FD51-23E3-35A44AEB2E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11" name="AutoShape 11"/>
          <p:cNvSpPr/>
          <p:nvPr/>
        </p:nvSpPr>
        <p:spPr>
          <a:xfrm>
            <a:off x="668051" y="1191964"/>
            <a:ext cx="8978594" cy="0"/>
          </a:xfrm>
          <a:prstGeom prst="line">
            <a:avLst/>
          </a:prstGeom>
          <a:ln w="38100" cap="flat">
            <a:solidFill>
              <a:srgbClr val="00738E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grpSp>
        <p:nvGrpSpPr>
          <p:cNvPr id="12" name="Group 12"/>
          <p:cNvGrpSpPr/>
          <p:nvPr/>
        </p:nvGrpSpPr>
        <p:grpSpPr>
          <a:xfrm>
            <a:off x="16273536" y="0"/>
            <a:ext cx="2014464" cy="2014464"/>
            <a:chOff x="0" y="0"/>
            <a:chExt cx="2685952" cy="2685952"/>
          </a:xfrm>
        </p:grpSpPr>
        <p:grpSp>
          <p:nvGrpSpPr>
            <p:cNvPr id="13" name="Group 13"/>
            <p:cNvGrpSpPr/>
            <p:nvPr/>
          </p:nvGrpSpPr>
          <p:grpSpPr>
            <a:xfrm>
              <a:off x="0" y="0"/>
              <a:ext cx="2685952" cy="2685952"/>
              <a:chOff x="0" y="0"/>
              <a:chExt cx="812800" cy="81280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" name="TextBox 15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76790" tIns="76790" rIns="76790" bIns="76790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16" name="Group 16"/>
            <p:cNvGrpSpPr/>
            <p:nvPr/>
          </p:nvGrpSpPr>
          <p:grpSpPr>
            <a:xfrm>
              <a:off x="355509" y="362329"/>
              <a:ext cx="1961293" cy="1961293"/>
              <a:chOff x="0" y="0"/>
              <a:chExt cx="812800" cy="812800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738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" name="TextBox 18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19" name="Group 19"/>
            <p:cNvGrpSpPr/>
            <p:nvPr/>
          </p:nvGrpSpPr>
          <p:grpSpPr>
            <a:xfrm>
              <a:off x="404676" y="411496"/>
              <a:ext cx="1862960" cy="1862960"/>
              <a:chOff x="0" y="0"/>
              <a:chExt cx="812800" cy="812800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4153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1" name="TextBox 21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sp>
          <p:nvSpPr>
            <p:cNvPr id="22" name="Freeform 22"/>
            <p:cNvSpPr/>
            <p:nvPr/>
          </p:nvSpPr>
          <p:spPr>
            <a:xfrm>
              <a:off x="296042" y="1023800"/>
              <a:ext cx="2093868" cy="1187794"/>
            </a:xfrm>
            <a:custGeom>
              <a:avLst/>
              <a:gdLst/>
              <a:ahLst/>
              <a:cxnLst/>
              <a:rect l="l" t="t" r="r" b="b"/>
              <a:pathLst>
                <a:path w="2093868" h="1187794">
                  <a:moveTo>
                    <a:pt x="0" y="0"/>
                  </a:moveTo>
                  <a:lnTo>
                    <a:pt x="2093868" y="0"/>
                  </a:lnTo>
                  <a:lnTo>
                    <a:pt x="2093868" y="1187794"/>
                  </a:lnTo>
                  <a:lnTo>
                    <a:pt x="0" y="11877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704955" y="854491"/>
              <a:ext cx="1276041" cy="9674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TAITH </a:t>
              </a:r>
            </a:p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AFON</a:t>
              </a:r>
            </a:p>
          </p:txBody>
        </p:sp>
      </p:grpSp>
      <p:sp>
        <p:nvSpPr>
          <p:cNvPr id="24" name="Freeform 24"/>
          <p:cNvSpPr/>
          <p:nvPr/>
        </p:nvSpPr>
        <p:spPr>
          <a:xfrm>
            <a:off x="11906884" y="2260756"/>
            <a:ext cx="5720383" cy="7627178"/>
          </a:xfrm>
          <a:custGeom>
            <a:avLst/>
            <a:gdLst/>
            <a:ahLst/>
            <a:cxnLst/>
            <a:rect l="l" t="t" r="r" b="b"/>
            <a:pathLst>
              <a:path w="5720383" h="7627178">
                <a:moveTo>
                  <a:pt x="0" y="0"/>
                </a:moveTo>
                <a:lnTo>
                  <a:pt x="5720383" y="0"/>
                </a:lnTo>
                <a:lnTo>
                  <a:pt x="5720383" y="7627178"/>
                </a:lnTo>
                <a:lnTo>
                  <a:pt x="0" y="762717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5" name="TextBox 25"/>
          <p:cNvSpPr txBox="1"/>
          <p:nvPr/>
        </p:nvSpPr>
        <p:spPr>
          <a:xfrm>
            <a:off x="875024" y="1545397"/>
            <a:ext cx="11496207" cy="79912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261"/>
              </a:lnSpc>
            </a:pPr>
            <a:r>
              <a:rPr lang="en-US" sz="3757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Being by a river can be a dangerous environment. So its important that:</a:t>
            </a:r>
          </a:p>
          <a:p>
            <a:pPr algn="l">
              <a:lnSpc>
                <a:spcPts val="5261"/>
              </a:lnSpc>
            </a:pPr>
            <a:endParaRPr lang="en-US" sz="3757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algn="l">
              <a:lnSpc>
                <a:spcPts val="5261"/>
              </a:lnSpc>
            </a:pPr>
            <a:r>
              <a:rPr lang="en-US" sz="3757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     You are very aware and cautious of your</a:t>
            </a:r>
          </a:p>
          <a:p>
            <a:pPr algn="l">
              <a:lnSpc>
                <a:spcPts val="5261"/>
              </a:lnSpc>
            </a:pPr>
            <a:r>
              <a:rPr lang="en-US" sz="3757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     surroundings</a:t>
            </a:r>
          </a:p>
          <a:p>
            <a:pPr algn="l">
              <a:lnSpc>
                <a:spcPts val="5261"/>
              </a:lnSpc>
            </a:pPr>
            <a:endParaRPr lang="en-US" sz="3757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algn="l">
              <a:lnSpc>
                <a:spcPts val="5261"/>
              </a:lnSpc>
            </a:pPr>
            <a:r>
              <a:rPr lang="en-US" sz="3757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     You take note of how deep is the water is   </a:t>
            </a:r>
          </a:p>
          <a:p>
            <a:pPr algn="l">
              <a:lnSpc>
                <a:spcPts val="5261"/>
              </a:lnSpc>
            </a:pPr>
            <a:r>
              <a:rPr lang="en-US" sz="3757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     before entering</a:t>
            </a:r>
          </a:p>
          <a:p>
            <a:pPr algn="l">
              <a:lnSpc>
                <a:spcPts val="5261"/>
              </a:lnSpc>
            </a:pPr>
            <a:endParaRPr lang="en-US" sz="3757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algn="l">
              <a:lnSpc>
                <a:spcPts val="5261"/>
              </a:lnSpc>
            </a:pPr>
            <a:r>
              <a:rPr lang="en-US" sz="3757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     You find a safe, flat gradient entry point</a:t>
            </a:r>
          </a:p>
          <a:p>
            <a:pPr algn="l">
              <a:lnSpc>
                <a:spcPts val="5261"/>
              </a:lnSpc>
            </a:pPr>
            <a:endParaRPr lang="en-US" sz="3757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algn="l">
              <a:lnSpc>
                <a:spcPts val="5261"/>
              </a:lnSpc>
              <a:spcBef>
                <a:spcPct val="0"/>
              </a:spcBef>
            </a:pPr>
            <a:endParaRPr lang="en-US" sz="3757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6" name="Freeform 26"/>
          <p:cNvSpPr/>
          <p:nvPr/>
        </p:nvSpPr>
        <p:spPr>
          <a:xfrm>
            <a:off x="668051" y="3379412"/>
            <a:ext cx="1341033" cy="983983"/>
          </a:xfrm>
          <a:custGeom>
            <a:avLst/>
            <a:gdLst/>
            <a:ahLst/>
            <a:cxnLst/>
            <a:rect l="l" t="t" r="r" b="b"/>
            <a:pathLst>
              <a:path w="1341033" h="983983">
                <a:moveTo>
                  <a:pt x="0" y="0"/>
                </a:moveTo>
                <a:lnTo>
                  <a:pt x="1341033" y="0"/>
                </a:lnTo>
                <a:lnTo>
                  <a:pt x="1341033" y="983984"/>
                </a:lnTo>
                <a:lnTo>
                  <a:pt x="0" y="98398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7" name="Freeform 27"/>
          <p:cNvSpPr/>
          <p:nvPr/>
        </p:nvSpPr>
        <p:spPr>
          <a:xfrm>
            <a:off x="668051" y="5259601"/>
            <a:ext cx="1341033" cy="983983"/>
          </a:xfrm>
          <a:custGeom>
            <a:avLst/>
            <a:gdLst/>
            <a:ahLst/>
            <a:cxnLst/>
            <a:rect l="l" t="t" r="r" b="b"/>
            <a:pathLst>
              <a:path w="1341033" h="983983">
                <a:moveTo>
                  <a:pt x="0" y="0"/>
                </a:moveTo>
                <a:lnTo>
                  <a:pt x="1341033" y="0"/>
                </a:lnTo>
                <a:lnTo>
                  <a:pt x="1341033" y="983983"/>
                </a:lnTo>
                <a:lnTo>
                  <a:pt x="0" y="98398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8" name="Freeform 28"/>
          <p:cNvSpPr/>
          <p:nvPr/>
        </p:nvSpPr>
        <p:spPr>
          <a:xfrm>
            <a:off x="668051" y="7152358"/>
            <a:ext cx="1341033" cy="983983"/>
          </a:xfrm>
          <a:custGeom>
            <a:avLst/>
            <a:gdLst/>
            <a:ahLst/>
            <a:cxnLst/>
            <a:rect l="l" t="t" r="r" b="b"/>
            <a:pathLst>
              <a:path w="1341033" h="983983">
                <a:moveTo>
                  <a:pt x="0" y="0"/>
                </a:moveTo>
                <a:lnTo>
                  <a:pt x="1341033" y="0"/>
                </a:lnTo>
                <a:lnTo>
                  <a:pt x="1341033" y="983983"/>
                </a:lnTo>
                <a:lnTo>
                  <a:pt x="0" y="98398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9" name="TextBox 29"/>
          <p:cNvSpPr txBox="1"/>
          <p:nvPr/>
        </p:nvSpPr>
        <p:spPr>
          <a:xfrm>
            <a:off x="668051" y="337101"/>
            <a:ext cx="9046125" cy="8548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956"/>
              </a:lnSpc>
              <a:spcBef>
                <a:spcPct val="0"/>
              </a:spcBef>
            </a:pPr>
            <a:r>
              <a:rPr lang="en-US" sz="4968" b="1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AT THE RIVER - PREPARATION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 descr="A blue and white wave&#10;&#10;AI-generated content may be incorrect.">
            <a:extLst>
              <a:ext uri="{FF2B5EF4-FFF2-40B4-BE49-F238E27FC236}">
                <a16:creationId xmlns:a16="http://schemas.microsoft.com/office/drawing/2014/main" id="{05C30481-F36A-B350-1712-1905A7663A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9502707" y="1631122"/>
            <a:ext cx="8785293" cy="8060506"/>
          </a:xfrm>
          <a:custGeom>
            <a:avLst/>
            <a:gdLst/>
            <a:ahLst/>
            <a:cxnLst/>
            <a:rect l="l" t="t" r="r" b="b"/>
            <a:pathLst>
              <a:path w="8785293" h="8060506">
                <a:moveTo>
                  <a:pt x="0" y="0"/>
                </a:moveTo>
                <a:lnTo>
                  <a:pt x="8785293" y="0"/>
                </a:lnTo>
                <a:lnTo>
                  <a:pt x="8785293" y="8060507"/>
                </a:lnTo>
                <a:lnTo>
                  <a:pt x="0" y="806050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2" name="AutoShape 12"/>
          <p:cNvSpPr/>
          <p:nvPr/>
        </p:nvSpPr>
        <p:spPr>
          <a:xfrm>
            <a:off x="668051" y="1191964"/>
            <a:ext cx="8978594" cy="0"/>
          </a:xfrm>
          <a:prstGeom prst="line">
            <a:avLst/>
          </a:prstGeom>
          <a:ln w="38100" cap="flat">
            <a:solidFill>
              <a:srgbClr val="00738E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grpSp>
        <p:nvGrpSpPr>
          <p:cNvPr id="13" name="Group 13"/>
          <p:cNvGrpSpPr/>
          <p:nvPr/>
        </p:nvGrpSpPr>
        <p:grpSpPr>
          <a:xfrm>
            <a:off x="16273536" y="0"/>
            <a:ext cx="2014464" cy="2014464"/>
            <a:chOff x="0" y="0"/>
            <a:chExt cx="2685952" cy="2685952"/>
          </a:xfrm>
        </p:grpSpPr>
        <p:grpSp>
          <p:nvGrpSpPr>
            <p:cNvPr id="14" name="Group 14"/>
            <p:cNvGrpSpPr/>
            <p:nvPr/>
          </p:nvGrpSpPr>
          <p:grpSpPr>
            <a:xfrm>
              <a:off x="0" y="0"/>
              <a:ext cx="2685952" cy="2685952"/>
              <a:chOff x="0" y="0"/>
              <a:chExt cx="812800" cy="812800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" name="TextBox 16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76790" tIns="76790" rIns="76790" bIns="76790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17" name="Group 17"/>
            <p:cNvGrpSpPr/>
            <p:nvPr/>
          </p:nvGrpSpPr>
          <p:grpSpPr>
            <a:xfrm>
              <a:off x="355509" y="362329"/>
              <a:ext cx="1961293" cy="1961293"/>
              <a:chOff x="0" y="0"/>
              <a:chExt cx="812800" cy="812800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738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9" name="TextBox 19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20" name="Group 20"/>
            <p:cNvGrpSpPr/>
            <p:nvPr/>
          </p:nvGrpSpPr>
          <p:grpSpPr>
            <a:xfrm>
              <a:off x="404676" y="411496"/>
              <a:ext cx="1862960" cy="1862960"/>
              <a:chOff x="0" y="0"/>
              <a:chExt cx="812800" cy="812800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4153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" name="TextBox 22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sp>
          <p:nvSpPr>
            <p:cNvPr id="23" name="Freeform 23"/>
            <p:cNvSpPr/>
            <p:nvPr/>
          </p:nvSpPr>
          <p:spPr>
            <a:xfrm>
              <a:off x="296042" y="1023800"/>
              <a:ext cx="2093868" cy="1187794"/>
            </a:xfrm>
            <a:custGeom>
              <a:avLst/>
              <a:gdLst/>
              <a:ahLst/>
              <a:cxnLst/>
              <a:rect l="l" t="t" r="r" b="b"/>
              <a:pathLst>
                <a:path w="2093868" h="1187794">
                  <a:moveTo>
                    <a:pt x="0" y="0"/>
                  </a:moveTo>
                  <a:lnTo>
                    <a:pt x="2093868" y="0"/>
                  </a:lnTo>
                  <a:lnTo>
                    <a:pt x="2093868" y="1187794"/>
                  </a:lnTo>
                  <a:lnTo>
                    <a:pt x="0" y="11877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704955" y="854491"/>
              <a:ext cx="1276041" cy="9674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TAITH </a:t>
              </a:r>
            </a:p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AFON</a:t>
              </a:r>
            </a:p>
          </p:txBody>
        </p:sp>
      </p:grpSp>
      <p:sp>
        <p:nvSpPr>
          <p:cNvPr id="25" name="TextBox 25"/>
          <p:cNvSpPr txBox="1"/>
          <p:nvPr/>
        </p:nvSpPr>
        <p:spPr>
          <a:xfrm>
            <a:off x="875024" y="1545397"/>
            <a:ext cx="9545807" cy="79912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261"/>
              </a:lnSpc>
            </a:pPr>
            <a:r>
              <a:rPr lang="en-US" sz="3757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Get your kit ready on flat ground away</a:t>
            </a:r>
          </a:p>
          <a:p>
            <a:pPr algn="l">
              <a:lnSpc>
                <a:spcPts val="5261"/>
              </a:lnSpc>
            </a:pPr>
            <a:r>
              <a:rPr lang="en-US" sz="3757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from the river.</a:t>
            </a:r>
          </a:p>
          <a:p>
            <a:pPr algn="l">
              <a:lnSpc>
                <a:spcPts val="5261"/>
              </a:lnSpc>
            </a:pPr>
            <a:r>
              <a:rPr lang="en-US" sz="3757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You’ll need these items per group:</a:t>
            </a:r>
          </a:p>
          <a:p>
            <a:pPr marL="811341" lvl="1" indent="-405671" algn="l">
              <a:lnSpc>
                <a:spcPts val="5261"/>
              </a:lnSpc>
              <a:buFont typeface="Arial"/>
              <a:buChar char="•"/>
            </a:pPr>
            <a:r>
              <a:rPr lang="en-US" sz="3757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1 Bucket (dont forget to put some river water in it before you get your sample - not too much!) </a:t>
            </a:r>
          </a:p>
          <a:p>
            <a:pPr marL="811341" lvl="1" indent="-405671" algn="l">
              <a:lnSpc>
                <a:spcPts val="5261"/>
              </a:lnSpc>
              <a:buFont typeface="Arial"/>
              <a:buChar char="•"/>
            </a:pPr>
            <a:r>
              <a:rPr lang="en-US" sz="3757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1 flat tray and 1 8-part sorting tray</a:t>
            </a:r>
          </a:p>
          <a:p>
            <a:pPr marL="811341" lvl="1" indent="-405671" algn="l">
              <a:lnSpc>
                <a:spcPts val="5261"/>
              </a:lnSpc>
              <a:buFont typeface="Arial"/>
              <a:buChar char="•"/>
            </a:pPr>
            <a:r>
              <a:rPr lang="en-US" sz="3757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1 spoon, paitinbrush or turkey baster per person</a:t>
            </a:r>
          </a:p>
          <a:p>
            <a:pPr marL="811341" lvl="1" indent="-405671" algn="l">
              <a:lnSpc>
                <a:spcPts val="5261"/>
              </a:lnSpc>
              <a:buFont typeface="Arial"/>
              <a:buChar char="•"/>
            </a:pPr>
            <a:r>
              <a:rPr lang="en-US" sz="3757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Any ID guides</a:t>
            </a:r>
          </a:p>
          <a:p>
            <a:pPr algn="l">
              <a:lnSpc>
                <a:spcPts val="5261"/>
              </a:lnSpc>
            </a:pPr>
            <a:endParaRPr lang="en-US" sz="3757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algn="l">
              <a:lnSpc>
                <a:spcPts val="5261"/>
              </a:lnSpc>
              <a:spcBef>
                <a:spcPct val="0"/>
              </a:spcBef>
            </a:pPr>
            <a:endParaRPr lang="en-US" sz="3757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6" name="TextBox 26"/>
          <p:cNvSpPr txBox="1"/>
          <p:nvPr/>
        </p:nvSpPr>
        <p:spPr>
          <a:xfrm>
            <a:off x="668051" y="337101"/>
            <a:ext cx="9046125" cy="8548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956"/>
              </a:lnSpc>
              <a:spcBef>
                <a:spcPct val="0"/>
              </a:spcBef>
            </a:pPr>
            <a:r>
              <a:rPr lang="en-US" sz="4968" b="1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AT THE RIVER - PREPARATION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 descr="A blue and white wave&#10;&#10;AI-generated content may be incorrect.">
            <a:extLst>
              <a:ext uri="{FF2B5EF4-FFF2-40B4-BE49-F238E27FC236}">
                <a16:creationId xmlns:a16="http://schemas.microsoft.com/office/drawing/2014/main" id="{A8892633-302A-5591-3FE9-3A9A445E1F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11" name="AutoShape 11"/>
          <p:cNvSpPr/>
          <p:nvPr/>
        </p:nvSpPr>
        <p:spPr>
          <a:xfrm>
            <a:off x="668051" y="1191964"/>
            <a:ext cx="8978594" cy="0"/>
          </a:xfrm>
          <a:prstGeom prst="line">
            <a:avLst/>
          </a:prstGeom>
          <a:ln w="38100" cap="flat">
            <a:solidFill>
              <a:srgbClr val="00738E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grpSp>
        <p:nvGrpSpPr>
          <p:cNvPr id="12" name="Group 12"/>
          <p:cNvGrpSpPr/>
          <p:nvPr/>
        </p:nvGrpSpPr>
        <p:grpSpPr>
          <a:xfrm>
            <a:off x="16273536" y="0"/>
            <a:ext cx="2014464" cy="2014464"/>
            <a:chOff x="0" y="0"/>
            <a:chExt cx="2685952" cy="2685952"/>
          </a:xfrm>
        </p:grpSpPr>
        <p:grpSp>
          <p:nvGrpSpPr>
            <p:cNvPr id="13" name="Group 13"/>
            <p:cNvGrpSpPr/>
            <p:nvPr/>
          </p:nvGrpSpPr>
          <p:grpSpPr>
            <a:xfrm>
              <a:off x="0" y="0"/>
              <a:ext cx="2685952" cy="2685952"/>
              <a:chOff x="0" y="0"/>
              <a:chExt cx="812800" cy="81280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" name="TextBox 15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76790" tIns="76790" rIns="76790" bIns="76790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16" name="Group 16"/>
            <p:cNvGrpSpPr/>
            <p:nvPr/>
          </p:nvGrpSpPr>
          <p:grpSpPr>
            <a:xfrm>
              <a:off x="355509" y="362329"/>
              <a:ext cx="1961293" cy="1961293"/>
              <a:chOff x="0" y="0"/>
              <a:chExt cx="812800" cy="812800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738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" name="TextBox 18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19" name="Group 19"/>
            <p:cNvGrpSpPr/>
            <p:nvPr/>
          </p:nvGrpSpPr>
          <p:grpSpPr>
            <a:xfrm>
              <a:off x="404676" y="411496"/>
              <a:ext cx="1862960" cy="1862960"/>
              <a:chOff x="0" y="0"/>
              <a:chExt cx="812800" cy="812800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4153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1" name="TextBox 21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sp>
          <p:nvSpPr>
            <p:cNvPr id="22" name="Freeform 22"/>
            <p:cNvSpPr/>
            <p:nvPr/>
          </p:nvSpPr>
          <p:spPr>
            <a:xfrm>
              <a:off x="296042" y="1023800"/>
              <a:ext cx="2093868" cy="1187794"/>
            </a:xfrm>
            <a:custGeom>
              <a:avLst/>
              <a:gdLst/>
              <a:ahLst/>
              <a:cxnLst/>
              <a:rect l="l" t="t" r="r" b="b"/>
              <a:pathLst>
                <a:path w="2093868" h="1187794">
                  <a:moveTo>
                    <a:pt x="0" y="0"/>
                  </a:moveTo>
                  <a:lnTo>
                    <a:pt x="2093868" y="0"/>
                  </a:lnTo>
                  <a:lnTo>
                    <a:pt x="2093868" y="1187794"/>
                  </a:lnTo>
                  <a:lnTo>
                    <a:pt x="0" y="11877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704955" y="854491"/>
              <a:ext cx="1276041" cy="9674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TAITH </a:t>
              </a:r>
            </a:p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AFON</a:t>
              </a:r>
            </a:p>
          </p:txBody>
        </p:sp>
      </p:grpSp>
      <p:sp>
        <p:nvSpPr>
          <p:cNvPr id="24" name="Freeform 24"/>
          <p:cNvSpPr/>
          <p:nvPr/>
        </p:nvSpPr>
        <p:spPr>
          <a:xfrm>
            <a:off x="11906884" y="2260756"/>
            <a:ext cx="5720383" cy="7627178"/>
          </a:xfrm>
          <a:custGeom>
            <a:avLst/>
            <a:gdLst/>
            <a:ahLst/>
            <a:cxnLst/>
            <a:rect l="l" t="t" r="r" b="b"/>
            <a:pathLst>
              <a:path w="5720383" h="7627178">
                <a:moveTo>
                  <a:pt x="0" y="0"/>
                </a:moveTo>
                <a:lnTo>
                  <a:pt x="5720383" y="0"/>
                </a:lnTo>
                <a:lnTo>
                  <a:pt x="5720383" y="7627178"/>
                </a:lnTo>
                <a:lnTo>
                  <a:pt x="0" y="762717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25" name="Group 25"/>
          <p:cNvGrpSpPr/>
          <p:nvPr/>
        </p:nvGrpSpPr>
        <p:grpSpPr>
          <a:xfrm>
            <a:off x="11778968" y="1007232"/>
            <a:ext cx="3646534" cy="4744361"/>
            <a:chOff x="0" y="0"/>
            <a:chExt cx="4862046" cy="6325814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4862046" cy="6325814"/>
            </a:xfrm>
            <a:custGeom>
              <a:avLst/>
              <a:gdLst/>
              <a:ahLst/>
              <a:cxnLst/>
              <a:rect l="l" t="t" r="r" b="b"/>
              <a:pathLst>
                <a:path w="4862046" h="6325814">
                  <a:moveTo>
                    <a:pt x="0" y="0"/>
                  </a:moveTo>
                  <a:lnTo>
                    <a:pt x="4862046" y="0"/>
                  </a:lnTo>
                  <a:lnTo>
                    <a:pt x="4862046" y="6325814"/>
                  </a:lnTo>
                  <a:lnTo>
                    <a:pt x="0" y="63258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r="-91569"/>
              </a:stretch>
            </a:blipFill>
          </p:spPr>
          <p:txBody>
            <a:bodyPr/>
            <a:lstStyle/>
            <a:p>
              <a:endParaRPr lang="en-GB"/>
            </a:p>
          </p:txBody>
        </p:sp>
        <p:grpSp>
          <p:nvGrpSpPr>
            <p:cNvPr id="27" name="Group 27"/>
            <p:cNvGrpSpPr/>
            <p:nvPr/>
          </p:nvGrpSpPr>
          <p:grpSpPr>
            <a:xfrm>
              <a:off x="281716" y="766014"/>
              <a:ext cx="1678878" cy="1654127"/>
              <a:chOff x="0" y="0"/>
              <a:chExt cx="511292" cy="503754"/>
            </a:xfrm>
          </p:grpSpPr>
          <p:sp>
            <p:nvSpPr>
              <p:cNvPr id="28" name="Freeform 28"/>
              <p:cNvSpPr/>
              <p:nvPr/>
            </p:nvSpPr>
            <p:spPr>
              <a:xfrm>
                <a:off x="0" y="0"/>
                <a:ext cx="511292" cy="503754"/>
              </a:xfrm>
              <a:custGeom>
                <a:avLst/>
                <a:gdLst/>
                <a:ahLst/>
                <a:cxnLst/>
                <a:rect l="l" t="t" r="r" b="b"/>
                <a:pathLst>
                  <a:path w="511292" h="503754">
                    <a:moveTo>
                      <a:pt x="67796" y="0"/>
                    </a:moveTo>
                    <a:lnTo>
                      <a:pt x="443496" y="0"/>
                    </a:lnTo>
                    <a:cubicBezTo>
                      <a:pt x="480939" y="0"/>
                      <a:pt x="511292" y="30353"/>
                      <a:pt x="511292" y="67796"/>
                    </a:cubicBezTo>
                    <a:lnTo>
                      <a:pt x="511292" y="435958"/>
                    </a:lnTo>
                    <a:cubicBezTo>
                      <a:pt x="511292" y="473401"/>
                      <a:pt x="480939" y="503754"/>
                      <a:pt x="443496" y="503754"/>
                    </a:cubicBezTo>
                    <a:lnTo>
                      <a:pt x="67796" y="503754"/>
                    </a:lnTo>
                    <a:cubicBezTo>
                      <a:pt x="49815" y="503754"/>
                      <a:pt x="32571" y="496611"/>
                      <a:pt x="19857" y="483897"/>
                    </a:cubicBezTo>
                    <a:cubicBezTo>
                      <a:pt x="7143" y="471183"/>
                      <a:pt x="0" y="453939"/>
                      <a:pt x="0" y="435958"/>
                    </a:cubicBezTo>
                    <a:lnTo>
                      <a:pt x="0" y="67796"/>
                    </a:lnTo>
                    <a:cubicBezTo>
                      <a:pt x="0" y="30353"/>
                      <a:pt x="30353" y="0"/>
                      <a:pt x="67796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9" name="TextBox 29"/>
              <p:cNvSpPr txBox="1"/>
              <p:nvPr/>
            </p:nvSpPr>
            <p:spPr>
              <a:xfrm>
                <a:off x="0" y="-38100"/>
                <a:ext cx="511292" cy="54185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114"/>
                  </a:lnSpc>
                </a:pPr>
                <a:endParaRPr/>
              </a:p>
            </p:txBody>
          </p:sp>
        </p:grpSp>
      </p:grpSp>
      <p:sp>
        <p:nvSpPr>
          <p:cNvPr id="30" name="TextBox 30"/>
          <p:cNvSpPr txBox="1"/>
          <p:nvPr/>
        </p:nvSpPr>
        <p:spPr>
          <a:xfrm>
            <a:off x="668051" y="337101"/>
            <a:ext cx="9046125" cy="8548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956"/>
              </a:lnSpc>
              <a:spcBef>
                <a:spcPct val="0"/>
              </a:spcBef>
            </a:pPr>
            <a:r>
              <a:rPr lang="en-US" sz="4968" b="1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COLLECTING YOUR SAMPLE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875024" y="1545397"/>
            <a:ext cx="10055912" cy="66577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11341" lvl="1" indent="-405671" algn="l">
              <a:lnSpc>
                <a:spcPts val="5261"/>
              </a:lnSpc>
              <a:buAutoNum type="arabicPeriod"/>
            </a:pPr>
            <a:r>
              <a:rPr lang="en-US" sz="3757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Head into the river - no deeper than ankle deep (or you’ll get wet!)</a:t>
            </a:r>
          </a:p>
          <a:p>
            <a:pPr marL="811341" lvl="1" indent="-405671" algn="l">
              <a:lnSpc>
                <a:spcPts val="5261"/>
              </a:lnSpc>
              <a:buAutoNum type="arabicPeriod"/>
            </a:pPr>
            <a:r>
              <a:rPr lang="en-US" sz="3757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Place the net downstream of you and hold on tight.</a:t>
            </a:r>
          </a:p>
          <a:p>
            <a:pPr marL="811341" lvl="1" indent="-405671" algn="l">
              <a:lnSpc>
                <a:spcPts val="5261"/>
              </a:lnSpc>
              <a:buAutoNum type="arabicPeriod"/>
            </a:pPr>
            <a:r>
              <a:rPr lang="en-US" sz="3757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Stand directly infront of your net as though you were blocking the entrance.</a:t>
            </a:r>
          </a:p>
          <a:p>
            <a:pPr marL="811341" lvl="1" indent="-405671" algn="l">
              <a:lnSpc>
                <a:spcPts val="5261"/>
              </a:lnSpc>
              <a:spcBef>
                <a:spcPct val="0"/>
              </a:spcBef>
              <a:buAutoNum type="arabicPeriod"/>
            </a:pPr>
            <a:r>
              <a:rPr lang="en-US" sz="3757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When instructed and the timer starts, begin digging a hole with your feet into the bottom of the river, moving the substraight out the way. 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 descr="A blue and white wave&#10;&#10;AI-generated content may be incorrect.">
            <a:extLst>
              <a:ext uri="{FF2B5EF4-FFF2-40B4-BE49-F238E27FC236}">
                <a16:creationId xmlns:a16="http://schemas.microsoft.com/office/drawing/2014/main" id="{720979F3-4013-FFF7-91C5-6A8C4BC220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11" name="AutoShape 11"/>
          <p:cNvSpPr/>
          <p:nvPr/>
        </p:nvSpPr>
        <p:spPr>
          <a:xfrm>
            <a:off x="668051" y="1191964"/>
            <a:ext cx="8978594" cy="0"/>
          </a:xfrm>
          <a:prstGeom prst="line">
            <a:avLst/>
          </a:prstGeom>
          <a:ln w="38100" cap="flat">
            <a:solidFill>
              <a:srgbClr val="00738E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grpSp>
        <p:nvGrpSpPr>
          <p:cNvPr id="12" name="Group 12"/>
          <p:cNvGrpSpPr/>
          <p:nvPr/>
        </p:nvGrpSpPr>
        <p:grpSpPr>
          <a:xfrm>
            <a:off x="16273536" y="0"/>
            <a:ext cx="2014464" cy="2014464"/>
            <a:chOff x="0" y="0"/>
            <a:chExt cx="2685952" cy="2685952"/>
          </a:xfrm>
        </p:grpSpPr>
        <p:grpSp>
          <p:nvGrpSpPr>
            <p:cNvPr id="13" name="Group 13"/>
            <p:cNvGrpSpPr/>
            <p:nvPr/>
          </p:nvGrpSpPr>
          <p:grpSpPr>
            <a:xfrm>
              <a:off x="0" y="0"/>
              <a:ext cx="2685952" cy="2685952"/>
              <a:chOff x="0" y="0"/>
              <a:chExt cx="812800" cy="81280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" name="TextBox 15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76790" tIns="76790" rIns="76790" bIns="76790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16" name="Group 16"/>
            <p:cNvGrpSpPr/>
            <p:nvPr/>
          </p:nvGrpSpPr>
          <p:grpSpPr>
            <a:xfrm>
              <a:off x="355509" y="362329"/>
              <a:ext cx="1961293" cy="1961293"/>
              <a:chOff x="0" y="0"/>
              <a:chExt cx="812800" cy="812800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738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" name="TextBox 18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19" name="Group 19"/>
            <p:cNvGrpSpPr/>
            <p:nvPr/>
          </p:nvGrpSpPr>
          <p:grpSpPr>
            <a:xfrm>
              <a:off x="404676" y="411496"/>
              <a:ext cx="1862960" cy="1862960"/>
              <a:chOff x="0" y="0"/>
              <a:chExt cx="812800" cy="812800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4153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1" name="TextBox 21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sp>
          <p:nvSpPr>
            <p:cNvPr id="22" name="Freeform 22"/>
            <p:cNvSpPr/>
            <p:nvPr/>
          </p:nvSpPr>
          <p:spPr>
            <a:xfrm>
              <a:off x="296042" y="1023800"/>
              <a:ext cx="2093868" cy="1187794"/>
            </a:xfrm>
            <a:custGeom>
              <a:avLst/>
              <a:gdLst/>
              <a:ahLst/>
              <a:cxnLst/>
              <a:rect l="l" t="t" r="r" b="b"/>
              <a:pathLst>
                <a:path w="2093868" h="1187794">
                  <a:moveTo>
                    <a:pt x="0" y="0"/>
                  </a:moveTo>
                  <a:lnTo>
                    <a:pt x="2093868" y="0"/>
                  </a:lnTo>
                  <a:lnTo>
                    <a:pt x="2093868" y="1187794"/>
                  </a:lnTo>
                  <a:lnTo>
                    <a:pt x="0" y="11877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704955" y="854491"/>
              <a:ext cx="1276041" cy="9674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TAITH </a:t>
              </a:r>
            </a:p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AFON</a:t>
              </a:r>
            </a:p>
          </p:txBody>
        </p:sp>
      </p:grpSp>
      <p:sp>
        <p:nvSpPr>
          <p:cNvPr id="24" name="Freeform 24"/>
          <p:cNvSpPr/>
          <p:nvPr/>
        </p:nvSpPr>
        <p:spPr>
          <a:xfrm>
            <a:off x="11906884" y="2260756"/>
            <a:ext cx="5720383" cy="7627178"/>
          </a:xfrm>
          <a:custGeom>
            <a:avLst/>
            <a:gdLst/>
            <a:ahLst/>
            <a:cxnLst/>
            <a:rect l="l" t="t" r="r" b="b"/>
            <a:pathLst>
              <a:path w="5720383" h="7627178">
                <a:moveTo>
                  <a:pt x="0" y="0"/>
                </a:moveTo>
                <a:lnTo>
                  <a:pt x="5720383" y="0"/>
                </a:lnTo>
                <a:lnTo>
                  <a:pt x="5720383" y="7627178"/>
                </a:lnTo>
                <a:lnTo>
                  <a:pt x="0" y="762717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25" name="Group 25"/>
          <p:cNvGrpSpPr/>
          <p:nvPr/>
        </p:nvGrpSpPr>
        <p:grpSpPr>
          <a:xfrm>
            <a:off x="11778968" y="1007232"/>
            <a:ext cx="3646534" cy="4744361"/>
            <a:chOff x="0" y="0"/>
            <a:chExt cx="4862046" cy="6325814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4862046" cy="6325814"/>
            </a:xfrm>
            <a:custGeom>
              <a:avLst/>
              <a:gdLst/>
              <a:ahLst/>
              <a:cxnLst/>
              <a:rect l="l" t="t" r="r" b="b"/>
              <a:pathLst>
                <a:path w="4862046" h="6325814">
                  <a:moveTo>
                    <a:pt x="0" y="0"/>
                  </a:moveTo>
                  <a:lnTo>
                    <a:pt x="4862046" y="0"/>
                  </a:lnTo>
                  <a:lnTo>
                    <a:pt x="4862046" y="6325814"/>
                  </a:lnTo>
                  <a:lnTo>
                    <a:pt x="0" y="63258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r="-91569"/>
              </a:stretch>
            </a:blipFill>
          </p:spPr>
          <p:txBody>
            <a:bodyPr/>
            <a:lstStyle/>
            <a:p>
              <a:endParaRPr lang="en-GB"/>
            </a:p>
          </p:txBody>
        </p:sp>
        <p:grpSp>
          <p:nvGrpSpPr>
            <p:cNvPr id="27" name="Group 27"/>
            <p:cNvGrpSpPr/>
            <p:nvPr/>
          </p:nvGrpSpPr>
          <p:grpSpPr>
            <a:xfrm>
              <a:off x="281716" y="766014"/>
              <a:ext cx="1678878" cy="1654127"/>
              <a:chOff x="0" y="0"/>
              <a:chExt cx="511292" cy="503754"/>
            </a:xfrm>
          </p:grpSpPr>
          <p:sp>
            <p:nvSpPr>
              <p:cNvPr id="28" name="Freeform 28"/>
              <p:cNvSpPr/>
              <p:nvPr/>
            </p:nvSpPr>
            <p:spPr>
              <a:xfrm>
                <a:off x="0" y="0"/>
                <a:ext cx="511292" cy="503754"/>
              </a:xfrm>
              <a:custGeom>
                <a:avLst/>
                <a:gdLst/>
                <a:ahLst/>
                <a:cxnLst/>
                <a:rect l="l" t="t" r="r" b="b"/>
                <a:pathLst>
                  <a:path w="511292" h="503754">
                    <a:moveTo>
                      <a:pt x="67796" y="0"/>
                    </a:moveTo>
                    <a:lnTo>
                      <a:pt x="443496" y="0"/>
                    </a:lnTo>
                    <a:cubicBezTo>
                      <a:pt x="480939" y="0"/>
                      <a:pt x="511292" y="30353"/>
                      <a:pt x="511292" y="67796"/>
                    </a:cubicBezTo>
                    <a:lnTo>
                      <a:pt x="511292" y="435958"/>
                    </a:lnTo>
                    <a:cubicBezTo>
                      <a:pt x="511292" y="473401"/>
                      <a:pt x="480939" y="503754"/>
                      <a:pt x="443496" y="503754"/>
                    </a:cubicBezTo>
                    <a:lnTo>
                      <a:pt x="67796" y="503754"/>
                    </a:lnTo>
                    <a:cubicBezTo>
                      <a:pt x="49815" y="503754"/>
                      <a:pt x="32571" y="496611"/>
                      <a:pt x="19857" y="483897"/>
                    </a:cubicBezTo>
                    <a:cubicBezTo>
                      <a:pt x="7143" y="471183"/>
                      <a:pt x="0" y="453939"/>
                      <a:pt x="0" y="435958"/>
                    </a:cubicBezTo>
                    <a:lnTo>
                      <a:pt x="0" y="67796"/>
                    </a:lnTo>
                    <a:cubicBezTo>
                      <a:pt x="0" y="30353"/>
                      <a:pt x="30353" y="0"/>
                      <a:pt x="67796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9" name="TextBox 29"/>
              <p:cNvSpPr txBox="1"/>
              <p:nvPr/>
            </p:nvSpPr>
            <p:spPr>
              <a:xfrm>
                <a:off x="0" y="-38100"/>
                <a:ext cx="511292" cy="54185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114"/>
                  </a:lnSpc>
                </a:pPr>
                <a:endParaRPr/>
              </a:p>
            </p:txBody>
          </p:sp>
        </p:grpSp>
      </p:grpSp>
      <p:sp>
        <p:nvSpPr>
          <p:cNvPr id="30" name="TextBox 30"/>
          <p:cNvSpPr txBox="1"/>
          <p:nvPr/>
        </p:nvSpPr>
        <p:spPr>
          <a:xfrm>
            <a:off x="668051" y="337101"/>
            <a:ext cx="9046125" cy="8548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956"/>
              </a:lnSpc>
              <a:spcBef>
                <a:spcPct val="0"/>
              </a:spcBef>
            </a:pPr>
            <a:r>
              <a:rPr lang="en-US" sz="4968" b="1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COLLECTING YOUR SAMPLE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875024" y="1545397"/>
            <a:ext cx="10055912" cy="66577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11341" lvl="1" indent="-405671" algn="l">
              <a:lnSpc>
                <a:spcPts val="5261"/>
              </a:lnSpc>
              <a:buAutoNum type="arabicPeriod"/>
            </a:pPr>
            <a:r>
              <a:rPr lang="en-US" sz="3757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Head into the river - no deeper than ankle deep (or you’ll get wet!)</a:t>
            </a:r>
          </a:p>
          <a:p>
            <a:pPr marL="811341" lvl="1" indent="-405671" algn="l">
              <a:lnSpc>
                <a:spcPts val="5261"/>
              </a:lnSpc>
              <a:buAutoNum type="arabicPeriod"/>
            </a:pPr>
            <a:r>
              <a:rPr lang="en-US" sz="3757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Place the net downstream of you and hold on tight.</a:t>
            </a:r>
          </a:p>
          <a:p>
            <a:pPr marL="811341" lvl="1" indent="-405671" algn="l">
              <a:lnSpc>
                <a:spcPts val="5261"/>
              </a:lnSpc>
              <a:buAutoNum type="arabicPeriod"/>
            </a:pPr>
            <a:r>
              <a:rPr lang="en-US" sz="3757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Stand directly infront of your net as though you were blocking the entrance.</a:t>
            </a:r>
          </a:p>
          <a:p>
            <a:pPr marL="811341" lvl="1" indent="-405671" algn="l">
              <a:lnSpc>
                <a:spcPts val="5261"/>
              </a:lnSpc>
              <a:spcBef>
                <a:spcPct val="0"/>
              </a:spcBef>
              <a:buAutoNum type="arabicPeriod"/>
            </a:pPr>
            <a:r>
              <a:rPr lang="en-US" sz="3757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When instructed and the timer starts, begin digging a whole with your feet into the bottom of the river, moving the substraight out the way. </a:t>
            </a:r>
          </a:p>
        </p:txBody>
      </p:sp>
      <p:grpSp>
        <p:nvGrpSpPr>
          <p:cNvPr id="32" name="Group 32"/>
          <p:cNvGrpSpPr/>
          <p:nvPr/>
        </p:nvGrpSpPr>
        <p:grpSpPr>
          <a:xfrm>
            <a:off x="2983631" y="2878242"/>
            <a:ext cx="7012466" cy="4530515"/>
            <a:chOff x="0" y="0"/>
            <a:chExt cx="9349955" cy="6040687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9349955" cy="6040687"/>
            </a:xfrm>
            <a:custGeom>
              <a:avLst/>
              <a:gdLst/>
              <a:ahLst/>
              <a:cxnLst/>
              <a:rect l="l" t="t" r="r" b="b"/>
              <a:pathLst>
                <a:path w="9349955" h="6040687">
                  <a:moveTo>
                    <a:pt x="0" y="0"/>
                  </a:moveTo>
                  <a:lnTo>
                    <a:pt x="9349955" y="0"/>
                  </a:lnTo>
                  <a:lnTo>
                    <a:pt x="9349955" y="6040687"/>
                  </a:lnTo>
                  <a:lnTo>
                    <a:pt x="0" y="60406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 t="-6882" b="-6882"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34" name="TextBox 34"/>
            <p:cNvSpPr txBox="1"/>
            <p:nvPr/>
          </p:nvSpPr>
          <p:spPr>
            <a:xfrm rot="-390632">
              <a:off x="1260448" y="1222225"/>
              <a:ext cx="6857610" cy="268608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406"/>
                </a:lnSpc>
              </a:pPr>
              <a:r>
                <a:rPr lang="en-US" sz="3861">
                  <a:solidFill>
                    <a:srgbClr val="000000"/>
                  </a:solidFill>
                  <a:latin typeface="Raleway"/>
                  <a:ea typeface="Raleway"/>
                  <a:cs typeface="Raleway"/>
                  <a:sym typeface="Raleway"/>
                </a:rPr>
                <a:t>TOP TIP:</a:t>
              </a:r>
            </a:p>
            <a:p>
              <a:pPr algn="ctr">
                <a:lnSpc>
                  <a:spcPts val="5406"/>
                </a:lnSpc>
                <a:spcBef>
                  <a:spcPct val="0"/>
                </a:spcBef>
              </a:pPr>
              <a:r>
                <a:rPr lang="en-US" sz="3861">
                  <a:solidFill>
                    <a:srgbClr val="000000"/>
                  </a:solidFill>
                  <a:latin typeface="Raleway"/>
                  <a:ea typeface="Raleway"/>
                  <a:cs typeface="Raleway"/>
                  <a:sym typeface="Raleway"/>
                </a:rPr>
                <a:t>Don’t kick rocks and stones into the net!</a:t>
              </a:r>
            </a:p>
          </p:txBody>
        </p:sp>
      </p:grp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 descr="A blue and white wave&#10;&#10;AI-generated content may be incorrect.">
            <a:extLst>
              <a:ext uri="{FF2B5EF4-FFF2-40B4-BE49-F238E27FC236}">
                <a16:creationId xmlns:a16="http://schemas.microsoft.com/office/drawing/2014/main" id="{6A07BDFB-752D-88A6-12E1-0B23647092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11" name="AutoShape 11"/>
          <p:cNvSpPr/>
          <p:nvPr/>
        </p:nvSpPr>
        <p:spPr>
          <a:xfrm>
            <a:off x="668051" y="1191964"/>
            <a:ext cx="8978594" cy="0"/>
          </a:xfrm>
          <a:prstGeom prst="line">
            <a:avLst/>
          </a:prstGeom>
          <a:ln w="38100" cap="flat">
            <a:solidFill>
              <a:srgbClr val="00738E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grpSp>
        <p:nvGrpSpPr>
          <p:cNvPr id="12" name="Group 12"/>
          <p:cNvGrpSpPr/>
          <p:nvPr/>
        </p:nvGrpSpPr>
        <p:grpSpPr>
          <a:xfrm>
            <a:off x="16273536" y="0"/>
            <a:ext cx="2014464" cy="2014464"/>
            <a:chOff x="0" y="0"/>
            <a:chExt cx="2685952" cy="2685952"/>
          </a:xfrm>
        </p:grpSpPr>
        <p:grpSp>
          <p:nvGrpSpPr>
            <p:cNvPr id="13" name="Group 13"/>
            <p:cNvGrpSpPr/>
            <p:nvPr/>
          </p:nvGrpSpPr>
          <p:grpSpPr>
            <a:xfrm>
              <a:off x="0" y="0"/>
              <a:ext cx="2685952" cy="2685952"/>
              <a:chOff x="0" y="0"/>
              <a:chExt cx="812800" cy="81280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" name="TextBox 15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76790" tIns="76790" rIns="76790" bIns="76790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16" name="Group 16"/>
            <p:cNvGrpSpPr/>
            <p:nvPr/>
          </p:nvGrpSpPr>
          <p:grpSpPr>
            <a:xfrm>
              <a:off x="355509" y="362329"/>
              <a:ext cx="1961293" cy="1961293"/>
              <a:chOff x="0" y="0"/>
              <a:chExt cx="812800" cy="812800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738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" name="TextBox 18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19" name="Group 19"/>
            <p:cNvGrpSpPr/>
            <p:nvPr/>
          </p:nvGrpSpPr>
          <p:grpSpPr>
            <a:xfrm>
              <a:off x="404676" y="411496"/>
              <a:ext cx="1862960" cy="1862960"/>
              <a:chOff x="0" y="0"/>
              <a:chExt cx="812800" cy="812800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4153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1" name="TextBox 21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sp>
          <p:nvSpPr>
            <p:cNvPr id="22" name="Freeform 22"/>
            <p:cNvSpPr/>
            <p:nvPr/>
          </p:nvSpPr>
          <p:spPr>
            <a:xfrm>
              <a:off x="296042" y="1023800"/>
              <a:ext cx="2093868" cy="1187794"/>
            </a:xfrm>
            <a:custGeom>
              <a:avLst/>
              <a:gdLst/>
              <a:ahLst/>
              <a:cxnLst/>
              <a:rect l="l" t="t" r="r" b="b"/>
              <a:pathLst>
                <a:path w="2093868" h="1187794">
                  <a:moveTo>
                    <a:pt x="0" y="0"/>
                  </a:moveTo>
                  <a:lnTo>
                    <a:pt x="2093868" y="0"/>
                  </a:lnTo>
                  <a:lnTo>
                    <a:pt x="2093868" y="1187794"/>
                  </a:lnTo>
                  <a:lnTo>
                    <a:pt x="0" y="11877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704955" y="854491"/>
              <a:ext cx="1276041" cy="9674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TAITH </a:t>
              </a:r>
            </a:p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AFON</a:t>
              </a:r>
            </a:p>
          </p:txBody>
        </p:sp>
      </p:grpSp>
      <p:sp>
        <p:nvSpPr>
          <p:cNvPr id="24" name="Freeform 24"/>
          <p:cNvSpPr/>
          <p:nvPr/>
        </p:nvSpPr>
        <p:spPr>
          <a:xfrm>
            <a:off x="11906884" y="2260756"/>
            <a:ext cx="5720383" cy="7627178"/>
          </a:xfrm>
          <a:custGeom>
            <a:avLst/>
            <a:gdLst/>
            <a:ahLst/>
            <a:cxnLst/>
            <a:rect l="l" t="t" r="r" b="b"/>
            <a:pathLst>
              <a:path w="5720383" h="7627178">
                <a:moveTo>
                  <a:pt x="0" y="0"/>
                </a:moveTo>
                <a:lnTo>
                  <a:pt x="5720383" y="0"/>
                </a:lnTo>
                <a:lnTo>
                  <a:pt x="5720383" y="7627178"/>
                </a:lnTo>
                <a:lnTo>
                  <a:pt x="0" y="762717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25" name="Group 25"/>
          <p:cNvGrpSpPr/>
          <p:nvPr/>
        </p:nvGrpSpPr>
        <p:grpSpPr>
          <a:xfrm>
            <a:off x="11778968" y="1007232"/>
            <a:ext cx="3646534" cy="4744361"/>
            <a:chOff x="0" y="0"/>
            <a:chExt cx="4862046" cy="6325814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4862046" cy="6325814"/>
            </a:xfrm>
            <a:custGeom>
              <a:avLst/>
              <a:gdLst/>
              <a:ahLst/>
              <a:cxnLst/>
              <a:rect l="l" t="t" r="r" b="b"/>
              <a:pathLst>
                <a:path w="4862046" h="6325814">
                  <a:moveTo>
                    <a:pt x="0" y="0"/>
                  </a:moveTo>
                  <a:lnTo>
                    <a:pt x="4862046" y="0"/>
                  </a:lnTo>
                  <a:lnTo>
                    <a:pt x="4862046" y="6325814"/>
                  </a:lnTo>
                  <a:lnTo>
                    <a:pt x="0" y="63258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r="-91569"/>
              </a:stretch>
            </a:blipFill>
          </p:spPr>
          <p:txBody>
            <a:bodyPr/>
            <a:lstStyle/>
            <a:p>
              <a:endParaRPr lang="en-GB"/>
            </a:p>
          </p:txBody>
        </p:sp>
        <p:grpSp>
          <p:nvGrpSpPr>
            <p:cNvPr id="27" name="Group 27"/>
            <p:cNvGrpSpPr/>
            <p:nvPr/>
          </p:nvGrpSpPr>
          <p:grpSpPr>
            <a:xfrm>
              <a:off x="281716" y="766014"/>
              <a:ext cx="1678878" cy="1654127"/>
              <a:chOff x="0" y="0"/>
              <a:chExt cx="511292" cy="503754"/>
            </a:xfrm>
          </p:grpSpPr>
          <p:sp>
            <p:nvSpPr>
              <p:cNvPr id="28" name="Freeform 28"/>
              <p:cNvSpPr/>
              <p:nvPr/>
            </p:nvSpPr>
            <p:spPr>
              <a:xfrm>
                <a:off x="0" y="0"/>
                <a:ext cx="511292" cy="503754"/>
              </a:xfrm>
              <a:custGeom>
                <a:avLst/>
                <a:gdLst/>
                <a:ahLst/>
                <a:cxnLst/>
                <a:rect l="l" t="t" r="r" b="b"/>
                <a:pathLst>
                  <a:path w="511292" h="503754">
                    <a:moveTo>
                      <a:pt x="67796" y="0"/>
                    </a:moveTo>
                    <a:lnTo>
                      <a:pt x="443496" y="0"/>
                    </a:lnTo>
                    <a:cubicBezTo>
                      <a:pt x="480939" y="0"/>
                      <a:pt x="511292" y="30353"/>
                      <a:pt x="511292" y="67796"/>
                    </a:cubicBezTo>
                    <a:lnTo>
                      <a:pt x="511292" y="435958"/>
                    </a:lnTo>
                    <a:cubicBezTo>
                      <a:pt x="511292" y="473401"/>
                      <a:pt x="480939" y="503754"/>
                      <a:pt x="443496" y="503754"/>
                    </a:cubicBezTo>
                    <a:lnTo>
                      <a:pt x="67796" y="503754"/>
                    </a:lnTo>
                    <a:cubicBezTo>
                      <a:pt x="49815" y="503754"/>
                      <a:pt x="32571" y="496611"/>
                      <a:pt x="19857" y="483897"/>
                    </a:cubicBezTo>
                    <a:cubicBezTo>
                      <a:pt x="7143" y="471183"/>
                      <a:pt x="0" y="453939"/>
                      <a:pt x="0" y="435958"/>
                    </a:cubicBezTo>
                    <a:lnTo>
                      <a:pt x="0" y="67796"/>
                    </a:lnTo>
                    <a:cubicBezTo>
                      <a:pt x="0" y="30353"/>
                      <a:pt x="30353" y="0"/>
                      <a:pt x="67796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9" name="TextBox 29"/>
              <p:cNvSpPr txBox="1"/>
              <p:nvPr/>
            </p:nvSpPr>
            <p:spPr>
              <a:xfrm>
                <a:off x="0" y="-38100"/>
                <a:ext cx="511292" cy="54185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114"/>
                  </a:lnSpc>
                </a:pPr>
                <a:endParaRPr/>
              </a:p>
            </p:txBody>
          </p:sp>
        </p:grpSp>
      </p:grpSp>
      <p:sp>
        <p:nvSpPr>
          <p:cNvPr id="30" name="TextBox 30"/>
          <p:cNvSpPr txBox="1"/>
          <p:nvPr/>
        </p:nvSpPr>
        <p:spPr>
          <a:xfrm>
            <a:off x="668051" y="337101"/>
            <a:ext cx="9046125" cy="8548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956"/>
              </a:lnSpc>
              <a:spcBef>
                <a:spcPct val="0"/>
              </a:spcBef>
            </a:pPr>
            <a:r>
              <a:rPr lang="en-US" sz="4968" b="1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COLLECTING YOUR SAMPLE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875024" y="1545397"/>
            <a:ext cx="10055912" cy="59910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11341" lvl="1" indent="-405671" algn="l">
              <a:lnSpc>
                <a:spcPts val="5261"/>
              </a:lnSpc>
              <a:buAutoNum type="arabicPeriod"/>
            </a:pPr>
            <a:r>
              <a:rPr lang="en-US" sz="3757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Once the time is up, pick up your net and take it to your groups bucket.</a:t>
            </a:r>
          </a:p>
          <a:p>
            <a:pPr marL="811341" lvl="1" indent="-405671" algn="l">
              <a:lnSpc>
                <a:spcPts val="5261"/>
              </a:lnSpc>
              <a:buAutoNum type="arabicPeriod"/>
            </a:pPr>
            <a:r>
              <a:rPr lang="en-US" sz="3757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Empty your net into your bucket. You’ll need to use your hands to scrape all the bugs off carefully into the water.</a:t>
            </a:r>
          </a:p>
          <a:p>
            <a:pPr marL="811341" lvl="1" indent="-405671" algn="l">
              <a:lnSpc>
                <a:spcPts val="5261"/>
              </a:lnSpc>
              <a:spcBef>
                <a:spcPct val="0"/>
              </a:spcBef>
              <a:buAutoNum type="arabicPeriod"/>
            </a:pPr>
            <a:r>
              <a:rPr lang="en-US" sz="3757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Double check that all living things have come off your net, then rinse your net in the river before passing it to the next person. 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 descr="A blue and white wave&#10;&#10;AI-generated content may be incorrect.">
            <a:extLst>
              <a:ext uri="{FF2B5EF4-FFF2-40B4-BE49-F238E27FC236}">
                <a16:creationId xmlns:a16="http://schemas.microsoft.com/office/drawing/2014/main" id="{ACE8440A-DEBD-CB12-C6DA-51B87E808C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11" name="AutoShape 11"/>
          <p:cNvSpPr/>
          <p:nvPr/>
        </p:nvSpPr>
        <p:spPr>
          <a:xfrm>
            <a:off x="668051" y="1191964"/>
            <a:ext cx="8978594" cy="0"/>
          </a:xfrm>
          <a:prstGeom prst="line">
            <a:avLst/>
          </a:prstGeom>
          <a:ln w="38100" cap="flat">
            <a:solidFill>
              <a:srgbClr val="00738E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grpSp>
        <p:nvGrpSpPr>
          <p:cNvPr id="12" name="Group 12"/>
          <p:cNvGrpSpPr/>
          <p:nvPr/>
        </p:nvGrpSpPr>
        <p:grpSpPr>
          <a:xfrm>
            <a:off x="16273536" y="0"/>
            <a:ext cx="2014464" cy="2014464"/>
            <a:chOff x="0" y="0"/>
            <a:chExt cx="2685952" cy="2685952"/>
          </a:xfrm>
        </p:grpSpPr>
        <p:grpSp>
          <p:nvGrpSpPr>
            <p:cNvPr id="13" name="Group 13"/>
            <p:cNvGrpSpPr/>
            <p:nvPr/>
          </p:nvGrpSpPr>
          <p:grpSpPr>
            <a:xfrm>
              <a:off x="0" y="0"/>
              <a:ext cx="2685952" cy="2685952"/>
              <a:chOff x="0" y="0"/>
              <a:chExt cx="812800" cy="81280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" name="TextBox 15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76790" tIns="76790" rIns="76790" bIns="76790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16" name="Group 16"/>
            <p:cNvGrpSpPr/>
            <p:nvPr/>
          </p:nvGrpSpPr>
          <p:grpSpPr>
            <a:xfrm>
              <a:off x="355509" y="362329"/>
              <a:ext cx="1961293" cy="1961293"/>
              <a:chOff x="0" y="0"/>
              <a:chExt cx="812800" cy="812800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738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" name="TextBox 18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19" name="Group 19"/>
            <p:cNvGrpSpPr/>
            <p:nvPr/>
          </p:nvGrpSpPr>
          <p:grpSpPr>
            <a:xfrm>
              <a:off x="404676" y="411496"/>
              <a:ext cx="1862960" cy="1862960"/>
              <a:chOff x="0" y="0"/>
              <a:chExt cx="812800" cy="812800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4153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1" name="TextBox 21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sp>
          <p:nvSpPr>
            <p:cNvPr id="22" name="Freeform 22"/>
            <p:cNvSpPr/>
            <p:nvPr/>
          </p:nvSpPr>
          <p:spPr>
            <a:xfrm>
              <a:off x="296042" y="1023800"/>
              <a:ext cx="2093868" cy="1187794"/>
            </a:xfrm>
            <a:custGeom>
              <a:avLst/>
              <a:gdLst/>
              <a:ahLst/>
              <a:cxnLst/>
              <a:rect l="l" t="t" r="r" b="b"/>
              <a:pathLst>
                <a:path w="2093868" h="1187794">
                  <a:moveTo>
                    <a:pt x="0" y="0"/>
                  </a:moveTo>
                  <a:lnTo>
                    <a:pt x="2093868" y="0"/>
                  </a:lnTo>
                  <a:lnTo>
                    <a:pt x="2093868" y="1187794"/>
                  </a:lnTo>
                  <a:lnTo>
                    <a:pt x="0" y="11877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704955" y="854491"/>
              <a:ext cx="1276041" cy="9674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TAITH </a:t>
              </a:r>
            </a:p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AFON</a:t>
              </a:r>
            </a:p>
          </p:txBody>
        </p:sp>
      </p:grpSp>
      <p:sp>
        <p:nvSpPr>
          <p:cNvPr id="24" name="Freeform 24"/>
          <p:cNvSpPr/>
          <p:nvPr/>
        </p:nvSpPr>
        <p:spPr>
          <a:xfrm rot="2022461" flipH="1">
            <a:off x="12649329" y="5009315"/>
            <a:ext cx="4233408" cy="4922568"/>
          </a:xfrm>
          <a:custGeom>
            <a:avLst/>
            <a:gdLst/>
            <a:ahLst/>
            <a:cxnLst/>
            <a:rect l="l" t="t" r="r" b="b"/>
            <a:pathLst>
              <a:path w="4233408" h="4922568">
                <a:moveTo>
                  <a:pt x="4233408" y="0"/>
                </a:moveTo>
                <a:lnTo>
                  <a:pt x="0" y="0"/>
                </a:lnTo>
                <a:lnTo>
                  <a:pt x="0" y="4922568"/>
                </a:lnTo>
                <a:lnTo>
                  <a:pt x="4233408" y="4922568"/>
                </a:lnTo>
                <a:lnTo>
                  <a:pt x="4233408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5" name="Freeform 25"/>
          <p:cNvSpPr/>
          <p:nvPr/>
        </p:nvSpPr>
        <p:spPr>
          <a:xfrm>
            <a:off x="10440799" y="7359247"/>
            <a:ext cx="5156398" cy="2246203"/>
          </a:xfrm>
          <a:custGeom>
            <a:avLst/>
            <a:gdLst/>
            <a:ahLst/>
            <a:cxnLst/>
            <a:rect l="l" t="t" r="r" b="b"/>
            <a:pathLst>
              <a:path w="5156398" h="2246203">
                <a:moveTo>
                  <a:pt x="0" y="0"/>
                </a:moveTo>
                <a:lnTo>
                  <a:pt x="5156398" y="0"/>
                </a:lnTo>
                <a:lnTo>
                  <a:pt x="5156398" y="2246202"/>
                </a:lnTo>
                <a:lnTo>
                  <a:pt x="0" y="224620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327918" r="-103169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6" name="Freeform 26"/>
          <p:cNvSpPr/>
          <p:nvPr/>
        </p:nvSpPr>
        <p:spPr>
          <a:xfrm>
            <a:off x="13405277" y="7359247"/>
            <a:ext cx="919471" cy="613747"/>
          </a:xfrm>
          <a:custGeom>
            <a:avLst/>
            <a:gdLst/>
            <a:ahLst/>
            <a:cxnLst/>
            <a:rect l="l" t="t" r="r" b="b"/>
            <a:pathLst>
              <a:path w="919471" h="613747">
                <a:moveTo>
                  <a:pt x="0" y="0"/>
                </a:moveTo>
                <a:lnTo>
                  <a:pt x="919471" y="0"/>
                </a:lnTo>
                <a:lnTo>
                  <a:pt x="919471" y="613746"/>
                </a:lnTo>
                <a:lnTo>
                  <a:pt x="0" y="61374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7" name="Freeform 27"/>
          <p:cNvSpPr/>
          <p:nvPr/>
        </p:nvSpPr>
        <p:spPr>
          <a:xfrm>
            <a:off x="12493240" y="8416404"/>
            <a:ext cx="912037" cy="583704"/>
          </a:xfrm>
          <a:custGeom>
            <a:avLst/>
            <a:gdLst/>
            <a:ahLst/>
            <a:cxnLst/>
            <a:rect l="l" t="t" r="r" b="b"/>
            <a:pathLst>
              <a:path w="912037" h="583704">
                <a:moveTo>
                  <a:pt x="0" y="0"/>
                </a:moveTo>
                <a:lnTo>
                  <a:pt x="912037" y="0"/>
                </a:lnTo>
                <a:lnTo>
                  <a:pt x="912037" y="583704"/>
                </a:lnTo>
                <a:lnTo>
                  <a:pt x="0" y="58370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8" name="Freeform 28"/>
          <p:cNvSpPr/>
          <p:nvPr/>
        </p:nvSpPr>
        <p:spPr>
          <a:xfrm rot="-3613589">
            <a:off x="13526116" y="6646574"/>
            <a:ext cx="775899" cy="502394"/>
          </a:xfrm>
          <a:custGeom>
            <a:avLst/>
            <a:gdLst/>
            <a:ahLst/>
            <a:cxnLst/>
            <a:rect l="l" t="t" r="r" b="b"/>
            <a:pathLst>
              <a:path w="775899" h="502394">
                <a:moveTo>
                  <a:pt x="0" y="0"/>
                </a:moveTo>
                <a:lnTo>
                  <a:pt x="775898" y="0"/>
                </a:lnTo>
                <a:lnTo>
                  <a:pt x="775898" y="502394"/>
                </a:lnTo>
                <a:lnTo>
                  <a:pt x="0" y="50239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9" name="TextBox 29"/>
          <p:cNvSpPr txBox="1"/>
          <p:nvPr/>
        </p:nvSpPr>
        <p:spPr>
          <a:xfrm>
            <a:off x="668051" y="337101"/>
            <a:ext cx="9046125" cy="8548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956"/>
              </a:lnSpc>
              <a:spcBef>
                <a:spcPct val="0"/>
              </a:spcBef>
            </a:pPr>
            <a:r>
              <a:rPr lang="en-US" sz="4968" b="1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SORTING YOUR SAMPLE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875024" y="1545397"/>
            <a:ext cx="11164264" cy="66577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11341" lvl="1" indent="-405671" algn="l">
              <a:lnSpc>
                <a:spcPts val="5261"/>
              </a:lnSpc>
              <a:buAutoNum type="arabicPeriod"/>
            </a:pPr>
            <a:r>
              <a:rPr lang="en-US" sz="3757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Take your bucket of bugs to your tray. (This will be heavy so you may need to ask an adult). </a:t>
            </a:r>
          </a:p>
          <a:p>
            <a:pPr marL="811341" lvl="1" indent="-405671" algn="l">
              <a:lnSpc>
                <a:spcPts val="5261"/>
              </a:lnSpc>
              <a:buAutoNum type="arabicPeriod"/>
            </a:pPr>
            <a:r>
              <a:rPr lang="en-US" sz="3757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Emptythe contents of your bucket very </a:t>
            </a:r>
            <a:r>
              <a:rPr lang="en-US" sz="3757" b="1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slowly </a:t>
            </a:r>
            <a:r>
              <a:rPr lang="en-US" sz="3757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and </a:t>
            </a:r>
            <a:r>
              <a:rPr lang="en-US" sz="3757" b="1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carefully </a:t>
            </a:r>
            <a:r>
              <a:rPr lang="en-US" sz="3757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into your flat tray. Make sure not to fill your tray too high, or spill your bugs everywhere.</a:t>
            </a:r>
          </a:p>
          <a:p>
            <a:pPr marL="811341" lvl="1" indent="-405671" algn="l">
              <a:lnSpc>
                <a:spcPts val="5261"/>
              </a:lnSpc>
              <a:spcBef>
                <a:spcPct val="0"/>
              </a:spcBef>
              <a:buAutoNum type="arabicPeriod"/>
            </a:pPr>
            <a:r>
              <a:rPr lang="en-US" sz="3757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Now you have your sample in your tray you can put your ID skills to use and start sorting your bugs into the correct sorting compartment in your sorting tray.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 descr="A blue and white wave&#10;&#10;AI-generated content may be incorrect.">
            <a:extLst>
              <a:ext uri="{FF2B5EF4-FFF2-40B4-BE49-F238E27FC236}">
                <a16:creationId xmlns:a16="http://schemas.microsoft.com/office/drawing/2014/main" id="{1280EDBB-6B8A-1B79-35AF-0A743E68B3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11" name="AutoShape 11"/>
          <p:cNvSpPr/>
          <p:nvPr/>
        </p:nvSpPr>
        <p:spPr>
          <a:xfrm>
            <a:off x="668051" y="1191964"/>
            <a:ext cx="8978594" cy="0"/>
          </a:xfrm>
          <a:prstGeom prst="line">
            <a:avLst/>
          </a:prstGeom>
          <a:ln w="38100" cap="flat">
            <a:solidFill>
              <a:srgbClr val="00738E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grpSp>
        <p:nvGrpSpPr>
          <p:cNvPr id="12" name="Group 12"/>
          <p:cNvGrpSpPr/>
          <p:nvPr/>
        </p:nvGrpSpPr>
        <p:grpSpPr>
          <a:xfrm>
            <a:off x="16273536" y="0"/>
            <a:ext cx="2014464" cy="2014464"/>
            <a:chOff x="0" y="0"/>
            <a:chExt cx="2685952" cy="2685952"/>
          </a:xfrm>
        </p:grpSpPr>
        <p:grpSp>
          <p:nvGrpSpPr>
            <p:cNvPr id="13" name="Group 13"/>
            <p:cNvGrpSpPr/>
            <p:nvPr/>
          </p:nvGrpSpPr>
          <p:grpSpPr>
            <a:xfrm>
              <a:off x="0" y="0"/>
              <a:ext cx="2685952" cy="2685952"/>
              <a:chOff x="0" y="0"/>
              <a:chExt cx="812800" cy="81280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" name="TextBox 15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76790" tIns="76790" rIns="76790" bIns="76790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16" name="Group 16"/>
            <p:cNvGrpSpPr/>
            <p:nvPr/>
          </p:nvGrpSpPr>
          <p:grpSpPr>
            <a:xfrm>
              <a:off x="355509" y="362329"/>
              <a:ext cx="1961293" cy="1961293"/>
              <a:chOff x="0" y="0"/>
              <a:chExt cx="812800" cy="812800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738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" name="TextBox 18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19" name="Group 19"/>
            <p:cNvGrpSpPr/>
            <p:nvPr/>
          </p:nvGrpSpPr>
          <p:grpSpPr>
            <a:xfrm>
              <a:off x="404676" y="411496"/>
              <a:ext cx="1862960" cy="1862960"/>
              <a:chOff x="0" y="0"/>
              <a:chExt cx="812800" cy="812800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4153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1" name="TextBox 21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sp>
          <p:nvSpPr>
            <p:cNvPr id="22" name="Freeform 22"/>
            <p:cNvSpPr/>
            <p:nvPr/>
          </p:nvSpPr>
          <p:spPr>
            <a:xfrm>
              <a:off x="296042" y="1023800"/>
              <a:ext cx="2093868" cy="1187794"/>
            </a:xfrm>
            <a:custGeom>
              <a:avLst/>
              <a:gdLst/>
              <a:ahLst/>
              <a:cxnLst/>
              <a:rect l="l" t="t" r="r" b="b"/>
              <a:pathLst>
                <a:path w="2093868" h="1187794">
                  <a:moveTo>
                    <a:pt x="0" y="0"/>
                  </a:moveTo>
                  <a:lnTo>
                    <a:pt x="2093868" y="0"/>
                  </a:lnTo>
                  <a:lnTo>
                    <a:pt x="2093868" y="1187794"/>
                  </a:lnTo>
                  <a:lnTo>
                    <a:pt x="0" y="11877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704955" y="854491"/>
              <a:ext cx="1276041" cy="9674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TAITH </a:t>
              </a:r>
            </a:p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AFON</a:t>
              </a:r>
            </a:p>
          </p:txBody>
        </p:sp>
      </p:grpSp>
      <p:sp>
        <p:nvSpPr>
          <p:cNvPr id="24" name="Freeform 24"/>
          <p:cNvSpPr/>
          <p:nvPr/>
        </p:nvSpPr>
        <p:spPr>
          <a:xfrm>
            <a:off x="10440799" y="7359247"/>
            <a:ext cx="5156398" cy="2246203"/>
          </a:xfrm>
          <a:custGeom>
            <a:avLst/>
            <a:gdLst/>
            <a:ahLst/>
            <a:cxnLst/>
            <a:rect l="l" t="t" r="r" b="b"/>
            <a:pathLst>
              <a:path w="5156398" h="2246203">
                <a:moveTo>
                  <a:pt x="0" y="0"/>
                </a:moveTo>
                <a:lnTo>
                  <a:pt x="5156398" y="0"/>
                </a:lnTo>
                <a:lnTo>
                  <a:pt x="5156398" y="2246202"/>
                </a:lnTo>
                <a:lnTo>
                  <a:pt x="0" y="224620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327918" r="-103169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5" name="Freeform 25"/>
          <p:cNvSpPr/>
          <p:nvPr/>
        </p:nvSpPr>
        <p:spPr>
          <a:xfrm>
            <a:off x="13475017" y="8202147"/>
            <a:ext cx="919471" cy="613747"/>
          </a:xfrm>
          <a:custGeom>
            <a:avLst/>
            <a:gdLst/>
            <a:ahLst/>
            <a:cxnLst/>
            <a:rect l="l" t="t" r="r" b="b"/>
            <a:pathLst>
              <a:path w="919471" h="613747">
                <a:moveTo>
                  <a:pt x="0" y="0"/>
                </a:moveTo>
                <a:lnTo>
                  <a:pt x="919471" y="0"/>
                </a:lnTo>
                <a:lnTo>
                  <a:pt x="919471" y="613747"/>
                </a:lnTo>
                <a:lnTo>
                  <a:pt x="0" y="61374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6" name="Freeform 26"/>
          <p:cNvSpPr/>
          <p:nvPr/>
        </p:nvSpPr>
        <p:spPr>
          <a:xfrm>
            <a:off x="12562980" y="8416404"/>
            <a:ext cx="912037" cy="583704"/>
          </a:xfrm>
          <a:custGeom>
            <a:avLst/>
            <a:gdLst/>
            <a:ahLst/>
            <a:cxnLst/>
            <a:rect l="l" t="t" r="r" b="b"/>
            <a:pathLst>
              <a:path w="912037" h="583704">
                <a:moveTo>
                  <a:pt x="0" y="0"/>
                </a:moveTo>
                <a:lnTo>
                  <a:pt x="912037" y="0"/>
                </a:lnTo>
                <a:lnTo>
                  <a:pt x="912037" y="583704"/>
                </a:lnTo>
                <a:lnTo>
                  <a:pt x="0" y="58370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7" name="Freeform 27"/>
          <p:cNvSpPr/>
          <p:nvPr/>
        </p:nvSpPr>
        <p:spPr>
          <a:xfrm rot="-3613589">
            <a:off x="12062021" y="8412425"/>
            <a:ext cx="775899" cy="502394"/>
          </a:xfrm>
          <a:custGeom>
            <a:avLst/>
            <a:gdLst/>
            <a:ahLst/>
            <a:cxnLst/>
            <a:rect l="l" t="t" r="r" b="b"/>
            <a:pathLst>
              <a:path w="775899" h="502394">
                <a:moveTo>
                  <a:pt x="0" y="0"/>
                </a:moveTo>
                <a:lnTo>
                  <a:pt x="775899" y="0"/>
                </a:lnTo>
                <a:lnTo>
                  <a:pt x="775899" y="502395"/>
                </a:lnTo>
                <a:lnTo>
                  <a:pt x="0" y="50239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8" name="Freeform 28"/>
          <p:cNvSpPr/>
          <p:nvPr/>
        </p:nvSpPr>
        <p:spPr>
          <a:xfrm>
            <a:off x="9317569" y="4485951"/>
            <a:ext cx="3132401" cy="2873296"/>
          </a:xfrm>
          <a:custGeom>
            <a:avLst/>
            <a:gdLst/>
            <a:ahLst/>
            <a:cxnLst/>
            <a:rect l="l" t="t" r="r" b="b"/>
            <a:pathLst>
              <a:path w="3132401" h="2873296">
                <a:moveTo>
                  <a:pt x="0" y="0"/>
                </a:moveTo>
                <a:lnTo>
                  <a:pt x="3132401" y="0"/>
                </a:lnTo>
                <a:lnTo>
                  <a:pt x="3132401" y="2873296"/>
                </a:lnTo>
                <a:lnTo>
                  <a:pt x="0" y="287329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9" name="Freeform 29"/>
          <p:cNvSpPr/>
          <p:nvPr/>
        </p:nvSpPr>
        <p:spPr>
          <a:xfrm>
            <a:off x="11281875" y="441876"/>
            <a:ext cx="2608721" cy="3680735"/>
          </a:xfrm>
          <a:custGeom>
            <a:avLst/>
            <a:gdLst/>
            <a:ahLst/>
            <a:cxnLst/>
            <a:rect l="l" t="t" r="r" b="b"/>
            <a:pathLst>
              <a:path w="2608721" h="3680735">
                <a:moveTo>
                  <a:pt x="0" y="0"/>
                </a:moveTo>
                <a:lnTo>
                  <a:pt x="2608721" y="0"/>
                </a:lnTo>
                <a:lnTo>
                  <a:pt x="2608721" y="3680735"/>
                </a:lnTo>
                <a:lnTo>
                  <a:pt x="0" y="368073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0" name="Freeform 30"/>
          <p:cNvSpPr/>
          <p:nvPr/>
        </p:nvSpPr>
        <p:spPr>
          <a:xfrm>
            <a:off x="13934752" y="3471493"/>
            <a:ext cx="3324548" cy="3012871"/>
          </a:xfrm>
          <a:custGeom>
            <a:avLst/>
            <a:gdLst/>
            <a:ahLst/>
            <a:cxnLst/>
            <a:rect l="l" t="t" r="r" b="b"/>
            <a:pathLst>
              <a:path w="3324548" h="3012871">
                <a:moveTo>
                  <a:pt x="0" y="0"/>
                </a:moveTo>
                <a:lnTo>
                  <a:pt x="3324548" y="0"/>
                </a:lnTo>
                <a:lnTo>
                  <a:pt x="3324548" y="3012872"/>
                </a:lnTo>
                <a:lnTo>
                  <a:pt x="0" y="3012872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-337356" t="-237677" r="-20117" b="-125475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1" name="Freeform 31"/>
          <p:cNvSpPr/>
          <p:nvPr/>
        </p:nvSpPr>
        <p:spPr>
          <a:xfrm rot="1921794" flipH="1">
            <a:off x="13148445" y="5763720"/>
            <a:ext cx="851189" cy="2364414"/>
          </a:xfrm>
          <a:custGeom>
            <a:avLst/>
            <a:gdLst/>
            <a:ahLst/>
            <a:cxnLst/>
            <a:rect l="l" t="t" r="r" b="b"/>
            <a:pathLst>
              <a:path w="851189" h="2364414">
                <a:moveTo>
                  <a:pt x="851189" y="0"/>
                </a:moveTo>
                <a:lnTo>
                  <a:pt x="0" y="0"/>
                </a:lnTo>
                <a:lnTo>
                  <a:pt x="0" y="2364414"/>
                </a:lnTo>
                <a:lnTo>
                  <a:pt x="851189" y="2364414"/>
                </a:lnTo>
                <a:lnTo>
                  <a:pt x="851189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2" name="TextBox 32"/>
          <p:cNvSpPr txBox="1"/>
          <p:nvPr/>
        </p:nvSpPr>
        <p:spPr>
          <a:xfrm>
            <a:off x="668051" y="337101"/>
            <a:ext cx="9046125" cy="8548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956"/>
              </a:lnSpc>
              <a:spcBef>
                <a:spcPct val="0"/>
              </a:spcBef>
            </a:pPr>
            <a:r>
              <a:rPr lang="en-US" sz="4968" b="1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SORTING YOUR SAMPLE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875024" y="1545397"/>
            <a:ext cx="8268976" cy="67420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261"/>
              </a:lnSpc>
            </a:pP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Use your ID guides to help you identify which invertebrate you’ve got,</a:t>
            </a:r>
          </a:p>
          <a:p>
            <a:pPr algn="l">
              <a:lnSpc>
                <a:spcPts val="5261"/>
              </a:lnSpc>
            </a:pPr>
            <a:endParaRPr lang="en-US" sz="3757" dirty="0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algn="l">
              <a:lnSpc>
                <a:spcPts val="5261"/>
              </a:lnSpc>
            </a:pP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Use your paintbrushes and spoons to transfer the bugs into the correct compartment.</a:t>
            </a:r>
          </a:p>
          <a:p>
            <a:pPr algn="l">
              <a:lnSpc>
                <a:spcPts val="5261"/>
              </a:lnSpc>
            </a:pPr>
            <a:endParaRPr lang="en-US" sz="3757" dirty="0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algn="l">
              <a:lnSpc>
                <a:spcPts val="5261"/>
              </a:lnSpc>
              <a:spcBef>
                <a:spcPct val="0"/>
              </a:spcBef>
            </a:pP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Don’t forget to put water into your sorting tray using your turkey baster!</a:t>
            </a:r>
          </a:p>
        </p:txBody>
      </p:sp>
      <p:sp>
        <p:nvSpPr>
          <p:cNvPr id="34" name="Freeform 34"/>
          <p:cNvSpPr/>
          <p:nvPr/>
        </p:nvSpPr>
        <p:spPr>
          <a:xfrm>
            <a:off x="15059368" y="6673778"/>
            <a:ext cx="3228632" cy="2142115"/>
          </a:xfrm>
          <a:custGeom>
            <a:avLst/>
            <a:gdLst/>
            <a:ahLst/>
            <a:cxnLst/>
            <a:rect l="l" t="t" r="r" b="b"/>
            <a:pathLst>
              <a:path w="3228632" h="2142115">
                <a:moveTo>
                  <a:pt x="0" y="0"/>
                </a:moveTo>
                <a:lnTo>
                  <a:pt x="3228632" y="0"/>
                </a:lnTo>
                <a:lnTo>
                  <a:pt x="3228632" y="2142116"/>
                </a:lnTo>
                <a:lnTo>
                  <a:pt x="0" y="2142116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-89945" t="-233081" r="-156744" b="-146345"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35" name="Group 35"/>
          <p:cNvGrpSpPr/>
          <p:nvPr/>
        </p:nvGrpSpPr>
        <p:grpSpPr>
          <a:xfrm>
            <a:off x="15007588" y="6673778"/>
            <a:ext cx="1178876" cy="1353637"/>
            <a:chOff x="0" y="0"/>
            <a:chExt cx="310486" cy="356513"/>
          </a:xfrm>
        </p:grpSpPr>
        <p:sp>
          <p:nvSpPr>
            <p:cNvPr id="36" name="Freeform 36"/>
            <p:cNvSpPr/>
            <p:nvPr/>
          </p:nvSpPr>
          <p:spPr>
            <a:xfrm>
              <a:off x="0" y="0"/>
              <a:ext cx="310486" cy="356513"/>
            </a:xfrm>
            <a:custGeom>
              <a:avLst/>
              <a:gdLst/>
              <a:ahLst/>
              <a:cxnLst/>
              <a:rect l="l" t="t" r="r" b="b"/>
              <a:pathLst>
                <a:path w="310486" h="356513">
                  <a:moveTo>
                    <a:pt x="111642" y="0"/>
                  </a:moveTo>
                  <a:lnTo>
                    <a:pt x="198843" y="0"/>
                  </a:lnTo>
                  <a:cubicBezTo>
                    <a:pt x="228453" y="0"/>
                    <a:pt x="256849" y="11762"/>
                    <a:pt x="277787" y="32699"/>
                  </a:cubicBezTo>
                  <a:cubicBezTo>
                    <a:pt x="298724" y="53636"/>
                    <a:pt x="310486" y="82033"/>
                    <a:pt x="310486" y="111642"/>
                  </a:cubicBezTo>
                  <a:lnTo>
                    <a:pt x="310486" y="244871"/>
                  </a:lnTo>
                  <a:cubicBezTo>
                    <a:pt x="310486" y="274480"/>
                    <a:pt x="298724" y="302877"/>
                    <a:pt x="277787" y="323814"/>
                  </a:cubicBezTo>
                  <a:cubicBezTo>
                    <a:pt x="256849" y="344751"/>
                    <a:pt x="228453" y="356513"/>
                    <a:pt x="198843" y="356513"/>
                  </a:cubicBezTo>
                  <a:lnTo>
                    <a:pt x="111642" y="356513"/>
                  </a:lnTo>
                  <a:cubicBezTo>
                    <a:pt x="82033" y="356513"/>
                    <a:pt x="53636" y="344751"/>
                    <a:pt x="32699" y="323814"/>
                  </a:cubicBezTo>
                  <a:cubicBezTo>
                    <a:pt x="11762" y="302877"/>
                    <a:pt x="0" y="274480"/>
                    <a:pt x="0" y="244871"/>
                  </a:cubicBezTo>
                  <a:lnTo>
                    <a:pt x="0" y="111642"/>
                  </a:lnTo>
                  <a:cubicBezTo>
                    <a:pt x="0" y="82033"/>
                    <a:pt x="11762" y="53636"/>
                    <a:pt x="32699" y="32699"/>
                  </a:cubicBezTo>
                  <a:cubicBezTo>
                    <a:pt x="53636" y="11762"/>
                    <a:pt x="82033" y="0"/>
                    <a:pt x="111642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37" name="TextBox 37"/>
            <p:cNvSpPr txBox="1"/>
            <p:nvPr/>
          </p:nvSpPr>
          <p:spPr>
            <a:xfrm>
              <a:off x="0" y="-38100"/>
              <a:ext cx="310486" cy="39461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14"/>
                </a:lnSpc>
              </a:pPr>
              <a:endParaRPr/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3755756" y="1455237"/>
            <a:ext cx="16230600" cy="4280821"/>
          </a:xfrm>
          <a:custGeom>
            <a:avLst/>
            <a:gdLst/>
            <a:ahLst/>
            <a:cxnLst/>
            <a:rect l="l" t="t" r="r" b="b"/>
            <a:pathLst>
              <a:path w="16230600" h="4280821">
                <a:moveTo>
                  <a:pt x="16230600" y="0"/>
                </a:moveTo>
                <a:lnTo>
                  <a:pt x="0" y="0"/>
                </a:lnTo>
                <a:lnTo>
                  <a:pt x="0" y="4280821"/>
                </a:lnTo>
                <a:lnTo>
                  <a:pt x="16230600" y="4280821"/>
                </a:lnTo>
                <a:lnTo>
                  <a:pt x="1623060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>
            <a:off x="11201670" y="-1585444"/>
            <a:ext cx="6704829" cy="7199816"/>
          </a:xfrm>
          <a:custGeom>
            <a:avLst/>
            <a:gdLst/>
            <a:ahLst/>
            <a:cxnLst/>
            <a:rect l="l" t="t" r="r" b="b"/>
            <a:pathLst>
              <a:path w="6704829" h="7199816">
                <a:moveTo>
                  <a:pt x="0" y="0"/>
                </a:moveTo>
                <a:lnTo>
                  <a:pt x="6704828" y="0"/>
                </a:lnTo>
                <a:lnTo>
                  <a:pt x="6704828" y="7199816"/>
                </a:lnTo>
                <a:lnTo>
                  <a:pt x="0" y="719981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Freeform 4"/>
          <p:cNvSpPr/>
          <p:nvPr/>
        </p:nvSpPr>
        <p:spPr>
          <a:xfrm>
            <a:off x="7014474" y="-4045215"/>
            <a:ext cx="7663815" cy="8229600"/>
          </a:xfrm>
          <a:custGeom>
            <a:avLst/>
            <a:gdLst/>
            <a:ahLst/>
            <a:cxnLst/>
            <a:rect l="l" t="t" r="r" b="b"/>
            <a:pathLst>
              <a:path w="7663815" h="8229600">
                <a:moveTo>
                  <a:pt x="0" y="0"/>
                </a:moveTo>
                <a:lnTo>
                  <a:pt x="7663815" y="0"/>
                </a:lnTo>
                <a:lnTo>
                  <a:pt x="7663815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" name="Freeform 5"/>
          <p:cNvSpPr/>
          <p:nvPr/>
        </p:nvSpPr>
        <p:spPr>
          <a:xfrm>
            <a:off x="0" y="1436187"/>
            <a:ext cx="16230600" cy="4280821"/>
          </a:xfrm>
          <a:custGeom>
            <a:avLst/>
            <a:gdLst/>
            <a:ahLst/>
            <a:cxnLst/>
            <a:rect l="l" t="t" r="r" b="b"/>
            <a:pathLst>
              <a:path w="16230600" h="4280821">
                <a:moveTo>
                  <a:pt x="0" y="0"/>
                </a:moveTo>
                <a:lnTo>
                  <a:pt x="16230600" y="0"/>
                </a:lnTo>
                <a:lnTo>
                  <a:pt x="16230600" y="4280821"/>
                </a:lnTo>
                <a:lnTo>
                  <a:pt x="0" y="428082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" name="Freeform 6"/>
          <p:cNvSpPr/>
          <p:nvPr/>
        </p:nvSpPr>
        <p:spPr>
          <a:xfrm>
            <a:off x="-665226" y="5394060"/>
            <a:ext cx="19215730" cy="6269132"/>
          </a:xfrm>
          <a:custGeom>
            <a:avLst/>
            <a:gdLst/>
            <a:ahLst/>
            <a:cxnLst/>
            <a:rect l="l" t="t" r="r" b="b"/>
            <a:pathLst>
              <a:path w="19215730" h="6269132">
                <a:moveTo>
                  <a:pt x="0" y="0"/>
                </a:moveTo>
                <a:lnTo>
                  <a:pt x="19215730" y="0"/>
                </a:lnTo>
                <a:lnTo>
                  <a:pt x="19215730" y="6269132"/>
                </a:lnTo>
                <a:lnTo>
                  <a:pt x="0" y="626913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8" name="Freeform 8"/>
          <p:cNvSpPr/>
          <p:nvPr/>
        </p:nvSpPr>
        <p:spPr>
          <a:xfrm>
            <a:off x="11410733" y="9652450"/>
            <a:ext cx="1220715" cy="688039"/>
          </a:xfrm>
          <a:custGeom>
            <a:avLst/>
            <a:gdLst/>
            <a:ahLst/>
            <a:cxnLst/>
            <a:rect l="l" t="t" r="r" b="b"/>
            <a:pathLst>
              <a:path w="1220715" h="688039">
                <a:moveTo>
                  <a:pt x="0" y="0"/>
                </a:moveTo>
                <a:lnTo>
                  <a:pt x="1220715" y="0"/>
                </a:lnTo>
                <a:lnTo>
                  <a:pt x="1220715" y="688039"/>
                </a:lnTo>
                <a:lnTo>
                  <a:pt x="0" y="68803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3" name="Freeform 13"/>
          <p:cNvSpPr/>
          <p:nvPr/>
        </p:nvSpPr>
        <p:spPr>
          <a:xfrm>
            <a:off x="-210763" y="7739347"/>
            <a:ext cx="2429285" cy="1369234"/>
          </a:xfrm>
          <a:custGeom>
            <a:avLst/>
            <a:gdLst/>
            <a:ahLst/>
            <a:cxnLst/>
            <a:rect l="l" t="t" r="r" b="b"/>
            <a:pathLst>
              <a:path w="2429285" h="1369234">
                <a:moveTo>
                  <a:pt x="0" y="0"/>
                </a:moveTo>
                <a:lnTo>
                  <a:pt x="2429286" y="0"/>
                </a:lnTo>
                <a:lnTo>
                  <a:pt x="2429286" y="1369233"/>
                </a:lnTo>
                <a:lnTo>
                  <a:pt x="0" y="136923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7" name="AutoShape 17"/>
          <p:cNvSpPr/>
          <p:nvPr/>
        </p:nvSpPr>
        <p:spPr>
          <a:xfrm>
            <a:off x="668051" y="1191964"/>
            <a:ext cx="7370746" cy="0"/>
          </a:xfrm>
          <a:prstGeom prst="line">
            <a:avLst/>
          </a:prstGeom>
          <a:ln w="38100" cap="flat">
            <a:solidFill>
              <a:srgbClr val="00738E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grpSp>
        <p:nvGrpSpPr>
          <p:cNvPr id="18" name="Group 18"/>
          <p:cNvGrpSpPr/>
          <p:nvPr/>
        </p:nvGrpSpPr>
        <p:grpSpPr>
          <a:xfrm>
            <a:off x="16273536" y="0"/>
            <a:ext cx="2014464" cy="2014464"/>
            <a:chOff x="0" y="0"/>
            <a:chExt cx="2685952" cy="2685952"/>
          </a:xfrm>
        </p:grpSpPr>
        <p:grpSp>
          <p:nvGrpSpPr>
            <p:cNvPr id="19" name="Group 19"/>
            <p:cNvGrpSpPr/>
            <p:nvPr/>
          </p:nvGrpSpPr>
          <p:grpSpPr>
            <a:xfrm>
              <a:off x="0" y="0"/>
              <a:ext cx="2685952" cy="2685952"/>
              <a:chOff x="0" y="0"/>
              <a:chExt cx="812800" cy="812800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1" name="TextBox 21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76790" tIns="76790" rIns="76790" bIns="76790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22" name="Group 22"/>
            <p:cNvGrpSpPr/>
            <p:nvPr/>
          </p:nvGrpSpPr>
          <p:grpSpPr>
            <a:xfrm>
              <a:off x="355509" y="362329"/>
              <a:ext cx="1961293" cy="1961293"/>
              <a:chOff x="0" y="0"/>
              <a:chExt cx="812800" cy="812800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738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4" name="TextBox 24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25" name="Group 25"/>
            <p:cNvGrpSpPr/>
            <p:nvPr/>
          </p:nvGrpSpPr>
          <p:grpSpPr>
            <a:xfrm>
              <a:off x="404676" y="411496"/>
              <a:ext cx="1862960" cy="1862960"/>
              <a:chOff x="0" y="0"/>
              <a:chExt cx="812800" cy="812800"/>
            </a:xfrm>
          </p:grpSpPr>
          <p:sp>
            <p:nvSpPr>
              <p:cNvPr id="26" name="Freeform 2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4153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7" name="TextBox 27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sp>
          <p:nvSpPr>
            <p:cNvPr id="28" name="Freeform 28"/>
            <p:cNvSpPr/>
            <p:nvPr/>
          </p:nvSpPr>
          <p:spPr>
            <a:xfrm>
              <a:off x="296042" y="1023800"/>
              <a:ext cx="2093868" cy="1187794"/>
            </a:xfrm>
            <a:custGeom>
              <a:avLst/>
              <a:gdLst/>
              <a:ahLst/>
              <a:cxnLst/>
              <a:rect l="l" t="t" r="r" b="b"/>
              <a:pathLst>
                <a:path w="2093868" h="1187794">
                  <a:moveTo>
                    <a:pt x="0" y="0"/>
                  </a:moveTo>
                  <a:lnTo>
                    <a:pt x="2093868" y="0"/>
                  </a:lnTo>
                  <a:lnTo>
                    <a:pt x="2093868" y="1187794"/>
                  </a:lnTo>
                  <a:lnTo>
                    <a:pt x="0" y="11877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29" name="TextBox 29"/>
            <p:cNvSpPr txBox="1"/>
            <p:nvPr/>
          </p:nvSpPr>
          <p:spPr>
            <a:xfrm>
              <a:off x="704955" y="854491"/>
              <a:ext cx="1276041" cy="9674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TAITH </a:t>
              </a:r>
            </a:p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AFON</a:t>
              </a:r>
            </a:p>
          </p:txBody>
        </p:sp>
      </p:grpSp>
      <p:sp>
        <p:nvSpPr>
          <p:cNvPr id="30" name="Freeform 30"/>
          <p:cNvSpPr/>
          <p:nvPr/>
        </p:nvSpPr>
        <p:spPr>
          <a:xfrm>
            <a:off x="11376799" y="9399700"/>
            <a:ext cx="994708" cy="663575"/>
          </a:xfrm>
          <a:custGeom>
            <a:avLst/>
            <a:gdLst/>
            <a:ahLst/>
            <a:cxnLst/>
            <a:rect l="l" t="t" r="r" b="b"/>
            <a:pathLst>
              <a:path w="994708" h="663575">
                <a:moveTo>
                  <a:pt x="0" y="0"/>
                </a:moveTo>
                <a:lnTo>
                  <a:pt x="994708" y="0"/>
                </a:lnTo>
                <a:lnTo>
                  <a:pt x="994708" y="663575"/>
                </a:lnTo>
                <a:lnTo>
                  <a:pt x="0" y="66357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1" name="Freeform 31"/>
          <p:cNvSpPr/>
          <p:nvPr/>
        </p:nvSpPr>
        <p:spPr>
          <a:xfrm>
            <a:off x="12664729" y="8685303"/>
            <a:ext cx="703283" cy="469441"/>
          </a:xfrm>
          <a:custGeom>
            <a:avLst/>
            <a:gdLst/>
            <a:ahLst/>
            <a:cxnLst/>
            <a:rect l="l" t="t" r="r" b="b"/>
            <a:pathLst>
              <a:path w="703283" h="469441">
                <a:moveTo>
                  <a:pt x="0" y="0"/>
                </a:moveTo>
                <a:lnTo>
                  <a:pt x="703283" y="0"/>
                </a:lnTo>
                <a:lnTo>
                  <a:pt x="703283" y="469441"/>
                </a:lnTo>
                <a:lnTo>
                  <a:pt x="0" y="469441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2" name="Freeform 32"/>
          <p:cNvSpPr/>
          <p:nvPr/>
        </p:nvSpPr>
        <p:spPr>
          <a:xfrm>
            <a:off x="11869573" y="8817940"/>
            <a:ext cx="793208" cy="546322"/>
          </a:xfrm>
          <a:custGeom>
            <a:avLst/>
            <a:gdLst/>
            <a:ahLst/>
            <a:cxnLst/>
            <a:rect l="l" t="t" r="r" b="b"/>
            <a:pathLst>
              <a:path w="793208" h="546322">
                <a:moveTo>
                  <a:pt x="0" y="0"/>
                </a:moveTo>
                <a:lnTo>
                  <a:pt x="793208" y="0"/>
                </a:lnTo>
                <a:lnTo>
                  <a:pt x="793208" y="546323"/>
                </a:lnTo>
                <a:lnTo>
                  <a:pt x="0" y="546323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3" name="Freeform 33"/>
          <p:cNvSpPr/>
          <p:nvPr/>
        </p:nvSpPr>
        <p:spPr>
          <a:xfrm>
            <a:off x="13616379" y="8801536"/>
            <a:ext cx="683460" cy="437414"/>
          </a:xfrm>
          <a:custGeom>
            <a:avLst/>
            <a:gdLst/>
            <a:ahLst/>
            <a:cxnLst/>
            <a:rect l="l" t="t" r="r" b="b"/>
            <a:pathLst>
              <a:path w="683460" h="437414">
                <a:moveTo>
                  <a:pt x="0" y="0"/>
                </a:moveTo>
                <a:lnTo>
                  <a:pt x="683460" y="0"/>
                </a:lnTo>
                <a:lnTo>
                  <a:pt x="683460" y="437414"/>
                </a:lnTo>
                <a:lnTo>
                  <a:pt x="0" y="437414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4" name="Freeform 34"/>
          <p:cNvSpPr/>
          <p:nvPr/>
        </p:nvSpPr>
        <p:spPr>
          <a:xfrm>
            <a:off x="13015396" y="9797737"/>
            <a:ext cx="614028" cy="433209"/>
          </a:xfrm>
          <a:custGeom>
            <a:avLst/>
            <a:gdLst/>
            <a:ahLst/>
            <a:cxnLst/>
            <a:rect l="l" t="t" r="r" b="b"/>
            <a:pathLst>
              <a:path w="614028" h="433209">
                <a:moveTo>
                  <a:pt x="0" y="0"/>
                </a:moveTo>
                <a:lnTo>
                  <a:pt x="614029" y="0"/>
                </a:lnTo>
                <a:lnTo>
                  <a:pt x="614029" y="433210"/>
                </a:lnTo>
                <a:lnTo>
                  <a:pt x="0" y="433210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-112120" r="-94627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5" name="Freeform 35"/>
          <p:cNvSpPr/>
          <p:nvPr/>
        </p:nvSpPr>
        <p:spPr>
          <a:xfrm>
            <a:off x="13116600" y="9223045"/>
            <a:ext cx="749402" cy="485238"/>
          </a:xfrm>
          <a:custGeom>
            <a:avLst/>
            <a:gdLst/>
            <a:ahLst/>
            <a:cxnLst/>
            <a:rect l="l" t="t" r="r" b="b"/>
            <a:pathLst>
              <a:path w="749402" h="485238">
                <a:moveTo>
                  <a:pt x="0" y="0"/>
                </a:moveTo>
                <a:lnTo>
                  <a:pt x="749402" y="0"/>
                </a:lnTo>
                <a:lnTo>
                  <a:pt x="749402" y="485237"/>
                </a:lnTo>
                <a:lnTo>
                  <a:pt x="0" y="485237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6" name="Freeform 36"/>
          <p:cNvSpPr/>
          <p:nvPr/>
        </p:nvSpPr>
        <p:spPr>
          <a:xfrm>
            <a:off x="13921389" y="9599712"/>
            <a:ext cx="756899" cy="631235"/>
          </a:xfrm>
          <a:custGeom>
            <a:avLst/>
            <a:gdLst/>
            <a:ahLst/>
            <a:cxnLst/>
            <a:rect l="l" t="t" r="r" b="b"/>
            <a:pathLst>
              <a:path w="756899" h="631235">
                <a:moveTo>
                  <a:pt x="0" y="0"/>
                </a:moveTo>
                <a:lnTo>
                  <a:pt x="756900" y="0"/>
                </a:lnTo>
                <a:lnTo>
                  <a:pt x="756900" y="631235"/>
                </a:lnTo>
                <a:lnTo>
                  <a:pt x="0" y="631235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 t="-73789" r="-174832" b="-72133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7" name="Freeform 37"/>
          <p:cNvSpPr/>
          <p:nvPr/>
        </p:nvSpPr>
        <p:spPr>
          <a:xfrm>
            <a:off x="12038520" y="9320953"/>
            <a:ext cx="804570" cy="594376"/>
          </a:xfrm>
          <a:custGeom>
            <a:avLst/>
            <a:gdLst/>
            <a:ahLst/>
            <a:cxnLst/>
            <a:rect l="l" t="t" r="r" b="b"/>
            <a:pathLst>
              <a:path w="804570" h="594376">
                <a:moveTo>
                  <a:pt x="0" y="0"/>
                </a:moveTo>
                <a:lnTo>
                  <a:pt x="804569" y="0"/>
                </a:lnTo>
                <a:lnTo>
                  <a:pt x="804569" y="594376"/>
                </a:lnTo>
                <a:lnTo>
                  <a:pt x="0" y="594376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8" name="Freeform 38"/>
          <p:cNvSpPr/>
          <p:nvPr/>
        </p:nvSpPr>
        <p:spPr>
          <a:xfrm>
            <a:off x="13573561" y="10068975"/>
            <a:ext cx="705230" cy="271514"/>
          </a:xfrm>
          <a:custGeom>
            <a:avLst/>
            <a:gdLst/>
            <a:ahLst/>
            <a:cxnLst/>
            <a:rect l="l" t="t" r="r" b="b"/>
            <a:pathLst>
              <a:path w="705230" h="271514">
                <a:moveTo>
                  <a:pt x="0" y="0"/>
                </a:moveTo>
                <a:lnTo>
                  <a:pt x="705230" y="0"/>
                </a:lnTo>
                <a:lnTo>
                  <a:pt x="705230" y="271514"/>
                </a:lnTo>
                <a:lnTo>
                  <a:pt x="0" y="271514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9" name="Freeform 39"/>
          <p:cNvSpPr/>
          <p:nvPr/>
        </p:nvSpPr>
        <p:spPr>
          <a:xfrm flipH="1">
            <a:off x="12662781" y="10095190"/>
            <a:ext cx="705230" cy="271514"/>
          </a:xfrm>
          <a:custGeom>
            <a:avLst/>
            <a:gdLst/>
            <a:ahLst/>
            <a:cxnLst/>
            <a:rect l="l" t="t" r="r" b="b"/>
            <a:pathLst>
              <a:path w="705230" h="271514">
                <a:moveTo>
                  <a:pt x="705231" y="0"/>
                </a:moveTo>
                <a:lnTo>
                  <a:pt x="0" y="0"/>
                </a:lnTo>
                <a:lnTo>
                  <a:pt x="0" y="271514"/>
                </a:lnTo>
                <a:lnTo>
                  <a:pt x="705231" y="271514"/>
                </a:lnTo>
                <a:lnTo>
                  <a:pt x="705231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0" name="Freeform 40"/>
          <p:cNvSpPr/>
          <p:nvPr/>
        </p:nvSpPr>
        <p:spPr>
          <a:xfrm>
            <a:off x="15449814" y="8920024"/>
            <a:ext cx="1598481" cy="900962"/>
          </a:xfrm>
          <a:custGeom>
            <a:avLst/>
            <a:gdLst/>
            <a:ahLst/>
            <a:cxnLst/>
            <a:rect l="l" t="t" r="r" b="b"/>
            <a:pathLst>
              <a:path w="1598481" h="900962">
                <a:moveTo>
                  <a:pt x="0" y="0"/>
                </a:moveTo>
                <a:lnTo>
                  <a:pt x="1598481" y="0"/>
                </a:lnTo>
                <a:lnTo>
                  <a:pt x="1598481" y="900962"/>
                </a:lnTo>
                <a:lnTo>
                  <a:pt x="0" y="90096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1" name="Freeform 41"/>
          <p:cNvSpPr/>
          <p:nvPr/>
        </p:nvSpPr>
        <p:spPr>
          <a:xfrm flipH="1">
            <a:off x="15714211" y="8997470"/>
            <a:ext cx="2429285" cy="1369234"/>
          </a:xfrm>
          <a:custGeom>
            <a:avLst/>
            <a:gdLst/>
            <a:ahLst/>
            <a:cxnLst/>
            <a:rect l="l" t="t" r="r" b="b"/>
            <a:pathLst>
              <a:path w="2429285" h="1369234">
                <a:moveTo>
                  <a:pt x="2429286" y="0"/>
                </a:moveTo>
                <a:lnTo>
                  <a:pt x="0" y="0"/>
                </a:lnTo>
                <a:lnTo>
                  <a:pt x="0" y="1369234"/>
                </a:lnTo>
                <a:lnTo>
                  <a:pt x="2429286" y="1369234"/>
                </a:lnTo>
                <a:lnTo>
                  <a:pt x="2429286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42" name="Group 42"/>
          <p:cNvGrpSpPr/>
          <p:nvPr/>
        </p:nvGrpSpPr>
        <p:grpSpPr>
          <a:xfrm>
            <a:off x="828648" y="6169301"/>
            <a:ext cx="3444989" cy="1370604"/>
            <a:chOff x="0" y="0"/>
            <a:chExt cx="4593319" cy="1827472"/>
          </a:xfrm>
        </p:grpSpPr>
        <p:grpSp>
          <p:nvGrpSpPr>
            <p:cNvPr id="43" name="Group 43"/>
            <p:cNvGrpSpPr/>
            <p:nvPr/>
          </p:nvGrpSpPr>
          <p:grpSpPr>
            <a:xfrm rot="-1624402">
              <a:off x="2020261" y="168161"/>
              <a:ext cx="936173" cy="819151"/>
              <a:chOff x="0" y="0"/>
              <a:chExt cx="812800" cy="711200"/>
            </a:xfrm>
          </p:grpSpPr>
          <p:sp>
            <p:nvSpPr>
              <p:cNvPr id="44" name="Freeform 44"/>
              <p:cNvSpPr/>
              <p:nvPr/>
            </p:nvSpPr>
            <p:spPr>
              <a:xfrm>
                <a:off x="0" y="0"/>
                <a:ext cx="812800" cy="7112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112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1F586D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5" name="TextBox 45"/>
              <p:cNvSpPr txBox="1"/>
              <p:nvPr/>
            </p:nvSpPr>
            <p:spPr>
              <a:xfrm>
                <a:off x="127000" y="282575"/>
                <a:ext cx="558800" cy="3778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46" name="Group 46"/>
            <p:cNvGrpSpPr/>
            <p:nvPr/>
          </p:nvGrpSpPr>
          <p:grpSpPr>
            <a:xfrm rot="-5281159">
              <a:off x="1882148" y="317178"/>
              <a:ext cx="400159" cy="380571"/>
              <a:chOff x="0" y="0"/>
              <a:chExt cx="747806" cy="711200"/>
            </a:xfrm>
          </p:grpSpPr>
          <p:sp>
            <p:nvSpPr>
              <p:cNvPr id="47" name="Freeform 47"/>
              <p:cNvSpPr/>
              <p:nvPr/>
            </p:nvSpPr>
            <p:spPr>
              <a:xfrm>
                <a:off x="0" y="0"/>
                <a:ext cx="747806" cy="711200"/>
              </a:xfrm>
              <a:custGeom>
                <a:avLst/>
                <a:gdLst/>
                <a:ahLst/>
                <a:cxnLst/>
                <a:rect l="l" t="t" r="r" b="b"/>
                <a:pathLst>
                  <a:path w="747806" h="711200">
                    <a:moveTo>
                      <a:pt x="373903" y="0"/>
                    </a:moveTo>
                    <a:lnTo>
                      <a:pt x="747806" y="711200"/>
                    </a:lnTo>
                    <a:lnTo>
                      <a:pt x="0" y="711200"/>
                    </a:lnTo>
                    <a:lnTo>
                      <a:pt x="373903" y="0"/>
                    </a:lnTo>
                    <a:close/>
                  </a:path>
                </a:pathLst>
              </a:custGeom>
              <a:solidFill>
                <a:srgbClr val="1F586D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8" name="TextBox 48"/>
              <p:cNvSpPr txBox="1"/>
              <p:nvPr/>
            </p:nvSpPr>
            <p:spPr>
              <a:xfrm>
                <a:off x="116845" y="282575"/>
                <a:ext cx="514117" cy="3778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49" name="Group 49"/>
            <p:cNvGrpSpPr/>
            <p:nvPr/>
          </p:nvGrpSpPr>
          <p:grpSpPr>
            <a:xfrm rot="-3250671">
              <a:off x="2465596" y="93644"/>
              <a:ext cx="45502" cy="438492"/>
              <a:chOff x="0" y="0"/>
              <a:chExt cx="24256" cy="233747"/>
            </a:xfrm>
          </p:grpSpPr>
          <p:sp>
            <p:nvSpPr>
              <p:cNvPr id="50" name="Freeform 50"/>
              <p:cNvSpPr/>
              <p:nvPr/>
            </p:nvSpPr>
            <p:spPr>
              <a:xfrm>
                <a:off x="0" y="0"/>
                <a:ext cx="24256" cy="233747"/>
              </a:xfrm>
              <a:custGeom>
                <a:avLst/>
                <a:gdLst/>
                <a:ahLst/>
                <a:cxnLst/>
                <a:rect l="l" t="t" r="r" b="b"/>
                <a:pathLst>
                  <a:path w="24256" h="233747">
                    <a:moveTo>
                      <a:pt x="12128" y="0"/>
                    </a:moveTo>
                    <a:lnTo>
                      <a:pt x="12128" y="0"/>
                    </a:lnTo>
                    <a:cubicBezTo>
                      <a:pt x="15344" y="0"/>
                      <a:pt x="18429" y="1278"/>
                      <a:pt x="20704" y="3552"/>
                    </a:cubicBezTo>
                    <a:cubicBezTo>
                      <a:pt x="22978" y="5827"/>
                      <a:pt x="24256" y="8911"/>
                      <a:pt x="24256" y="12128"/>
                    </a:cubicBezTo>
                    <a:lnTo>
                      <a:pt x="24256" y="221619"/>
                    </a:lnTo>
                    <a:cubicBezTo>
                      <a:pt x="24256" y="228317"/>
                      <a:pt x="18826" y="233747"/>
                      <a:pt x="12128" y="233747"/>
                    </a:cubicBezTo>
                    <a:lnTo>
                      <a:pt x="12128" y="233747"/>
                    </a:lnTo>
                    <a:cubicBezTo>
                      <a:pt x="8911" y="233747"/>
                      <a:pt x="5827" y="232470"/>
                      <a:pt x="3552" y="230195"/>
                    </a:cubicBezTo>
                    <a:cubicBezTo>
                      <a:pt x="1278" y="227921"/>
                      <a:pt x="0" y="224836"/>
                      <a:pt x="0" y="221619"/>
                    </a:cubicBezTo>
                    <a:lnTo>
                      <a:pt x="0" y="12128"/>
                    </a:lnTo>
                    <a:cubicBezTo>
                      <a:pt x="0" y="5430"/>
                      <a:pt x="5430" y="0"/>
                      <a:pt x="12128" y="0"/>
                    </a:cubicBezTo>
                    <a:close/>
                  </a:path>
                </a:pathLst>
              </a:custGeom>
              <a:solidFill>
                <a:srgbClr val="1F586D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1" name="TextBox 51"/>
              <p:cNvSpPr txBox="1"/>
              <p:nvPr/>
            </p:nvSpPr>
            <p:spPr>
              <a:xfrm>
                <a:off x="0" y="-47625"/>
                <a:ext cx="24256" cy="28137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52" name="Group 52"/>
            <p:cNvGrpSpPr/>
            <p:nvPr/>
          </p:nvGrpSpPr>
          <p:grpSpPr>
            <a:xfrm rot="-2995327">
              <a:off x="2430791" y="44222"/>
              <a:ext cx="36109" cy="365835"/>
              <a:chOff x="0" y="0"/>
              <a:chExt cx="19249" cy="195016"/>
            </a:xfrm>
          </p:grpSpPr>
          <p:sp>
            <p:nvSpPr>
              <p:cNvPr id="53" name="Freeform 53"/>
              <p:cNvSpPr/>
              <p:nvPr/>
            </p:nvSpPr>
            <p:spPr>
              <a:xfrm>
                <a:off x="0" y="0"/>
                <a:ext cx="19249" cy="195016"/>
              </a:xfrm>
              <a:custGeom>
                <a:avLst/>
                <a:gdLst/>
                <a:ahLst/>
                <a:cxnLst/>
                <a:rect l="l" t="t" r="r" b="b"/>
                <a:pathLst>
                  <a:path w="19249" h="195016">
                    <a:moveTo>
                      <a:pt x="9624" y="0"/>
                    </a:moveTo>
                    <a:lnTo>
                      <a:pt x="9624" y="0"/>
                    </a:lnTo>
                    <a:cubicBezTo>
                      <a:pt x="12177" y="0"/>
                      <a:pt x="14625" y="1014"/>
                      <a:pt x="16430" y="2819"/>
                    </a:cubicBezTo>
                    <a:cubicBezTo>
                      <a:pt x="18235" y="4624"/>
                      <a:pt x="19249" y="7072"/>
                      <a:pt x="19249" y="9624"/>
                    </a:cubicBezTo>
                    <a:lnTo>
                      <a:pt x="19249" y="185391"/>
                    </a:lnTo>
                    <a:cubicBezTo>
                      <a:pt x="19249" y="187944"/>
                      <a:pt x="18235" y="190392"/>
                      <a:pt x="16430" y="192197"/>
                    </a:cubicBezTo>
                    <a:cubicBezTo>
                      <a:pt x="14625" y="194002"/>
                      <a:pt x="12177" y="195016"/>
                      <a:pt x="9624" y="195016"/>
                    </a:cubicBezTo>
                    <a:lnTo>
                      <a:pt x="9624" y="195016"/>
                    </a:lnTo>
                    <a:cubicBezTo>
                      <a:pt x="7072" y="195016"/>
                      <a:pt x="4624" y="194002"/>
                      <a:pt x="2819" y="192197"/>
                    </a:cubicBezTo>
                    <a:cubicBezTo>
                      <a:pt x="1014" y="190392"/>
                      <a:pt x="0" y="187944"/>
                      <a:pt x="0" y="185391"/>
                    </a:cubicBezTo>
                    <a:lnTo>
                      <a:pt x="0" y="9624"/>
                    </a:lnTo>
                    <a:cubicBezTo>
                      <a:pt x="0" y="7072"/>
                      <a:pt x="1014" y="4624"/>
                      <a:pt x="2819" y="2819"/>
                    </a:cubicBezTo>
                    <a:cubicBezTo>
                      <a:pt x="4624" y="1014"/>
                      <a:pt x="7072" y="0"/>
                      <a:pt x="9624" y="0"/>
                    </a:cubicBezTo>
                    <a:close/>
                  </a:path>
                </a:pathLst>
              </a:custGeom>
              <a:solidFill>
                <a:srgbClr val="1F586D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" name="TextBox 54"/>
              <p:cNvSpPr txBox="1"/>
              <p:nvPr/>
            </p:nvSpPr>
            <p:spPr>
              <a:xfrm>
                <a:off x="0" y="-47625"/>
                <a:ext cx="19249" cy="24264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55" name="Group 55"/>
            <p:cNvGrpSpPr/>
            <p:nvPr/>
          </p:nvGrpSpPr>
          <p:grpSpPr>
            <a:xfrm>
              <a:off x="2297259" y="95557"/>
              <a:ext cx="36109" cy="365835"/>
              <a:chOff x="0" y="0"/>
              <a:chExt cx="19249" cy="195016"/>
            </a:xfrm>
          </p:grpSpPr>
          <p:sp>
            <p:nvSpPr>
              <p:cNvPr id="56" name="Freeform 56"/>
              <p:cNvSpPr/>
              <p:nvPr/>
            </p:nvSpPr>
            <p:spPr>
              <a:xfrm>
                <a:off x="0" y="0"/>
                <a:ext cx="19249" cy="195016"/>
              </a:xfrm>
              <a:custGeom>
                <a:avLst/>
                <a:gdLst/>
                <a:ahLst/>
                <a:cxnLst/>
                <a:rect l="l" t="t" r="r" b="b"/>
                <a:pathLst>
                  <a:path w="19249" h="195016">
                    <a:moveTo>
                      <a:pt x="9624" y="0"/>
                    </a:moveTo>
                    <a:lnTo>
                      <a:pt x="9624" y="0"/>
                    </a:lnTo>
                    <a:cubicBezTo>
                      <a:pt x="12177" y="0"/>
                      <a:pt x="14625" y="1014"/>
                      <a:pt x="16430" y="2819"/>
                    </a:cubicBezTo>
                    <a:cubicBezTo>
                      <a:pt x="18235" y="4624"/>
                      <a:pt x="19249" y="7072"/>
                      <a:pt x="19249" y="9624"/>
                    </a:cubicBezTo>
                    <a:lnTo>
                      <a:pt x="19249" y="185391"/>
                    </a:lnTo>
                    <a:cubicBezTo>
                      <a:pt x="19249" y="187944"/>
                      <a:pt x="18235" y="190392"/>
                      <a:pt x="16430" y="192197"/>
                    </a:cubicBezTo>
                    <a:cubicBezTo>
                      <a:pt x="14625" y="194002"/>
                      <a:pt x="12177" y="195016"/>
                      <a:pt x="9624" y="195016"/>
                    </a:cubicBezTo>
                    <a:lnTo>
                      <a:pt x="9624" y="195016"/>
                    </a:lnTo>
                    <a:cubicBezTo>
                      <a:pt x="7072" y="195016"/>
                      <a:pt x="4624" y="194002"/>
                      <a:pt x="2819" y="192197"/>
                    </a:cubicBezTo>
                    <a:cubicBezTo>
                      <a:pt x="1014" y="190392"/>
                      <a:pt x="0" y="187944"/>
                      <a:pt x="0" y="185391"/>
                    </a:cubicBezTo>
                    <a:lnTo>
                      <a:pt x="0" y="9624"/>
                    </a:lnTo>
                    <a:cubicBezTo>
                      <a:pt x="0" y="7072"/>
                      <a:pt x="1014" y="4624"/>
                      <a:pt x="2819" y="2819"/>
                    </a:cubicBezTo>
                    <a:cubicBezTo>
                      <a:pt x="4624" y="1014"/>
                      <a:pt x="7072" y="0"/>
                      <a:pt x="9624" y="0"/>
                    </a:cubicBezTo>
                    <a:close/>
                  </a:path>
                </a:pathLst>
              </a:custGeom>
              <a:solidFill>
                <a:srgbClr val="1F586D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7" name="TextBox 57"/>
              <p:cNvSpPr txBox="1"/>
              <p:nvPr/>
            </p:nvSpPr>
            <p:spPr>
              <a:xfrm>
                <a:off x="0" y="-47625"/>
                <a:ext cx="19249" cy="24264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58" name="Group 58"/>
            <p:cNvGrpSpPr/>
            <p:nvPr/>
          </p:nvGrpSpPr>
          <p:grpSpPr>
            <a:xfrm rot="-2829512">
              <a:off x="2631590" y="287642"/>
              <a:ext cx="58670" cy="292207"/>
              <a:chOff x="0" y="0"/>
              <a:chExt cx="31275" cy="155767"/>
            </a:xfrm>
          </p:grpSpPr>
          <p:sp>
            <p:nvSpPr>
              <p:cNvPr id="59" name="Freeform 59"/>
              <p:cNvSpPr/>
              <p:nvPr/>
            </p:nvSpPr>
            <p:spPr>
              <a:xfrm>
                <a:off x="0" y="0"/>
                <a:ext cx="31275" cy="155767"/>
              </a:xfrm>
              <a:custGeom>
                <a:avLst/>
                <a:gdLst/>
                <a:ahLst/>
                <a:cxnLst/>
                <a:rect l="l" t="t" r="r" b="b"/>
                <a:pathLst>
                  <a:path w="31275" h="155767">
                    <a:moveTo>
                      <a:pt x="15638" y="0"/>
                    </a:moveTo>
                    <a:lnTo>
                      <a:pt x="15638" y="0"/>
                    </a:lnTo>
                    <a:cubicBezTo>
                      <a:pt x="24274" y="0"/>
                      <a:pt x="31275" y="7001"/>
                      <a:pt x="31275" y="15638"/>
                    </a:cubicBezTo>
                    <a:lnTo>
                      <a:pt x="31275" y="140130"/>
                    </a:lnTo>
                    <a:cubicBezTo>
                      <a:pt x="31275" y="148766"/>
                      <a:pt x="24274" y="155767"/>
                      <a:pt x="15638" y="155767"/>
                    </a:cubicBezTo>
                    <a:lnTo>
                      <a:pt x="15638" y="155767"/>
                    </a:lnTo>
                    <a:cubicBezTo>
                      <a:pt x="7001" y="155767"/>
                      <a:pt x="0" y="148766"/>
                      <a:pt x="0" y="140130"/>
                    </a:cubicBezTo>
                    <a:lnTo>
                      <a:pt x="0" y="15638"/>
                    </a:lnTo>
                    <a:cubicBezTo>
                      <a:pt x="0" y="7001"/>
                      <a:pt x="7001" y="0"/>
                      <a:pt x="15638" y="0"/>
                    </a:cubicBezTo>
                    <a:close/>
                  </a:path>
                </a:pathLst>
              </a:custGeom>
              <a:solidFill>
                <a:srgbClr val="1F586D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0" name="TextBox 60"/>
              <p:cNvSpPr txBox="1"/>
              <p:nvPr/>
            </p:nvSpPr>
            <p:spPr>
              <a:xfrm>
                <a:off x="0" y="-47625"/>
                <a:ext cx="31275" cy="20339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61" name="Group 61"/>
            <p:cNvGrpSpPr/>
            <p:nvPr/>
          </p:nvGrpSpPr>
          <p:grpSpPr>
            <a:xfrm rot="-2700000">
              <a:off x="2359929" y="124123"/>
              <a:ext cx="85222" cy="239549"/>
              <a:chOff x="0" y="0"/>
              <a:chExt cx="45429" cy="127697"/>
            </a:xfrm>
          </p:grpSpPr>
          <p:sp>
            <p:nvSpPr>
              <p:cNvPr id="62" name="Freeform 62"/>
              <p:cNvSpPr/>
              <p:nvPr/>
            </p:nvSpPr>
            <p:spPr>
              <a:xfrm>
                <a:off x="0" y="0"/>
                <a:ext cx="45429" cy="127697"/>
              </a:xfrm>
              <a:custGeom>
                <a:avLst/>
                <a:gdLst/>
                <a:ahLst/>
                <a:cxnLst/>
                <a:rect l="l" t="t" r="r" b="b"/>
                <a:pathLst>
                  <a:path w="45429" h="127697">
                    <a:moveTo>
                      <a:pt x="22715" y="0"/>
                    </a:moveTo>
                    <a:lnTo>
                      <a:pt x="22715" y="0"/>
                    </a:lnTo>
                    <a:cubicBezTo>
                      <a:pt x="28739" y="0"/>
                      <a:pt x="34517" y="2393"/>
                      <a:pt x="38776" y="6653"/>
                    </a:cubicBezTo>
                    <a:cubicBezTo>
                      <a:pt x="43036" y="10913"/>
                      <a:pt x="45429" y="16690"/>
                      <a:pt x="45429" y="22715"/>
                    </a:cubicBezTo>
                    <a:lnTo>
                      <a:pt x="45429" y="104982"/>
                    </a:lnTo>
                    <a:cubicBezTo>
                      <a:pt x="45429" y="111007"/>
                      <a:pt x="43036" y="116784"/>
                      <a:pt x="38776" y="121044"/>
                    </a:cubicBezTo>
                    <a:cubicBezTo>
                      <a:pt x="34517" y="125304"/>
                      <a:pt x="28739" y="127697"/>
                      <a:pt x="22715" y="127697"/>
                    </a:cubicBezTo>
                    <a:lnTo>
                      <a:pt x="22715" y="127697"/>
                    </a:lnTo>
                    <a:cubicBezTo>
                      <a:pt x="16690" y="127697"/>
                      <a:pt x="10913" y="125304"/>
                      <a:pt x="6653" y="121044"/>
                    </a:cubicBezTo>
                    <a:cubicBezTo>
                      <a:pt x="2393" y="116784"/>
                      <a:pt x="0" y="111007"/>
                      <a:pt x="0" y="104982"/>
                    </a:cubicBezTo>
                    <a:lnTo>
                      <a:pt x="0" y="22715"/>
                    </a:lnTo>
                    <a:cubicBezTo>
                      <a:pt x="0" y="16690"/>
                      <a:pt x="2393" y="10913"/>
                      <a:pt x="6653" y="6653"/>
                    </a:cubicBezTo>
                    <a:cubicBezTo>
                      <a:pt x="10913" y="2393"/>
                      <a:pt x="16690" y="0"/>
                      <a:pt x="22715" y="0"/>
                    </a:cubicBezTo>
                    <a:close/>
                  </a:path>
                </a:pathLst>
              </a:custGeom>
              <a:solidFill>
                <a:srgbClr val="1F586D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3" name="TextBox 63"/>
              <p:cNvSpPr txBox="1"/>
              <p:nvPr/>
            </p:nvSpPr>
            <p:spPr>
              <a:xfrm>
                <a:off x="0" y="-47625"/>
                <a:ext cx="45429" cy="17532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64" name="Group 64"/>
            <p:cNvGrpSpPr/>
            <p:nvPr/>
          </p:nvGrpSpPr>
          <p:grpSpPr>
            <a:xfrm rot="97048">
              <a:off x="2254648" y="279629"/>
              <a:ext cx="85222" cy="239549"/>
              <a:chOff x="0" y="0"/>
              <a:chExt cx="45429" cy="127697"/>
            </a:xfrm>
          </p:grpSpPr>
          <p:sp>
            <p:nvSpPr>
              <p:cNvPr id="65" name="Freeform 65"/>
              <p:cNvSpPr/>
              <p:nvPr/>
            </p:nvSpPr>
            <p:spPr>
              <a:xfrm>
                <a:off x="0" y="0"/>
                <a:ext cx="45429" cy="127697"/>
              </a:xfrm>
              <a:custGeom>
                <a:avLst/>
                <a:gdLst/>
                <a:ahLst/>
                <a:cxnLst/>
                <a:rect l="l" t="t" r="r" b="b"/>
                <a:pathLst>
                  <a:path w="45429" h="127697">
                    <a:moveTo>
                      <a:pt x="22715" y="0"/>
                    </a:moveTo>
                    <a:lnTo>
                      <a:pt x="22715" y="0"/>
                    </a:lnTo>
                    <a:cubicBezTo>
                      <a:pt x="28739" y="0"/>
                      <a:pt x="34517" y="2393"/>
                      <a:pt x="38776" y="6653"/>
                    </a:cubicBezTo>
                    <a:cubicBezTo>
                      <a:pt x="43036" y="10913"/>
                      <a:pt x="45429" y="16690"/>
                      <a:pt x="45429" y="22715"/>
                    </a:cubicBezTo>
                    <a:lnTo>
                      <a:pt x="45429" y="104982"/>
                    </a:lnTo>
                    <a:cubicBezTo>
                      <a:pt x="45429" y="111007"/>
                      <a:pt x="43036" y="116784"/>
                      <a:pt x="38776" y="121044"/>
                    </a:cubicBezTo>
                    <a:cubicBezTo>
                      <a:pt x="34517" y="125304"/>
                      <a:pt x="28739" y="127697"/>
                      <a:pt x="22715" y="127697"/>
                    </a:cubicBezTo>
                    <a:lnTo>
                      <a:pt x="22715" y="127697"/>
                    </a:lnTo>
                    <a:cubicBezTo>
                      <a:pt x="16690" y="127697"/>
                      <a:pt x="10913" y="125304"/>
                      <a:pt x="6653" y="121044"/>
                    </a:cubicBezTo>
                    <a:cubicBezTo>
                      <a:pt x="2393" y="116784"/>
                      <a:pt x="0" y="111007"/>
                      <a:pt x="0" y="104982"/>
                    </a:cubicBezTo>
                    <a:lnTo>
                      <a:pt x="0" y="22715"/>
                    </a:lnTo>
                    <a:cubicBezTo>
                      <a:pt x="0" y="16690"/>
                      <a:pt x="2393" y="10913"/>
                      <a:pt x="6653" y="6653"/>
                    </a:cubicBezTo>
                    <a:cubicBezTo>
                      <a:pt x="10913" y="2393"/>
                      <a:pt x="16690" y="0"/>
                      <a:pt x="22715" y="0"/>
                    </a:cubicBezTo>
                    <a:close/>
                  </a:path>
                </a:pathLst>
              </a:custGeom>
              <a:solidFill>
                <a:srgbClr val="1F586D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6" name="TextBox 66"/>
              <p:cNvSpPr txBox="1"/>
              <p:nvPr/>
            </p:nvSpPr>
            <p:spPr>
              <a:xfrm>
                <a:off x="0" y="-47625"/>
                <a:ext cx="45429" cy="17532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67" name="Group 67"/>
            <p:cNvGrpSpPr/>
            <p:nvPr/>
          </p:nvGrpSpPr>
          <p:grpSpPr>
            <a:xfrm>
              <a:off x="2224170" y="214269"/>
              <a:ext cx="293195" cy="293195"/>
              <a:chOff x="0" y="0"/>
              <a:chExt cx="812800" cy="812800"/>
            </a:xfrm>
          </p:grpSpPr>
          <p:sp>
            <p:nvSpPr>
              <p:cNvPr id="68" name="Freeform 6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1F586D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9" name="TextBox 69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70" name="Group 70"/>
            <p:cNvGrpSpPr/>
            <p:nvPr/>
          </p:nvGrpSpPr>
          <p:grpSpPr>
            <a:xfrm rot="-7010399">
              <a:off x="2095562" y="269220"/>
              <a:ext cx="58670" cy="292207"/>
              <a:chOff x="0" y="0"/>
              <a:chExt cx="31275" cy="155767"/>
            </a:xfrm>
          </p:grpSpPr>
          <p:sp>
            <p:nvSpPr>
              <p:cNvPr id="71" name="Freeform 71"/>
              <p:cNvSpPr/>
              <p:nvPr/>
            </p:nvSpPr>
            <p:spPr>
              <a:xfrm>
                <a:off x="0" y="0"/>
                <a:ext cx="31275" cy="155767"/>
              </a:xfrm>
              <a:custGeom>
                <a:avLst/>
                <a:gdLst/>
                <a:ahLst/>
                <a:cxnLst/>
                <a:rect l="l" t="t" r="r" b="b"/>
                <a:pathLst>
                  <a:path w="31275" h="155767">
                    <a:moveTo>
                      <a:pt x="15638" y="0"/>
                    </a:moveTo>
                    <a:lnTo>
                      <a:pt x="15638" y="0"/>
                    </a:lnTo>
                    <a:cubicBezTo>
                      <a:pt x="24274" y="0"/>
                      <a:pt x="31275" y="7001"/>
                      <a:pt x="31275" y="15638"/>
                    </a:cubicBezTo>
                    <a:lnTo>
                      <a:pt x="31275" y="140130"/>
                    </a:lnTo>
                    <a:cubicBezTo>
                      <a:pt x="31275" y="148766"/>
                      <a:pt x="24274" y="155767"/>
                      <a:pt x="15638" y="155767"/>
                    </a:cubicBezTo>
                    <a:lnTo>
                      <a:pt x="15638" y="155767"/>
                    </a:lnTo>
                    <a:cubicBezTo>
                      <a:pt x="7001" y="155767"/>
                      <a:pt x="0" y="148766"/>
                      <a:pt x="0" y="140130"/>
                    </a:cubicBezTo>
                    <a:lnTo>
                      <a:pt x="0" y="15638"/>
                    </a:lnTo>
                    <a:cubicBezTo>
                      <a:pt x="0" y="7001"/>
                      <a:pt x="7001" y="0"/>
                      <a:pt x="15638" y="0"/>
                    </a:cubicBezTo>
                    <a:close/>
                  </a:path>
                </a:pathLst>
              </a:custGeom>
              <a:solidFill>
                <a:srgbClr val="1F586D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2" name="TextBox 72"/>
              <p:cNvSpPr txBox="1"/>
              <p:nvPr/>
            </p:nvSpPr>
            <p:spPr>
              <a:xfrm>
                <a:off x="0" y="-47625"/>
                <a:ext cx="31275" cy="20339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73" name="Group 73"/>
            <p:cNvGrpSpPr/>
            <p:nvPr/>
          </p:nvGrpSpPr>
          <p:grpSpPr>
            <a:xfrm>
              <a:off x="1361628" y="855686"/>
              <a:ext cx="2501097" cy="610155"/>
              <a:chOff x="0" y="0"/>
              <a:chExt cx="1333263" cy="325256"/>
            </a:xfrm>
          </p:grpSpPr>
          <p:sp>
            <p:nvSpPr>
              <p:cNvPr id="74" name="Freeform 74"/>
              <p:cNvSpPr/>
              <p:nvPr/>
            </p:nvSpPr>
            <p:spPr>
              <a:xfrm>
                <a:off x="0" y="0"/>
                <a:ext cx="1333263" cy="325256"/>
              </a:xfrm>
              <a:custGeom>
                <a:avLst/>
                <a:gdLst/>
                <a:ahLst/>
                <a:cxnLst/>
                <a:rect l="l" t="t" r="r" b="b"/>
                <a:pathLst>
                  <a:path w="1333263" h="325256">
                    <a:moveTo>
                      <a:pt x="666632" y="0"/>
                    </a:moveTo>
                    <a:cubicBezTo>
                      <a:pt x="298461" y="0"/>
                      <a:pt x="0" y="72811"/>
                      <a:pt x="0" y="162628"/>
                    </a:cubicBezTo>
                    <a:cubicBezTo>
                      <a:pt x="0" y="252445"/>
                      <a:pt x="298461" y="325256"/>
                      <a:pt x="666632" y="325256"/>
                    </a:cubicBezTo>
                    <a:cubicBezTo>
                      <a:pt x="1034802" y="325256"/>
                      <a:pt x="1333263" y="252445"/>
                      <a:pt x="1333263" y="162628"/>
                    </a:cubicBezTo>
                    <a:cubicBezTo>
                      <a:pt x="1333263" y="72811"/>
                      <a:pt x="1034802" y="0"/>
                      <a:pt x="666632" y="0"/>
                    </a:cubicBezTo>
                    <a:close/>
                  </a:path>
                </a:pathLst>
              </a:custGeom>
              <a:solidFill>
                <a:srgbClr val="CAE7E9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5" name="TextBox 75"/>
              <p:cNvSpPr txBox="1"/>
              <p:nvPr/>
            </p:nvSpPr>
            <p:spPr>
              <a:xfrm>
                <a:off x="124993" y="-17132"/>
                <a:ext cx="1083276" cy="31189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76" name="Group 76"/>
            <p:cNvGrpSpPr/>
            <p:nvPr/>
          </p:nvGrpSpPr>
          <p:grpSpPr>
            <a:xfrm rot="-405581">
              <a:off x="2449254" y="988764"/>
              <a:ext cx="1757228" cy="424648"/>
              <a:chOff x="0" y="0"/>
              <a:chExt cx="1329862" cy="321371"/>
            </a:xfrm>
          </p:grpSpPr>
          <p:sp>
            <p:nvSpPr>
              <p:cNvPr id="77" name="Freeform 77"/>
              <p:cNvSpPr/>
              <p:nvPr/>
            </p:nvSpPr>
            <p:spPr>
              <a:xfrm>
                <a:off x="0" y="0"/>
                <a:ext cx="1329862" cy="321371"/>
              </a:xfrm>
              <a:custGeom>
                <a:avLst/>
                <a:gdLst/>
                <a:ahLst/>
                <a:cxnLst/>
                <a:rect l="l" t="t" r="r" b="b"/>
                <a:pathLst>
                  <a:path w="1329862" h="321371">
                    <a:moveTo>
                      <a:pt x="664931" y="0"/>
                    </a:moveTo>
                    <a:cubicBezTo>
                      <a:pt x="297700" y="0"/>
                      <a:pt x="0" y="71941"/>
                      <a:pt x="0" y="160686"/>
                    </a:cubicBezTo>
                    <a:cubicBezTo>
                      <a:pt x="0" y="249430"/>
                      <a:pt x="297700" y="321371"/>
                      <a:pt x="664931" y="321371"/>
                    </a:cubicBezTo>
                    <a:cubicBezTo>
                      <a:pt x="1032162" y="321371"/>
                      <a:pt x="1329862" y="249430"/>
                      <a:pt x="1329862" y="160686"/>
                    </a:cubicBezTo>
                    <a:cubicBezTo>
                      <a:pt x="1329862" y="71941"/>
                      <a:pt x="1032162" y="0"/>
                      <a:pt x="664931" y="0"/>
                    </a:cubicBezTo>
                    <a:close/>
                  </a:path>
                </a:pathLst>
              </a:custGeom>
              <a:solidFill>
                <a:srgbClr val="CAE7E9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8" name="TextBox 78"/>
              <p:cNvSpPr txBox="1"/>
              <p:nvPr/>
            </p:nvSpPr>
            <p:spPr>
              <a:xfrm>
                <a:off x="124675" y="-17496"/>
                <a:ext cx="1080513" cy="30873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79" name="Group 79"/>
            <p:cNvGrpSpPr/>
            <p:nvPr/>
          </p:nvGrpSpPr>
          <p:grpSpPr>
            <a:xfrm rot="-405581">
              <a:off x="2803847" y="1091152"/>
              <a:ext cx="1757228" cy="221559"/>
              <a:chOff x="0" y="0"/>
              <a:chExt cx="1329862" cy="167675"/>
            </a:xfrm>
          </p:grpSpPr>
          <p:sp>
            <p:nvSpPr>
              <p:cNvPr id="80" name="Freeform 80"/>
              <p:cNvSpPr/>
              <p:nvPr/>
            </p:nvSpPr>
            <p:spPr>
              <a:xfrm>
                <a:off x="0" y="0"/>
                <a:ext cx="1329862" cy="167675"/>
              </a:xfrm>
              <a:custGeom>
                <a:avLst/>
                <a:gdLst/>
                <a:ahLst/>
                <a:cxnLst/>
                <a:rect l="l" t="t" r="r" b="b"/>
                <a:pathLst>
                  <a:path w="1329862" h="167675">
                    <a:moveTo>
                      <a:pt x="664931" y="0"/>
                    </a:moveTo>
                    <a:cubicBezTo>
                      <a:pt x="297700" y="0"/>
                      <a:pt x="0" y="37535"/>
                      <a:pt x="0" y="83837"/>
                    </a:cubicBezTo>
                    <a:cubicBezTo>
                      <a:pt x="0" y="130140"/>
                      <a:pt x="297700" y="167675"/>
                      <a:pt x="664931" y="167675"/>
                    </a:cubicBezTo>
                    <a:cubicBezTo>
                      <a:pt x="1032162" y="167675"/>
                      <a:pt x="1329862" y="130140"/>
                      <a:pt x="1329862" y="83837"/>
                    </a:cubicBezTo>
                    <a:cubicBezTo>
                      <a:pt x="1329862" y="37535"/>
                      <a:pt x="1032162" y="0"/>
                      <a:pt x="664931" y="0"/>
                    </a:cubicBezTo>
                    <a:close/>
                  </a:path>
                </a:pathLst>
              </a:custGeom>
              <a:solidFill>
                <a:srgbClr val="CAE7E9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1" name="TextBox 81"/>
              <p:cNvSpPr txBox="1"/>
              <p:nvPr/>
            </p:nvSpPr>
            <p:spPr>
              <a:xfrm>
                <a:off x="124675" y="-31905"/>
                <a:ext cx="1080513" cy="18386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82" name="Group 82"/>
            <p:cNvGrpSpPr/>
            <p:nvPr/>
          </p:nvGrpSpPr>
          <p:grpSpPr>
            <a:xfrm rot="687336">
              <a:off x="493734" y="1026135"/>
              <a:ext cx="1410782" cy="78736"/>
              <a:chOff x="0" y="0"/>
              <a:chExt cx="1329862" cy="74220"/>
            </a:xfrm>
          </p:grpSpPr>
          <p:sp>
            <p:nvSpPr>
              <p:cNvPr id="83" name="Freeform 83"/>
              <p:cNvSpPr/>
              <p:nvPr/>
            </p:nvSpPr>
            <p:spPr>
              <a:xfrm>
                <a:off x="0" y="0"/>
                <a:ext cx="1329862" cy="74220"/>
              </a:xfrm>
              <a:custGeom>
                <a:avLst/>
                <a:gdLst/>
                <a:ahLst/>
                <a:cxnLst/>
                <a:rect l="l" t="t" r="r" b="b"/>
                <a:pathLst>
                  <a:path w="1329862" h="74220">
                    <a:moveTo>
                      <a:pt x="664931" y="0"/>
                    </a:moveTo>
                    <a:cubicBezTo>
                      <a:pt x="297700" y="0"/>
                      <a:pt x="0" y="16615"/>
                      <a:pt x="0" y="37110"/>
                    </a:cubicBezTo>
                    <a:cubicBezTo>
                      <a:pt x="0" y="57605"/>
                      <a:pt x="297700" y="74220"/>
                      <a:pt x="664931" y="74220"/>
                    </a:cubicBezTo>
                    <a:cubicBezTo>
                      <a:pt x="1032162" y="74220"/>
                      <a:pt x="1329862" y="57605"/>
                      <a:pt x="1329862" y="37110"/>
                    </a:cubicBezTo>
                    <a:cubicBezTo>
                      <a:pt x="1329862" y="16615"/>
                      <a:pt x="1032162" y="0"/>
                      <a:pt x="664931" y="0"/>
                    </a:cubicBezTo>
                    <a:close/>
                  </a:path>
                </a:pathLst>
              </a:custGeom>
              <a:solidFill>
                <a:srgbClr val="CAE7E9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4" name="TextBox 84"/>
              <p:cNvSpPr txBox="1"/>
              <p:nvPr/>
            </p:nvSpPr>
            <p:spPr>
              <a:xfrm>
                <a:off x="124675" y="-40667"/>
                <a:ext cx="1080513" cy="10792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85" name="Group 85"/>
            <p:cNvGrpSpPr/>
            <p:nvPr/>
          </p:nvGrpSpPr>
          <p:grpSpPr>
            <a:xfrm rot="1105593">
              <a:off x="1568892" y="941414"/>
              <a:ext cx="241589" cy="77327"/>
              <a:chOff x="0" y="0"/>
              <a:chExt cx="1391177" cy="445281"/>
            </a:xfrm>
          </p:grpSpPr>
          <p:sp>
            <p:nvSpPr>
              <p:cNvPr id="86" name="Freeform 86"/>
              <p:cNvSpPr/>
              <p:nvPr/>
            </p:nvSpPr>
            <p:spPr>
              <a:xfrm>
                <a:off x="0" y="0"/>
                <a:ext cx="1391177" cy="445281"/>
              </a:xfrm>
              <a:custGeom>
                <a:avLst/>
                <a:gdLst/>
                <a:ahLst/>
                <a:cxnLst/>
                <a:rect l="l" t="t" r="r" b="b"/>
                <a:pathLst>
                  <a:path w="1391177" h="445281">
                    <a:moveTo>
                      <a:pt x="695589" y="0"/>
                    </a:moveTo>
                    <a:cubicBezTo>
                      <a:pt x="311426" y="0"/>
                      <a:pt x="0" y="99679"/>
                      <a:pt x="0" y="222640"/>
                    </a:cubicBezTo>
                    <a:cubicBezTo>
                      <a:pt x="0" y="345601"/>
                      <a:pt x="311426" y="445281"/>
                      <a:pt x="695589" y="445281"/>
                    </a:cubicBezTo>
                    <a:cubicBezTo>
                      <a:pt x="1079752" y="445281"/>
                      <a:pt x="1391177" y="345601"/>
                      <a:pt x="1391177" y="222640"/>
                    </a:cubicBezTo>
                    <a:cubicBezTo>
                      <a:pt x="1391177" y="99679"/>
                      <a:pt x="1079752" y="0"/>
                      <a:pt x="695589" y="0"/>
                    </a:cubicBezTo>
                    <a:close/>
                  </a:path>
                </a:pathLst>
              </a:custGeom>
              <a:solidFill>
                <a:srgbClr val="CAE7E9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7" name="TextBox 87"/>
              <p:cNvSpPr txBox="1"/>
              <p:nvPr/>
            </p:nvSpPr>
            <p:spPr>
              <a:xfrm>
                <a:off x="130423" y="-5880"/>
                <a:ext cx="1130332" cy="40941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sp>
          <p:nvSpPr>
            <p:cNvPr id="88" name="AutoShape 88"/>
            <p:cNvSpPr/>
            <p:nvPr/>
          </p:nvSpPr>
          <p:spPr>
            <a:xfrm>
              <a:off x="658102" y="883542"/>
              <a:ext cx="936133" cy="61475"/>
            </a:xfrm>
            <a:prstGeom prst="line">
              <a:avLst/>
            </a:prstGeom>
            <a:ln w="25614" cap="flat">
              <a:solidFill>
                <a:srgbClr val="CAE7E9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grpSp>
          <p:nvGrpSpPr>
            <p:cNvPr id="89" name="Group 89"/>
            <p:cNvGrpSpPr/>
            <p:nvPr/>
          </p:nvGrpSpPr>
          <p:grpSpPr>
            <a:xfrm rot="458737">
              <a:off x="940893" y="976188"/>
              <a:ext cx="646370" cy="142208"/>
              <a:chOff x="0" y="0"/>
              <a:chExt cx="3722085" cy="818900"/>
            </a:xfrm>
          </p:grpSpPr>
          <p:sp>
            <p:nvSpPr>
              <p:cNvPr id="90" name="Freeform 90"/>
              <p:cNvSpPr/>
              <p:nvPr/>
            </p:nvSpPr>
            <p:spPr>
              <a:xfrm>
                <a:off x="0" y="0"/>
                <a:ext cx="3722086" cy="818900"/>
              </a:xfrm>
              <a:custGeom>
                <a:avLst/>
                <a:gdLst/>
                <a:ahLst/>
                <a:cxnLst/>
                <a:rect l="l" t="t" r="r" b="b"/>
                <a:pathLst>
                  <a:path w="3722086" h="818900">
                    <a:moveTo>
                      <a:pt x="1861043" y="0"/>
                    </a:moveTo>
                    <a:cubicBezTo>
                      <a:pt x="833217" y="0"/>
                      <a:pt x="0" y="183317"/>
                      <a:pt x="0" y="409450"/>
                    </a:cubicBezTo>
                    <a:cubicBezTo>
                      <a:pt x="0" y="635583"/>
                      <a:pt x="833217" y="818900"/>
                      <a:pt x="1861043" y="818900"/>
                    </a:cubicBezTo>
                    <a:cubicBezTo>
                      <a:pt x="2888868" y="818900"/>
                      <a:pt x="3722086" y="635583"/>
                      <a:pt x="3722086" y="409450"/>
                    </a:cubicBezTo>
                    <a:cubicBezTo>
                      <a:pt x="3722086" y="183317"/>
                      <a:pt x="2888868" y="0"/>
                      <a:pt x="1861043" y="0"/>
                    </a:cubicBezTo>
                    <a:close/>
                  </a:path>
                </a:pathLst>
              </a:custGeom>
              <a:solidFill>
                <a:srgbClr val="CAE7E9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1" name="TextBox 91"/>
              <p:cNvSpPr txBox="1"/>
              <p:nvPr/>
            </p:nvSpPr>
            <p:spPr>
              <a:xfrm>
                <a:off x="348946" y="29147"/>
                <a:ext cx="3024194" cy="71298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92" name="Group 92"/>
            <p:cNvGrpSpPr/>
            <p:nvPr/>
          </p:nvGrpSpPr>
          <p:grpSpPr>
            <a:xfrm rot="236965">
              <a:off x="1244742" y="958154"/>
              <a:ext cx="364803" cy="169686"/>
              <a:chOff x="0" y="0"/>
              <a:chExt cx="3722085" cy="1731304"/>
            </a:xfrm>
          </p:grpSpPr>
          <p:sp>
            <p:nvSpPr>
              <p:cNvPr id="93" name="Freeform 93"/>
              <p:cNvSpPr/>
              <p:nvPr/>
            </p:nvSpPr>
            <p:spPr>
              <a:xfrm>
                <a:off x="0" y="0"/>
                <a:ext cx="3722086" cy="1731304"/>
              </a:xfrm>
              <a:custGeom>
                <a:avLst/>
                <a:gdLst/>
                <a:ahLst/>
                <a:cxnLst/>
                <a:rect l="l" t="t" r="r" b="b"/>
                <a:pathLst>
                  <a:path w="3722086" h="1731304">
                    <a:moveTo>
                      <a:pt x="1861043" y="0"/>
                    </a:moveTo>
                    <a:cubicBezTo>
                      <a:pt x="833217" y="0"/>
                      <a:pt x="0" y="387566"/>
                      <a:pt x="0" y="865652"/>
                    </a:cubicBezTo>
                    <a:cubicBezTo>
                      <a:pt x="0" y="1343739"/>
                      <a:pt x="833217" y="1731304"/>
                      <a:pt x="1861043" y="1731304"/>
                    </a:cubicBezTo>
                    <a:cubicBezTo>
                      <a:pt x="2888868" y="1731304"/>
                      <a:pt x="3722086" y="1343739"/>
                      <a:pt x="3722086" y="865652"/>
                    </a:cubicBezTo>
                    <a:cubicBezTo>
                      <a:pt x="3722086" y="387566"/>
                      <a:pt x="2888868" y="0"/>
                      <a:pt x="1861043" y="0"/>
                    </a:cubicBezTo>
                    <a:close/>
                  </a:path>
                </a:pathLst>
              </a:custGeom>
              <a:solidFill>
                <a:srgbClr val="CAE7E9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4" name="TextBox 94"/>
              <p:cNvSpPr txBox="1"/>
              <p:nvPr/>
            </p:nvSpPr>
            <p:spPr>
              <a:xfrm>
                <a:off x="348946" y="114685"/>
                <a:ext cx="3024194" cy="145431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95" name="Group 95"/>
            <p:cNvGrpSpPr/>
            <p:nvPr/>
          </p:nvGrpSpPr>
          <p:grpSpPr>
            <a:xfrm>
              <a:off x="3568401" y="889853"/>
              <a:ext cx="784944" cy="141967"/>
              <a:chOff x="0" y="0"/>
              <a:chExt cx="418431" cy="75679"/>
            </a:xfrm>
          </p:grpSpPr>
          <p:sp>
            <p:nvSpPr>
              <p:cNvPr id="96" name="Freeform 96"/>
              <p:cNvSpPr/>
              <p:nvPr/>
            </p:nvSpPr>
            <p:spPr>
              <a:xfrm>
                <a:off x="0" y="0"/>
                <a:ext cx="418431" cy="75679"/>
              </a:xfrm>
              <a:custGeom>
                <a:avLst/>
                <a:gdLst/>
                <a:ahLst/>
                <a:cxnLst/>
                <a:rect l="l" t="t" r="r" b="b"/>
                <a:pathLst>
                  <a:path w="418431" h="75679">
                    <a:moveTo>
                      <a:pt x="37839" y="0"/>
                    </a:moveTo>
                    <a:lnTo>
                      <a:pt x="380592" y="0"/>
                    </a:lnTo>
                    <a:cubicBezTo>
                      <a:pt x="390628" y="0"/>
                      <a:pt x="400252" y="3987"/>
                      <a:pt x="407348" y="11083"/>
                    </a:cubicBezTo>
                    <a:cubicBezTo>
                      <a:pt x="414445" y="18179"/>
                      <a:pt x="418431" y="27804"/>
                      <a:pt x="418431" y="37839"/>
                    </a:cubicBezTo>
                    <a:lnTo>
                      <a:pt x="418431" y="37839"/>
                    </a:lnTo>
                    <a:cubicBezTo>
                      <a:pt x="418431" y="47875"/>
                      <a:pt x="414445" y="57500"/>
                      <a:pt x="407348" y="64596"/>
                    </a:cubicBezTo>
                    <a:cubicBezTo>
                      <a:pt x="400252" y="71692"/>
                      <a:pt x="390628" y="75679"/>
                      <a:pt x="380592" y="75679"/>
                    </a:cubicBezTo>
                    <a:lnTo>
                      <a:pt x="37839" y="75679"/>
                    </a:lnTo>
                    <a:cubicBezTo>
                      <a:pt x="27804" y="75679"/>
                      <a:pt x="18179" y="71692"/>
                      <a:pt x="11083" y="64596"/>
                    </a:cubicBezTo>
                    <a:cubicBezTo>
                      <a:pt x="3987" y="57500"/>
                      <a:pt x="0" y="47875"/>
                      <a:pt x="0" y="37839"/>
                    </a:cubicBezTo>
                    <a:lnTo>
                      <a:pt x="0" y="37839"/>
                    </a:lnTo>
                    <a:cubicBezTo>
                      <a:pt x="0" y="27804"/>
                      <a:pt x="3987" y="18179"/>
                      <a:pt x="11083" y="11083"/>
                    </a:cubicBezTo>
                    <a:cubicBezTo>
                      <a:pt x="18179" y="3987"/>
                      <a:pt x="27804" y="0"/>
                      <a:pt x="37839" y="0"/>
                    </a:cubicBezTo>
                    <a:close/>
                  </a:path>
                </a:pathLst>
              </a:custGeom>
              <a:solidFill>
                <a:srgbClr val="CAE7E9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7" name="TextBox 97"/>
              <p:cNvSpPr txBox="1"/>
              <p:nvPr/>
            </p:nvSpPr>
            <p:spPr>
              <a:xfrm>
                <a:off x="0" y="-47625"/>
                <a:ext cx="418431" cy="12330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sp>
          <p:nvSpPr>
            <p:cNvPr id="98" name="AutoShape 98"/>
            <p:cNvSpPr/>
            <p:nvPr/>
          </p:nvSpPr>
          <p:spPr>
            <a:xfrm flipV="1">
              <a:off x="4345408" y="887369"/>
              <a:ext cx="134512" cy="181320"/>
            </a:xfrm>
            <a:prstGeom prst="line">
              <a:avLst/>
            </a:prstGeom>
            <a:ln w="44825" cap="flat">
              <a:solidFill>
                <a:srgbClr val="CAE7E9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99" name="AutoShape 99"/>
            <p:cNvSpPr/>
            <p:nvPr/>
          </p:nvSpPr>
          <p:spPr>
            <a:xfrm>
              <a:off x="4189182" y="985747"/>
              <a:ext cx="390562" cy="47027"/>
            </a:xfrm>
            <a:prstGeom prst="line">
              <a:avLst/>
            </a:prstGeom>
            <a:ln w="25614" cap="flat">
              <a:solidFill>
                <a:srgbClr val="CAE7E9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grpSp>
          <p:nvGrpSpPr>
            <p:cNvPr id="100" name="Group 100"/>
            <p:cNvGrpSpPr/>
            <p:nvPr/>
          </p:nvGrpSpPr>
          <p:grpSpPr>
            <a:xfrm rot="1564580">
              <a:off x="4532409" y="1032798"/>
              <a:ext cx="40298" cy="103115"/>
              <a:chOff x="0" y="0"/>
              <a:chExt cx="115942" cy="296675"/>
            </a:xfrm>
          </p:grpSpPr>
          <p:sp>
            <p:nvSpPr>
              <p:cNvPr id="101" name="Freeform 101"/>
              <p:cNvSpPr/>
              <p:nvPr/>
            </p:nvSpPr>
            <p:spPr>
              <a:xfrm>
                <a:off x="0" y="0"/>
                <a:ext cx="115942" cy="296675"/>
              </a:xfrm>
              <a:custGeom>
                <a:avLst/>
                <a:gdLst/>
                <a:ahLst/>
                <a:cxnLst/>
                <a:rect l="l" t="t" r="r" b="b"/>
                <a:pathLst>
                  <a:path w="115942" h="296675">
                    <a:moveTo>
                      <a:pt x="57971" y="0"/>
                    </a:moveTo>
                    <a:cubicBezTo>
                      <a:pt x="25955" y="0"/>
                      <a:pt x="0" y="66413"/>
                      <a:pt x="0" y="148338"/>
                    </a:cubicBezTo>
                    <a:cubicBezTo>
                      <a:pt x="0" y="230262"/>
                      <a:pt x="25955" y="296675"/>
                      <a:pt x="57971" y="296675"/>
                    </a:cubicBezTo>
                    <a:cubicBezTo>
                      <a:pt x="89988" y="296675"/>
                      <a:pt x="115942" y="230262"/>
                      <a:pt x="115942" y="148338"/>
                    </a:cubicBezTo>
                    <a:cubicBezTo>
                      <a:pt x="115942" y="66413"/>
                      <a:pt x="89988" y="0"/>
                      <a:pt x="57971" y="0"/>
                    </a:cubicBezTo>
                    <a:close/>
                  </a:path>
                </a:pathLst>
              </a:custGeom>
              <a:solidFill>
                <a:srgbClr val="CAE7E9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2" name="TextBox 102"/>
              <p:cNvSpPr txBox="1"/>
              <p:nvPr/>
            </p:nvSpPr>
            <p:spPr>
              <a:xfrm>
                <a:off x="10870" y="-19812"/>
                <a:ext cx="94203" cy="28867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03" name="Group 103"/>
            <p:cNvGrpSpPr/>
            <p:nvPr/>
          </p:nvGrpSpPr>
          <p:grpSpPr>
            <a:xfrm rot="4019289">
              <a:off x="4492018" y="1069585"/>
              <a:ext cx="38193" cy="106219"/>
              <a:chOff x="0" y="0"/>
              <a:chExt cx="109886" cy="305605"/>
            </a:xfrm>
          </p:grpSpPr>
          <p:sp>
            <p:nvSpPr>
              <p:cNvPr id="104" name="Freeform 104"/>
              <p:cNvSpPr/>
              <p:nvPr/>
            </p:nvSpPr>
            <p:spPr>
              <a:xfrm>
                <a:off x="0" y="0"/>
                <a:ext cx="109886" cy="305605"/>
              </a:xfrm>
              <a:custGeom>
                <a:avLst/>
                <a:gdLst/>
                <a:ahLst/>
                <a:cxnLst/>
                <a:rect l="l" t="t" r="r" b="b"/>
                <a:pathLst>
                  <a:path w="109886" h="305605">
                    <a:moveTo>
                      <a:pt x="54943" y="0"/>
                    </a:moveTo>
                    <a:cubicBezTo>
                      <a:pt x="24599" y="0"/>
                      <a:pt x="0" y="68412"/>
                      <a:pt x="0" y="152803"/>
                    </a:cubicBezTo>
                    <a:cubicBezTo>
                      <a:pt x="0" y="237193"/>
                      <a:pt x="24599" y="305605"/>
                      <a:pt x="54943" y="305605"/>
                    </a:cubicBezTo>
                    <a:cubicBezTo>
                      <a:pt x="85287" y="305605"/>
                      <a:pt x="109886" y="237193"/>
                      <a:pt x="109886" y="152803"/>
                    </a:cubicBezTo>
                    <a:cubicBezTo>
                      <a:pt x="109886" y="68412"/>
                      <a:pt x="85287" y="0"/>
                      <a:pt x="54943" y="0"/>
                    </a:cubicBezTo>
                    <a:close/>
                  </a:path>
                </a:pathLst>
              </a:custGeom>
              <a:solidFill>
                <a:srgbClr val="CAE7E9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5" name="TextBox 105"/>
              <p:cNvSpPr txBox="1"/>
              <p:nvPr/>
            </p:nvSpPr>
            <p:spPr>
              <a:xfrm>
                <a:off x="10302" y="-18975"/>
                <a:ext cx="89283" cy="29592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06" name="Group 106"/>
            <p:cNvGrpSpPr/>
            <p:nvPr/>
          </p:nvGrpSpPr>
          <p:grpSpPr>
            <a:xfrm rot="3388502">
              <a:off x="4513215" y="998034"/>
              <a:ext cx="45996" cy="106219"/>
              <a:chOff x="0" y="0"/>
              <a:chExt cx="132336" cy="305605"/>
            </a:xfrm>
          </p:grpSpPr>
          <p:sp>
            <p:nvSpPr>
              <p:cNvPr id="107" name="Freeform 107"/>
              <p:cNvSpPr/>
              <p:nvPr/>
            </p:nvSpPr>
            <p:spPr>
              <a:xfrm>
                <a:off x="0" y="0"/>
                <a:ext cx="132336" cy="305605"/>
              </a:xfrm>
              <a:custGeom>
                <a:avLst/>
                <a:gdLst/>
                <a:ahLst/>
                <a:cxnLst/>
                <a:rect l="l" t="t" r="r" b="b"/>
                <a:pathLst>
                  <a:path w="132336" h="305605">
                    <a:moveTo>
                      <a:pt x="66168" y="0"/>
                    </a:moveTo>
                    <a:cubicBezTo>
                      <a:pt x="29625" y="0"/>
                      <a:pt x="0" y="68412"/>
                      <a:pt x="0" y="152803"/>
                    </a:cubicBezTo>
                    <a:cubicBezTo>
                      <a:pt x="0" y="237193"/>
                      <a:pt x="29625" y="305605"/>
                      <a:pt x="66168" y="305605"/>
                    </a:cubicBezTo>
                    <a:cubicBezTo>
                      <a:pt x="102712" y="305605"/>
                      <a:pt x="132336" y="237193"/>
                      <a:pt x="132336" y="152803"/>
                    </a:cubicBezTo>
                    <a:cubicBezTo>
                      <a:pt x="132336" y="68412"/>
                      <a:pt x="102712" y="0"/>
                      <a:pt x="66168" y="0"/>
                    </a:cubicBezTo>
                    <a:close/>
                  </a:path>
                </a:pathLst>
              </a:custGeom>
              <a:solidFill>
                <a:srgbClr val="CAE7E9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8" name="TextBox 108"/>
              <p:cNvSpPr txBox="1"/>
              <p:nvPr/>
            </p:nvSpPr>
            <p:spPr>
              <a:xfrm>
                <a:off x="12407" y="-18975"/>
                <a:ext cx="107523" cy="29592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09" name="Group 109"/>
            <p:cNvGrpSpPr/>
            <p:nvPr/>
          </p:nvGrpSpPr>
          <p:grpSpPr>
            <a:xfrm>
              <a:off x="4096494" y="1004523"/>
              <a:ext cx="255338" cy="118904"/>
              <a:chOff x="0" y="0"/>
              <a:chExt cx="136113" cy="63384"/>
            </a:xfrm>
          </p:grpSpPr>
          <p:sp>
            <p:nvSpPr>
              <p:cNvPr id="110" name="Freeform 110"/>
              <p:cNvSpPr/>
              <p:nvPr/>
            </p:nvSpPr>
            <p:spPr>
              <a:xfrm>
                <a:off x="0" y="0"/>
                <a:ext cx="136113" cy="63384"/>
              </a:xfrm>
              <a:custGeom>
                <a:avLst/>
                <a:gdLst/>
                <a:ahLst/>
                <a:cxnLst/>
                <a:rect l="l" t="t" r="r" b="b"/>
                <a:pathLst>
                  <a:path w="136113" h="63384">
                    <a:moveTo>
                      <a:pt x="31692" y="0"/>
                    </a:moveTo>
                    <a:lnTo>
                      <a:pt x="104421" y="0"/>
                    </a:lnTo>
                    <a:cubicBezTo>
                      <a:pt x="121924" y="0"/>
                      <a:pt x="136113" y="14189"/>
                      <a:pt x="136113" y="31692"/>
                    </a:cubicBezTo>
                    <a:lnTo>
                      <a:pt x="136113" y="31692"/>
                    </a:lnTo>
                    <a:cubicBezTo>
                      <a:pt x="136113" y="49195"/>
                      <a:pt x="121924" y="63384"/>
                      <a:pt x="104421" y="63384"/>
                    </a:cubicBezTo>
                    <a:lnTo>
                      <a:pt x="31692" y="63384"/>
                    </a:lnTo>
                    <a:cubicBezTo>
                      <a:pt x="14189" y="63384"/>
                      <a:pt x="0" y="49195"/>
                      <a:pt x="0" y="31692"/>
                    </a:cubicBezTo>
                    <a:lnTo>
                      <a:pt x="0" y="31692"/>
                    </a:lnTo>
                    <a:cubicBezTo>
                      <a:pt x="0" y="14189"/>
                      <a:pt x="14189" y="0"/>
                      <a:pt x="31692" y="0"/>
                    </a:cubicBezTo>
                    <a:close/>
                  </a:path>
                </a:pathLst>
              </a:custGeom>
              <a:solidFill>
                <a:srgbClr val="CAE7E9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1" name="TextBox 111"/>
              <p:cNvSpPr txBox="1"/>
              <p:nvPr/>
            </p:nvSpPr>
            <p:spPr>
              <a:xfrm>
                <a:off x="0" y="-47625"/>
                <a:ext cx="136113" cy="11100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2" name="Group 112"/>
            <p:cNvGrpSpPr/>
            <p:nvPr/>
          </p:nvGrpSpPr>
          <p:grpSpPr>
            <a:xfrm>
              <a:off x="4441521" y="1052570"/>
              <a:ext cx="79048" cy="53681"/>
              <a:chOff x="0" y="0"/>
              <a:chExt cx="42138" cy="28616"/>
            </a:xfrm>
          </p:grpSpPr>
          <p:sp>
            <p:nvSpPr>
              <p:cNvPr id="113" name="Freeform 113"/>
              <p:cNvSpPr/>
              <p:nvPr/>
            </p:nvSpPr>
            <p:spPr>
              <a:xfrm>
                <a:off x="0" y="0"/>
                <a:ext cx="42138" cy="28616"/>
              </a:xfrm>
              <a:custGeom>
                <a:avLst/>
                <a:gdLst/>
                <a:ahLst/>
                <a:cxnLst/>
                <a:rect l="l" t="t" r="r" b="b"/>
                <a:pathLst>
                  <a:path w="42138" h="28616">
                    <a:moveTo>
                      <a:pt x="14308" y="0"/>
                    </a:moveTo>
                    <a:lnTo>
                      <a:pt x="27830" y="0"/>
                    </a:lnTo>
                    <a:cubicBezTo>
                      <a:pt x="35732" y="0"/>
                      <a:pt x="42138" y="6406"/>
                      <a:pt x="42138" y="14308"/>
                    </a:cubicBezTo>
                    <a:lnTo>
                      <a:pt x="42138" y="14308"/>
                    </a:lnTo>
                    <a:cubicBezTo>
                      <a:pt x="42138" y="22210"/>
                      <a:pt x="35732" y="28616"/>
                      <a:pt x="27830" y="28616"/>
                    </a:cubicBezTo>
                    <a:lnTo>
                      <a:pt x="14308" y="28616"/>
                    </a:lnTo>
                    <a:cubicBezTo>
                      <a:pt x="6406" y="28616"/>
                      <a:pt x="0" y="22210"/>
                      <a:pt x="0" y="14308"/>
                    </a:cubicBezTo>
                    <a:lnTo>
                      <a:pt x="0" y="14308"/>
                    </a:lnTo>
                    <a:cubicBezTo>
                      <a:pt x="0" y="6406"/>
                      <a:pt x="6406" y="0"/>
                      <a:pt x="14308" y="0"/>
                    </a:cubicBezTo>
                    <a:close/>
                  </a:path>
                </a:pathLst>
              </a:custGeom>
              <a:solidFill>
                <a:srgbClr val="CAE7E9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4" name="TextBox 114"/>
              <p:cNvSpPr txBox="1"/>
              <p:nvPr/>
            </p:nvSpPr>
            <p:spPr>
              <a:xfrm>
                <a:off x="0" y="-47625"/>
                <a:ext cx="42138" cy="7624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5" name="Group 115"/>
            <p:cNvGrpSpPr/>
            <p:nvPr/>
          </p:nvGrpSpPr>
          <p:grpSpPr>
            <a:xfrm rot="186892">
              <a:off x="623116" y="933711"/>
              <a:ext cx="490722" cy="119901"/>
              <a:chOff x="0" y="0"/>
              <a:chExt cx="261590" cy="63916"/>
            </a:xfrm>
          </p:grpSpPr>
          <p:sp>
            <p:nvSpPr>
              <p:cNvPr id="116" name="Freeform 116"/>
              <p:cNvSpPr/>
              <p:nvPr/>
            </p:nvSpPr>
            <p:spPr>
              <a:xfrm>
                <a:off x="0" y="0"/>
                <a:ext cx="261590" cy="63916"/>
              </a:xfrm>
              <a:custGeom>
                <a:avLst/>
                <a:gdLst/>
                <a:ahLst/>
                <a:cxnLst/>
                <a:rect l="l" t="t" r="r" b="b"/>
                <a:pathLst>
                  <a:path w="261590" h="63916">
                    <a:moveTo>
                      <a:pt x="31958" y="0"/>
                    </a:moveTo>
                    <a:lnTo>
                      <a:pt x="229632" y="0"/>
                    </a:lnTo>
                    <a:cubicBezTo>
                      <a:pt x="238108" y="0"/>
                      <a:pt x="246236" y="3367"/>
                      <a:pt x="252230" y="9360"/>
                    </a:cubicBezTo>
                    <a:cubicBezTo>
                      <a:pt x="258223" y="15353"/>
                      <a:pt x="261590" y="23482"/>
                      <a:pt x="261590" y="31958"/>
                    </a:cubicBezTo>
                    <a:lnTo>
                      <a:pt x="261590" y="31958"/>
                    </a:lnTo>
                    <a:cubicBezTo>
                      <a:pt x="261590" y="49608"/>
                      <a:pt x="247282" y="63916"/>
                      <a:pt x="229632" y="63916"/>
                    </a:cubicBezTo>
                    <a:lnTo>
                      <a:pt x="31958" y="63916"/>
                    </a:lnTo>
                    <a:cubicBezTo>
                      <a:pt x="14308" y="63916"/>
                      <a:pt x="0" y="49608"/>
                      <a:pt x="0" y="31958"/>
                    </a:cubicBezTo>
                    <a:lnTo>
                      <a:pt x="0" y="31958"/>
                    </a:lnTo>
                    <a:cubicBezTo>
                      <a:pt x="0" y="14308"/>
                      <a:pt x="14308" y="0"/>
                      <a:pt x="31958" y="0"/>
                    </a:cubicBezTo>
                    <a:close/>
                  </a:path>
                </a:pathLst>
              </a:custGeom>
              <a:solidFill>
                <a:srgbClr val="CAE7E9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7" name="TextBox 117"/>
              <p:cNvSpPr txBox="1"/>
              <p:nvPr/>
            </p:nvSpPr>
            <p:spPr>
              <a:xfrm>
                <a:off x="0" y="-47625"/>
                <a:ext cx="261590" cy="11154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8" name="Group 118"/>
            <p:cNvGrpSpPr/>
            <p:nvPr/>
          </p:nvGrpSpPr>
          <p:grpSpPr>
            <a:xfrm rot="186892">
              <a:off x="529661" y="907003"/>
              <a:ext cx="490722" cy="105594"/>
              <a:chOff x="0" y="0"/>
              <a:chExt cx="261590" cy="56289"/>
            </a:xfrm>
          </p:grpSpPr>
          <p:sp>
            <p:nvSpPr>
              <p:cNvPr id="119" name="Freeform 119"/>
              <p:cNvSpPr/>
              <p:nvPr/>
            </p:nvSpPr>
            <p:spPr>
              <a:xfrm>
                <a:off x="0" y="0"/>
                <a:ext cx="261590" cy="56289"/>
              </a:xfrm>
              <a:custGeom>
                <a:avLst/>
                <a:gdLst/>
                <a:ahLst/>
                <a:cxnLst/>
                <a:rect l="l" t="t" r="r" b="b"/>
                <a:pathLst>
                  <a:path w="261590" h="56289">
                    <a:moveTo>
                      <a:pt x="28145" y="0"/>
                    </a:moveTo>
                    <a:lnTo>
                      <a:pt x="233445" y="0"/>
                    </a:lnTo>
                    <a:cubicBezTo>
                      <a:pt x="240910" y="0"/>
                      <a:pt x="248068" y="2965"/>
                      <a:pt x="253347" y="8243"/>
                    </a:cubicBezTo>
                    <a:cubicBezTo>
                      <a:pt x="258625" y="13521"/>
                      <a:pt x="261590" y="20680"/>
                      <a:pt x="261590" y="28145"/>
                    </a:cubicBezTo>
                    <a:lnTo>
                      <a:pt x="261590" y="28145"/>
                    </a:lnTo>
                    <a:cubicBezTo>
                      <a:pt x="261590" y="35609"/>
                      <a:pt x="258625" y="42768"/>
                      <a:pt x="253347" y="48046"/>
                    </a:cubicBezTo>
                    <a:cubicBezTo>
                      <a:pt x="248068" y="53324"/>
                      <a:pt x="240910" y="56289"/>
                      <a:pt x="233445" y="56289"/>
                    </a:cubicBezTo>
                    <a:lnTo>
                      <a:pt x="28145" y="56289"/>
                    </a:lnTo>
                    <a:cubicBezTo>
                      <a:pt x="20680" y="56289"/>
                      <a:pt x="13521" y="53324"/>
                      <a:pt x="8243" y="48046"/>
                    </a:cubicBezTo>
                    <a:cubicBezTo>
                      <a:pt x="2965" y="42768"/>
                      <a:pt x="0" y="35609"/>
                      <a:pt x="0" y="28145"/>
                    </a:cubicBezTo>
                    <a:lnTo>
                      <a:pt x="0" y="28145"/>
                    </a:lnTo>
                    <a:cubicBezTo>
                      <a:pt x="0" y="20680"/>
                      <a:pt x="2965" y="13521"/>
                      <a:pt x="8243" y="8243"/>
                    </a:cubicBezTo>
                    <a:cubicBezTo>
                      <a:pt x="13521" y="2965"/>
                      <a:pt x="20680" y="0"/>
                      <a:pt x="28145" y="0"/>
                    </a:cubicBezTo>
                    <a:close/>
                  </a:path>
                </a:pathLst>
              </a:custGeom>
              <a:solidFill>
                <a:srgbClr val="CAE7E9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0" name="TextBox 120"/>
              <p:cNvSpPr txBox="1"/>
              <p:nvPr/>
            </p:nvSpPr>
            <p:spPr>
              <a:xfrm>
                <a:off x="0" y="-47625"/>
                <a:ext cx="261590" cy="10391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21" name="Group 121"/>
            <p:cNvGrpSpPr/>
            <p:nvPr/>
          </p:nvGrpSpPr>
          <p:grpSpPr>
            <a:xfrm rot="-1711653">
              <a:off x="75215" y="289074"/>
              <a:ext cx="507401" cy="443976"/>
              <a:chOff x="0" y="0"/>
              <a:chExt cx="812800" cy="711200"/>
            </a:xfrm>
          </p:grpSpPr>
          <p:sp>
            <p:nvSpPr>
              <p:cNvPr id="122" name="Freeform 122"/>
              <p:cNvSpPr/>
              <p:nvPr/>
            </p:nvSpPr>
            <p:spPr>
              <a:xfrm>
                <a:off x="0" y="0"/>
                <a:ext cx="812800" cy="7112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112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CAE7E9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3" name="TextBox 123"/>
              <p:cNvSpPr txBox="1"/>
              <p:nvPr/>
            </p:nvSpPr>
            <p:spPr>
              <a:xfrm>
                <a:off x="127000" y="282575"/>
                <a:ext cx="558800" cy="3778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24" name="Group 124"/>
            <p:cNvGrpSpPr/>
            <p:nvPr/>
          </p:nvGrpSpPr>
          <p:grpSpPr>
            <a:xfrm rot="-1711653">
              <a:off x="75215" y="684953"/>
              <a:ext cx="507401" cy="443976"/>
              <a:chOff x="0" y="0"/>
              <a:chExt cx="812800" cy="711200"/>
            </a:xfrm>
          </p:grpSpPr>
          <p:sp>
            <p:nvSpPr>
              <p:cNvPr id="125" name="Freeform 125"/>
              <p:cNvSpPr/>
              <p:nvPr/>
            </p:nvSpPr>
            <p:spPr>
              <a:xfrm>
                <a:off x="0" y="0"/>
                <a:ext cx="812800" cy="7112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112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CAE7E9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6" name="TextBox 126"/>
              <p:cNvSpPr txBox="1"/>
              <p:nvPr/>
            </p:nvSpPr>
            <p:spPr>
              <a:xfrm>
                <a:off x="127000" y="282575"/>
                <a:ext cx="558800" cy="3778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sp>
          <p:nvSpPr>
            <p:cNvPr id="127" name="AutoShape 127"/>
            <p:cNvSpPr/>
            <p:nvPr/>
          </p:nvSpPr>
          <p:spPr>
            <a:xfrm flipH="1">
              <a:off x="66879" y="1027001"/>
              <a:ext cx="659153" cy="250322"/>
            </a:xfrm>
            <a:prstGeom prst="line">
              <a:avLst/>
            </a:prstGeom>
            <a:ln w="25614" cap="flat">
              <a:solidFill>
                <a:srgbClr val="CAE7E9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grpSp>
          <p:nvGrpSpPr>
            <p:cNvPr id="128" name="Group 128"/>
            <p:cNvGrpSpPr/>
            <p:nvPr/>
          </p:nvGrpSpPr>
          <p:grpSpPr>
            <a:xfrm>
              <a:off x="109027" y="753006"/>
              <a:ext cx="448834" cy="455126"/>
              <a:chOff x="0" y="0"/>
              <a:chExt cx="801563" cy="812800"/>
            </a:xfrm>
          </p:grpSpPr>
          <p:sp>
            <p:nvSpPr>
              <p:cNvPr id="129" name="Freeform 129"/>
              <p:cNvSpPr/>
              <p:nvPr/>
            </p:nvSpPr>
            <p:spPr>
              <a:xfrm>
                <a:off x="0" y="0"/>
                <a:ext cx="801563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01563" h="812800">
                    <a:moveTo>
                      <a:pt x="400781" y="0"/>
                    </a:moveTo>
                    <a:cubicBezTo>
                      <a:pt x="179436" y="0"/>
                      <a:pt x="0" y="181951"/>
                      <a:pt x="0" y="406400"/>
                    </a:cubicBezTo>
                    <a:cubicBezTo>
                      <a:pt x="0" y="630849"/>
                      <a:pt x="179436" y="812800"/>
                      <a:pt x="400781" y="812800"/>
                    </a:cubicBezTo>
                    <a:cubicBezTo>
                      <a:pt x="622127" y="812800"/>
                      <a:pt x="801563" y="630849"/>
                      <a:pt x="801563" y="406400"/>
                    </a:cubicBezTo>
                    <a:cubicBezTo>
                      <a:pt x="801563" y="181951"/>
                      <a:pt x="622127" y="0"/>
                      <a:pt x="400781" y="0"/>
                    </a:cubicBezTo>
                    <a:close/>
                  </a:path>
                </a:pathLst>
              </a:custGeom>
              <a:solidFill>
                <a:srgbClr val="CAE7E9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0" name="TextBox 130"/>
              <p:cNvSpPr txBox="1"/>
              <p:nvPr/>
            </p:nvSpPr>
            <p:spPr>
              <a:xfrm>
                <a:off x="75147" y="28575"/>
                <a:ext cx="651270" cy="708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31" name="Group 131"/>
            <p:cNvGrpSpPr/>
            <p:nvPr/>
          </p:nvGrpSpPr>
          <p:grpSpPr>
            <a:xfrm rot="-335979">
              <a:off x="88311" y="267208"/>
              <a:ext cx="131279" cy="445711"/>
              <a:chOff x="0" y="0"/>
              <a:chExt cx="231837" cy="787122"/>
            </a:xfrm>
          </p:grpSpPr>
          <p:sp>
            <p:nvSpPr>
              <p:cNvPr id="132" name="Freeform 132"/>
              <p:cNvSpPr/>
              <p:nvPr/>
            </p:nvSpPr>
            <p:spPr>
              <a:xfrm>
                <a:off x="0" y="0"/>
                <a:ext cx="231837" cy="787122"/>
              </a:xfrm>
              <a:custGeom>
                <a:avLst/>
                <a:gdLst/>
                <a:ahLst/>
                <a:cxnLst/>
                <a:rect l="l" t="t" r="r" b="b"/>
                <a:pathLst>
                  <a:path w="231837" h="787122">
                    <a:moveTo>
                      <a:pt x="115919" y="0"/>
                    </a:moveTo>
                    <a:cubicBezTo>
                      <a:pt x="51899" y="0"/>
                      <a:pt x="0" y="176203"/>
                      <a:pt x="0" y="393561"/>
                    </a:cubicBezTo>
                    <a:cubicBezTo>
                      <a:pt x="0" y="610919"/>
                      <a:pt x="51899" y="787122"/>
                      <a:pt x="115919" y="787122"/>
                    </a:cubicBezTo>
                    <a:cubicBezTo>
                      <a:pt x="179939" y="787122"/>
                      <a:pt x="231837" y="610919"/>
                      <a:pt x="231837" y="393561"/>
                    </a:cubicBezTo>
                    <a:cubicBezTo>
                      <a:pt x="231837" y="176203"/>
                      <a:pt x="179939" y="0"/>
                      <a:pt x="115919" y="0"/>
                    </a:cubicBezTo>
                    <a:close/>
                  </a:path>
                </a:pathLst>
              </a:custGeom>
              <a:solidFill>
                <a:srgbClr val="CAE7E9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3" name="TextBox 133"/>
              <p:cNvSpPr txBox="1"/>
              <p:nvPr/>
            </p:nvSpPr>
            <p:spPr>
              <a:xfrm>
                <a:off x="21735" y="26168"/>
                <a:ext cx="188368" cy="68716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34" name="Group 134"/>
            <p:cNvGrpSpPr/>
            <p:nvPr/>
          </p:nvGrpSpPr>
          <p:grpSpPr>
            <a:xfrm rot="-6987848">
              <a:off x="132782" y="1006128"/>
              <a:ext cx="131279" cy="377944"/>
              <a:chOff x="0" y="0"/>
              <a:chExt cx="231837" cy="667446"/>
            </a:xfrm>
          </p:grpSpPr>
          <p:sp>
            <p:nvSpPr>
              <p:cNvPr id="135" name="Freeform 135"/>
              <p:cNvSpPr/>
              <p:nvPr/>
            </p:nvSpPr>
            <p:spPr>
              <a:xfrm>
                <a:off x="0" y="0"/>
                <a:ext cx="231837" cy="667446"/>
              </a:xfrm>
              <a:custGeom>
                <a:avLst/>
                <a:gdLst/>
                <a:ahLst/>
                <a:cxnLst/>
                <a:rect l="l" t="t" r="r" b="b"/>
                <a:pathLst>
                  <a:path w="231837" h="667446">
                    <a:moveTo>
                      <a:pt x="115919" y="0"/>
                    </a:moveTo>
                    <a:cubicBezTo>
                      <a:pt x="51899" y="0"/>
                      <a:pt x="0" y="149413"/>
                      <a:pt x="0" y="333723"/>
                    </a:cubicBezTo>
                    <a:cubicBezTo>
                      <a:pt x="0" y="518033"/>
                      <a:pt x="51899" y="667446"/>
                      <a:pt x="115919" y="667446"/>
                    </a:cubicBezTo>
                    <a:cubicBezTo>
                      <a:pt x="179939" y="667446"/>
                      <a:pt x="231837" y="518033"/>
                      <a:pt x="231837" y="333723"/>
                    </a:cubicBezTo>
                    <a:cubicBezTo>
                      <a:pt x="231837" y="149413"/>
                      <a:pt x="179939" y="0"/>
                      <a:pt x="115919" y="0"/>
                    </a:cubicBezTo>
                    <a:close/>
                  </a:path>
                </a:pathLst>
              </a:custGeom>
              <a:solidFill>
                <a:srgbClr val="CAE7E9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6" name="TextBox 136"/>
              <p:cNvSpPr txBox="1"/>
              <p:nvPr/>
            </p:nvSpPr>
            <p:spPr>
              <a:xfrm>
                <a:off x="21735" y="14948"/>
                <a:ext cx="188368" cy="5899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37" name="Group 137"/>
            <p:cNvGrpSpPr/>
            <p:nvPr/>
          </p:nvGrpSpPr>
          <p:grpSpPr>
            <a:xfrm rot="-6987848">
              <a:off x="433414" y="775108"/>
              <a:ext cx="131279" cy="613507"/>
              <a:chOff x="0" y="0"/>
              <a:chExt cx="231837" cy="1083449"/>
            </a:xfrm>
          </p:grpSpPr>
          <p:sp>
            <p:nvSpPr>
              <p:cNvPr id="138" name="Freeform 138"/>
              <p:cNvSpPr/>
              <p:nvPr/>
            </p:nvSpPr>
            <p:spPr>
              <a:xfrm>
                <a:off x="0" y="0"/>
                <a:ext cx="231837" cy="1083449"/>
              </a:xfrm>
              <a:custGeom>
                <a:avLst/>
                <a:gdLst/>
                <a:ahLst/>
                <a:cxnLst/>
                <a:rect l="l" t="t" r="r" b="b"/>
                <a:pathLst>
                  <a:path w="231837" h="1083449">
                    <a:moveTo>
                      <a:pt x="115919" y="0"/>
                    </a:moveTo>
                    <a:cubicBezTo>
                      <a:pt x="51899" y="0"/>
                      <a:pt x="0" y="242538"/>
                      <a:pt x="0" y="541725"/>
                    </a:cubicBezTo>
                    <a:cubicBezTo>
                      <a:pt x="0" y="840911"/>
                      <a:pt x="51899" y="1083449"/>
                      <a:pt x="115919" y="1083449"/>
                    </a:cubicBezTo>
                    <a:cubicBezTo>
                      <a:pt x="179939" y="1083449"/>
                      <a:pt x="231837" y="840911"/>
                      <a:pt x="231837" y="541725"/>
                    </a:cubicBezTo>
                    <a:cubicBezTo>
                      <a:pt x="231837" y="242538"/>
                      <a:pt x="179939" y="0"/>
                      <a:pt x="115919" y="0"/>
                    </a:cubicBezTo>
                    <a:close/>
                  </a:path>
                </a:pathLst>
              </a:custGeom>
              <a:solidFill>
                <a:srgbClr val="CAE7E9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9" name="TextBox 139"/>
              <p:cNvSpPr txBox="1"/>
              <p:nvPr/>
            </p:nvSpPr>
            <p:spPr>
              <a:xfrm>
                <a:off x="21735" y="53948"/>
                <a:ext cx="188368" cy="92792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40" name="Group 140"/>
            <p:cNvGrpSpPr/>
            <p:nvPr/>
          </p:nvGrpSpPr>
          <p:grpSpPr>
            <a:xfrm rot="1136927">
              <a:off x="90635" y="887656"/>
              <a:ext cx="76198" cy="410213"/>
              <a:chOff x="0" y="0"/>
              <a:chExt cx="40619" cy="218673"/>
            </a:xfrm>
          </p:grpSpPr>
          <p:sp>
            <p:nvSpPr>
              <p:cNvPr id="141" name="Freeform 141"/>
              <p:cNvSpPr/>
              <p:nvPr/>
            </p:nvSpPr>
            <p:spPr>
              <a:xfrm>
                <a:off x="0" y="0"/>
                <a:ext cx="40619" cy="218673"/>
              </a:xfrm>
              <a:custGeom>
                <a:avLst/>
                <a:gdLst/>
                <a:ahLst/>
                <a:cxnLst/>
                <a:rect l="l" t="t" r="r" b="b"/>
                <a:pathLst>
                  <a:path w="40619" h="218673">
                    <a:moveTo>
                      <a:pt x="20309" y="0"/>
                    </a:moveTo>
                    <a:lnTo>
                      <a:pt x="20309" y="0"/>
                    </a:lnTo>
                    <a:cubicBezTo>
                      <a:pt x="25696" y="0"/>
                      <a:pt x="30862" y="2140"/>
                      <a:pt x="34670" y="5948"/>
                    </a:cubicBezTo>
                    <a:cubicBezTo>
                      <a:pt x="38479" y="9757"/>
                      <a:pt x="40619" y="14923"/>
                      <a:pt x="40619" y="20309"/>
                    </a:cubicBezTo>
                    <a:lnTo>
                      <a:pt x="40619" y="198363"/>
                    </a:lnTo>
                    <a:cubicBezTo>
                      <a:pt x="40619" y="209580"/>
                      <a:pt x="31526" y="218673"/>
                      <a:pt x="20309" y="218673"/>
                    </a:cubicBezTo>
                    <a:lnTo>
                      <a:pt x="20309" y="218673"/>
                    </a:lnTo>
                    <a:cubicBezTo>
                      <a:pt x="14923" y="218673"/>
                      <a:pt x="9757" y="216533"/>
                      <a:pt x="5948" y="212724"/>
                    </a:cubicBezTo>
                    <a:cubicBezTo>
                      <a:pt x="2140" y="208915"/>
                      <a:pt x="0" y="203750"/>
                      <a:pt x="0" y="198363"/>
                    </a:cubicBezTo>
                    <a:lnTo>
                      <a:pt x="0" y="20309"/>
                    </a:lnTo>
                    <a:cubicBezTo>
                      <a:pt x="0" y="9093"/>
                      <a:pt x="9093" y="0"/>
                      <a:pt x="20309" y="0"/>
                    </a:cubicBezTo>
                    <a:close/>
                  </a:path>
                </a:pathLst>
              </a:custGeom>
              <a:solidFill>
                <a:srgbClr val="CAE7E9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2" name="TextBox 142"/>
              <p:cNvSpPr txBox="1"/>
              <p:nvPr/>
            </p:nvSpPr>
            <p:spPr>
              <a:xfrm>
                <a:off x="0" y="-47625"/>
                <a:ext cx="40619" cy="26629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43" name="Group 143"/>
            <p:cNvGrpSpPr/>
            <p:nvPr/>
          </p:nvGrpSpPr>
          <p:grpSpPr>
            <a:xfrm rot="1136927">
              <a:off x="116301" y="1104610"/>
              <a:ext cx="85888" cy="77428"/>
              <a:chOff x="0" y="0"/>
              <a:chExt cx="45785" cy="41275"/>
            </a:xfrm>
          </p:grpSpPr>
          <p:sp>
            <p:nvSpPr>
              <p:cNvPr id="144" name="Freeform 144"/>
              <p:cNvSpPr/>
              <p:nvPr/>
            </p:nvSpPr>
            <p:spPr>
              <a:xfrm>
                <a:off x="0" y="0"/>
                <a:ext cx="45785" cy="41275"/>
              </a:xfrm>
              <a:custGeom>
                <a:avLst/>
                <a:gdLst/>
                <a:ahLst/>
                <a:cxnLst/>
                <a:rect l="l" t="t" r="r" b="b"/>
                <a:pathLst>
                  <a:path w="45785" h="41275">
                    <a:moveTo>
                      <a:pt x="20637" y="0"/>
                    </a:moveTo>
                    <a:lnTo>
                      <a:pt x="25147" y="0"/>
                    </a:lnTo>
                    <a:cubicBezTo>
                      <a:pt x="36545" y="0"/>
                      <a:pt x="45785" y="9240"/>
                      <a:pt x="45785" y="20637"/>
                    </a:cubicBezTo>
                    <a:lnTo>
                      <a:pt x="45785" y="20637"/>
                    </a:lnTo>
                    <a:cubicBezTo>
                      <a:pt x="45785" y="26111"/>
                      <a:pt x="43610" y="31360"/>
                      <a:pt x="39740" y="35230"/>
                    </a:cubicBezTo>
                    <a:cubicBezTo>
                      <a:pt x="35870" y="39101"/>
                      <a:pt x="30620" y="41275"/>
                      <a:pt x="25147" y="41275"/>
                    </a:cubicBezTo>
                    <a:lnTo>
                      <a:pt x="20637" y="41275"/>
                    </a:lnTo>
                    <a:cubicBezTo>
                      <a:pt x="9240" y="41275"/>
                      <a:pt x="0" y="32035"/>
                      <a:pt x="0" y="20637"/>
                    </a:cubicBezTo>
                    <a:lnTo>
                      <a:pt x="0" y="20637"/>
                    </a:lnTo>
                    <a:cubicBezTo>
                      <a:pt x="0" y="9240"/>
                      <a:pt x="9240" y="0"/>
                      <a:pt x="20637" y="0"/>
                    </a:cubicBezTo>
                    <a:close/>
                  </a:path>
                </a:pathLst>
              </a:custGeom>
              <a:solidFill>
                <a:srgbClr val="CAE7E9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5" name="TextBox 145"/>
              <p:cNvSpPr txBox="1"/>
              <p:nvPr/>
            </p:nvSpPr>
            <p:spPr>
              <a:xfrm>
                <a:off x="0" y="-47625"/>
                <a:ext cx="45785" cy="88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46" name="Group 146"/>
            <p:cNvGrpSpPr/>
            <p:nvPr/>
          </p:nvGrpSpPr>
          <p:grpSpPr>
            <a:xfrm rot="1987038">
              <a:off x="241546" y="529679"/>
              <a:ext cx="552001" cy="377163"/>
              <a:chOff x="0" y="0"/>
              <a:chExt cx="294256" cy="201055"/>
            </a:xfrm>
          </p:grpSpPr>
          <p:sp>
            <p:nvSpPr>
              <p:cNvPr id="147" name="Freeform 147"/>
              <p:cNvSpPr/>
              <p:nvPr/>
            </p:nvSpPr>
            <p:spPr>
              <a:xfrm>
                <a:off x="0" y="0"/>
                <a:ext cx="294256" cy="201055"/>
              </a:xfrm>
              <a:custGeom>
                <a:avLst/>
                <a:gdLst/>
                <a:ahLst/>
                <a:cxnLst/>
                <a:rect l="l" t="t" r="r" b="b"/>
                <a:pathLst>
                  <a:path w="294256" h="201055">
                    <a:moveTo>
                      <a:pt x="100527" y="0"/>
                    </a:moveTo>
                    <a:lnTo>
                      <a:pt x="193729" y="0"/>
                    </a:lnTo>
                    <a:cubicBezTo>
                      <a:pt x="249248" y="0"/>
                      <a:pt x="294256" y="45008"/>
                      <a:pt x="294256" y="100527"/>
                    </a:cubicBezTo>
                    <a:lnTo>
                      <a:pt x="294256" y="100527"/>
                    </a:lnTo>
                    <a:cubicBezTo>
                      <a:pt x="294256" y="127189"/>
                      <a:pt x="283665" y="152758"/>
                      <a:pt x="264812" y="171611"/>
                    </a:cubicBezTo>
                    <a:cubicBezTo>
                      <a:pt x="245960" y="190463"/>
                      <a:pt x="220390" y="201055"/>
                      <a:pt x="193729" y="201055"/>
                    </a:cubicBezTo>
                    <a:lnTo>
                      <a:pt x="100527" y="201055"/>
                    </a:lnTo>
                    <a:cubicBezTo>
                      <a:pt x="73866" y="201055"/>
                      <a:pt x="48296" y="190463"/>
                      <a:pt x="29444" y="171611"/>
                    </a:cubicBezTo>
                    <a:cubicBezTo>
                      <a:pt x="10591" y="152758"/>
                      <a:pt x="0" y="127189"/>
                      <a:pt x="0" y="100527"/>
                    </a:cubicBezTo>
                    <a:lnTo>
                      <a:pt x="0" y="100527"/>
                    </a:lnTo>
                    <a:cubicBezTo>
                      <a:pt x="0" y="73866"/>
                      <a:pt x="10591" y="48296"/>
                      <a:pt x="29444" y="29444"/>
                    </a:cubicBezTo>
                    <a:cubicBezTo>
                      <a:pt x="48296" y="10591"/>
                      <a:pt x="73866" y="0"/>
                      <a:pt x="100527" y="0"/>
                    </a:cubicBezTo>
                    <a:close/>
                  </a:path>
                </a:pathLst>
              </a:custGeom>
              <a:solidFill>
                <a:srgbClr val="CAE7E9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8" name="TextBox 148"/>
              <p:cNvSpPr txBox="1"/>
              <p:nvPr/>
            </p:nvSpPr>
            <p:spPr>
              <a:xfrm>
                <a:off x="0" y="-47625"/>
                <a:ext cx="294256" cy="24868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49" name="Group 149"/>
            <p:cNvGrpSpPr/>
            <p:nvPr/>
          </p:nvGrpSpPr>
          <p:grpSpPr>
            <a:xfrm rot="-6273024">
              <a:off x="6674" y="683471"/>
              <a:ext cx="411518" cy="130401"/>
              <a:chOff x="0" y="0"/>
              <a:chExt cx="219368" cy="69513"/>
            </a:xfrm>
          </p:grpSpPr>
          <p:sp>
            <p:nvSpPr>
              <p:cNvPr id="150" name="Freeform 150"/>
              <p:cNvSpPr/>
              <p:nvPr/>
            </p:nvSpPr>
            <p:spPr>
              <a:xfrm>
                <a:off x="0" y="0"/>
                <a:ext cx="219368" cy="69513"/>
              </a:xfrm>
              <a:custGeom>
                <a:avLst/>
                <a:gdLst/>
                <a:ahLst/>
                <a:cxnLst/>
                <a:rect l="l" t="t" r="r" b="b"/>
                <a:pathLst>
                  <a:path w="219368" h="69513">
                    <a:moveTo>
                      <a:pt x="34757" y="0"/>
                    </a:moveTo>
                    <a:lnTo>
                      <a:pt x="184612" y="0"/>
                    </a:lnTo>
                    <a:cubicBezTo>
                      <a:pt x="193830" y="0"/>
                      <a:pt x="202670" y="3662"/>
                      <a:pt x="209188" y="10180"/>
                    </a:cubicBezTo>
                    <a:cubicBezTo>
                      <a:pt x="215707" y="16698"/>
                      <a:pt x="219368" y="25539"/>
                      <a:pt x="219368" y="34757"/>
                    </a:cubicBezTo>
                    <a:lnTo>
                      <a:pt x="219368" y="34757"/>
                    </a:lnTo>
                    <a:cubicBezTo>
                      <a:pt x="219368" y="53952"/>
                      <a:pt x="203807" y="69513"/>
                      <a:pt x="184612" y="69513"/>
                    </a:cubicBezTo>
                    <a:lnTo>
                      <a:pt x="34757" y="69513"/>
                    </a:lnTo>
                    <a:cubicBezTo>
                      <a:pt x="25539" y="69513"/>
                      <a:pt x="16698" y="65851"/>
                      <a:pt x="10180" y="59333"/>
                    </a:cubicBezTo>
                    <a:cubicBezTo>
                      <a:pt x="3662" y="52815"/>
                      <a:pt x="0" y="43975"/>
                      <a:pt x="0" y="34757"/>
                    </a:cubicBezTo>
                    <a:lnTo>
                      <a:pt x="0" y="34757"/>
                    </a:lnTo>
                    <a:cubicBezTo>
                      <a:pt x="0" y="25539"/>
                      <a:pt x="3662" y="16698"/>
                      <a:pt x="10180" y="10180"/>
                    </a:cubicBezTo>
                    <a:cubicBezTo>
                      <a:pt x="16698" y="3662"/>
                      <a:pt x="25539" y="0"/>
                      <a:pt x="34757" y="0"/>
                    </a:cubicBezTo>
                    <a:close/>
                  </a:path>
                </a:pathLst>
              </a:custGeom>
              <a:solidFill>
                <a:srgbClr val="CAE7E9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1" name="TextBox 151"/>
              <p:cNvSpPr txBox="1"/>
              <p:nvPr/>
            </p:nvSpPr>
            <p:spPr>
              <a:xfrm>
                <a:off x="0" y="-47625"/>
                <a:ext cx="219368" cy="11713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52" name="Group 152"/>
            <p:cNvGrpSpPr/>
            <p:nvPr/>
          </p:nvGrpSpPr>
          <p:grpSpPr>
            <a:xfrm rot="-8574470">
              <a:off x="75739" y="340445"/>
              <a:ext cx="412336" cy="167716"/>
              <a:chOff x="0" y="0"/>
              <a:chExt cx="219804" cy="89405"/>
            </a:xfrm>
          </p:grpSpPr>
          <p:sp>
            <p:nvSpPr>
              <p:cNvPr id="153" name="Freeform 153"/>
              <p:cNvSpPr/>
              <p:nvPr/>
            </p:nvSpPr>
            <p:spPr>
              <a:xfrm>
                <a:off x="0" y="0"/>
                <a:ext cx="219804" cy="89405"/>
              </a:xfrm>
              <a:custGeom>
                <a:avLst/>
                <a:gdLst/>
                <a:ahLst/>
                <a:cxnLst/>
                <a:rect l="l" t="t" r="r" b="b"/>
                <a:pathLst>
                  <a:path w="219804" h="89405">
                    <a:moveTo>
                      <a:pt x="44702" y="0"/>
                    </a:moveTo>
                    <a:lnTo>
                      <a:pt x="175102" y="0"/>
                    </a:lnTo>
                    <a:cubicBezTo>
                      <a:pt x="199790" y="0"/>
                      <a:pt x="219804" y="20014"/>
                      <a:pt x="219804" y="44702"/>
                    </a:cubicBezTo>
                    <a:lnTo>
                      <a:pt x="219804" y="44702"/>
                    </a:lnTo>
                    <a:cubicBezTo>
                      <a:pt x="219804" y="56558"/>
                      <a:pt x="215095" y="67928"/>
                      <a:pt x="206711" y="76312"/>
                    </a:cubicBezTo>
                    <a:cubicBezTo>
                      <a:pt x="198328" y="84695"/>
                      <a:pt x="186958" y="89405"/>
                      <a:pt x="175102" y="89405"/>
                    </a:cubicBezTo>
                    <a:lnTo>
                      <a:pt x="44702" y="89405"/>
                    </a:lnTo>
                    <a:cubicBezTo>
                      <a:pt x="32847" y="89405"/>
                      <a:pt x="21476" y="84695"/>
                      <a:pt x="13093" y="76312"/>
                    </a:cubicBezTo>
                    <a:cubicBezTo>
                      <a:pt x="4710" y="67928"/>
                      <a:pt x="0" y="56558"/>
                      <a:pt x="0" y="44702"/>
                    </a:cubicBezTo>
                    <a:lnTo>
                      <a:pt x="0" y="44702"/>
                    </a:lnTo>
                    <a:cubicBezTo>
                      <a:pt x="0" y="32847"/>
                      <a:pt x="4710" y="21476"/>
                      <a:pt x="13093" y="13093"/>
                    </a:cubicBezTo>
                    <a:cubicBezTo>
                      <a:pt x="21476" y="4710"/>
                      <a:pt x="32847" y="0"/>
                      <a:pt x="44702" y="0"/>
                    </a:cubicBezTo>
                    <a:close/>
                  </a:path>
                </a:pathLst>
              </a:custGeom>
              <a:solidFill>
                <a:srgbClr val="CAE7E9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4" name="TextBox 154"/>
              <p:cNvSpPr txBox="1"/>
              <p:nvPr/>
            </p:nvSpPr>
            <p:spPr>
              <a:xfrm>
                <a:off x="0" y="-47625"/>
                <a:ext cx="219804" cy="13703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55" name="Group 155"/>
            <p:cNvGrpSpPr/>
            <p:nvPr/>
          </p:nvGrpSpPr>
          <p:grpSpPr>
            <a:xfrm>
              <a:off x="81364" y="943369"/>
              <a:ext cx="164952" cy="264763"/>
              <a:chOff x="0" y="0"/>
              <a:chExt cx="801563" cy="1286579"/>
            </a:xfrm>
          </p:grpSpPr>
          <p:sp>
            <p:nvSpPr>
              <p:cNvPr id="156" name="Freeform 156"/>
              <p:cNvSpPr/>
              <p:nvPr/>
            </p:nvSpPr>
            <p:spPr>
              <a:xfrm>
                <a:off x="0" y="0"/>
                <a:ext cx="801563" cy="1286579"/>
              </a:xfrm>
              <a:custGeom>
                <a:avLst/>
                <a:gdLst/>
                <a:ahLst/>
                <a:cxnLst/>
                <a:rect l="l" t="t" r="r" b="b"/>
                <a:pathLst>
                  <a:path w="801563" h="1286579">
                    <a:moveTo>
                      <a:pt x="400781" y="0"/>
                    </a:moveTo>
                    <a:cubicBezTo>
                      <a:pt x="179436" y="0"/>
                      <a:pt x="0" y="288011"/>
                      <a:pt x="0" y="643290"/>
                    </a:cubicBezTo>
                    <a:cubicBezTo>
                      <a:pt x="0" y="998569"/>
                      <a:pt x="179436" y="1286579"/>
                      <a:pt x="400781" y="1286579"/>
                    </a:cubicBezTo>
                    <a:cubicBezTo>
                      <a:pt x="622127" y="1286579"/>
                      <a:pt x="801563" y="998569"/>
                      <a:pt x="801563" y="643290"/>
                    </a:cubicBezTo>
                    <a:cubicBezTo>
                      <a:pt x="801563" y="288011"/>
                      <a:pt x="622127" y="0"/>
                      <a:pt x="400781" y="0"/>
                    </a:cubicBezTo>
                    <a:close/>
                  </a:path>
                </a:pathLst>
              </a:custGeom>
              <a:solidFill>
                <a:srgbClr val="CAE7E9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7" name="TextBox 157"/>
              <p:cNvSpPr txBox="1"/>
              <p:nvPr/>
            </p:nvSpPr>
            <p:spPr>
              <a:xfrm>
                <a:off x="75147" y="72992"/>
                <a:ext cx="651270" cy="109297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58" name="Group 158"/>
            <p:cNvGrpSpPr/>
            <p:nvPr/>
          </p:nvGrpSpPr>
          <p:grpSpPr>
            <a:xfrm rot="-133965">
              <a:off x="129370" y="560629"/>
              <a:ext cx="164952" cy="294888"/>
              <a:chOff x="0" y="0"/>
              <a:chExt cx="801563" cy="1432970"/>
            </a:xfrm>
          </p:grpSpPr>
          <p:sp>
            <p:nvSpPr>
              <p:cNvPr id="159" name="Freeform 159"/>
              <p:cNvSpPr/>
              <p:nvPr/>
            </p:nvSpPr>
            <p:spPr>
              <a:xfrm>
                <a:off x="0" y="0"/>
                <a:ext cx="801563" cy="1432970"/>
              </a:xfrm>
              <a:custGeom>
                <a:avLst/>
                <a:gdLst/>
                <a:ahLst/>
                <a:cxnLst/>
                <a:rect l="l" t="t" r="r" b="b"/>
                <a:pathLst>
                  <a:path w="801563" h="1432970">
                    <a:moveTo>
                      <a:pt x="400781" y="0"/>
                    </a:moveTo>
                    <a:cubicBezTo>
                      <a:pt x="179436" y="0"/>
                      <a:pt x="0" y="320781"/>
                      <a:pt x="0" y="716485"/>
                    </a:cubicBezTo>
                    <a:cubicBezTo>
                      <a:pt x="0" y="1112189"/>
                      <a:pt x="179436" y="1432970"/>
                      <a:pt x="400781" y="1432970"/>
                    </a:cubicBezTo>
                    <a:cubicBezTo>
                      <a:pt x="622127" y="1432970"/>
                      <a:pt x="801563" y="1112189"/>
                      <a:pt x="801563" y="716485"/>
                    </a:cubicBezTo>
                    <a:cubicBezTo>
                      <a:pt x="801563" y="320781"/>
                      <a:pt x="622127" y="0"/>
                      <a:pt x="400781" y="0"/>
                    </a:cubicBezTo>
                    <a:close/>
                  </a:path>
                </a:pathLst>
              </a:custGeom>
              <a:solidFill>
                <a:srgbClr val="CAE7E9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0" name="TextBox 160"/>
              <p:cNvSpPr txBox="1"/>
              <p:nvPr/>
            </p:nvSpPr>
            <p:spPr>
              <a:xfrm>
                <a:off x="75147" y="86716"/>
                <a:ext cx="651270" cy="121191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61" name="Group 161"/>
            <p:cNvGrpSpPr/>
            <p:nvPr/>
          </p:nvGrpSpPr>
          <p:grpSpPr>
            <a:xfrm rot="-8924460">
              <a:off x="103214" y="283950"/>
              <a:ext cx="208901" cy="60658"/>
              <a:chOff x="0" y="0"/>
              <a:chExt cx="111359" cy="32335"/>
            </a:xfrm>
          </p:grpSpPr>
          <p:sp>
            <p:nvSpPr>
              <p:cNvPr id="162" name="Freeform 162"/>
              <p:cNvSpPr/>
              <p:nvPr/>
            </p:nvSpPr>
            <p:spPr>
              <a:xfrm>
                <a:off x="0" y="0"/>
                <a:ext cx="111359" cy="32335"/>
              </a:xfrm>
              <a:custGeom>
                <a:avLst/>
                <a:gdLst/>
                <a:ahLst/>
                <a:cxnLst/>
                <a:rect l="l" t="t" r="r" b="b"/>
                <a:pathLst>
                  <a:path w="111359" h="32335">
                    <a:moveTo>
                      <a:pt x="16168" y="0"/>
                    </a:moveTo>
                    <a:lnTo>
                      <a:pt x="95192" y="0"/>
                    </a:lnTo>
                    <a:cubicBezTo>
                      <a:pt x="104121" y="0"/>
                      <a:pt x="111359" y="7238"/>
                      <a:pt x="111359" y="16168"/>
                    </a:cubicBezTo>
                    <a:lnTo>
                      <a:pt x="111359" y="16168"/>
                    </a:lnTo>
                    <a:cubicBezTo>
                      <a:pt x="111359" y="20455"/>
                      <a:pt x="109656" y="24568"/>
                      <a:pt x="106624" y="27600"/>
                    </a:cubicBezTo>
                    <a:cubicBezTo>
                      <a:pt x="103592" y="30632"/>
                      <a:pt x="99480" y="32335"/>
                      <a:pt x="95192" y="32335"/>
                    </a:cubicBezTo>
                    <a:lnTo>
                      <a:pt x="16168" y="32335"/>
                    </a:lnTo>
                    <a:cubicBezTo>
                      <a:pt x="11880" y="32335"/>
                      <a:pt x="7767" y="30632"/>
                      <a:pt x="4735" y="27600"/>
                    </a:cubicBezTo>
                    <a:cubicBezTo>
                      <a:pt x="1703" y="24568"/>
                      <a:pt x="0" y="20455"/>
                      <a:pt x="0" y="16168"/>
                    </a:cubicBezTo>
                    <a:lnTo>
                      <a:pt x="0" y="16168"/>
                    </a:lnTo>
                    <a:cubicBezTo>
                      <a:pt x="0" y="11880"/>
                      <a:pt x="1703" y="7767"/>
                      <a:pt x="4735" y="4735"/>
                    </a:cubicBezTo>
                    <a:cubicBezTo>
                      <a:pt x="7767" y="1703"/>
                      <a:pt x="11880" y="0"/>
                      <a:pt x="16168" y="0"/>
                    </a:cubicBezTo>
                    <a:close/>
                  </a:path>
                </a:pathLst>
              </a:custGeom>
              <a:solidFill>
                <a:srgbClr val="CAE7E9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3" name="TextBox 163"/>
              <p:cNvSpPr txBox="1"/>
              <p:nvPr/>
            </p:nvSpPr>
            <p:spPr>
              <a:xfrm>
                <a:off x="0" y="-47625"/>
                <a:ext cx="111359" cy="7996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64" name="Group 164"/>
            <p:cNvGrpSpPr/>
            <p:nvPr/>
          </p:nvGrpSpPr>
          <p:grpSpPr>
            <a:xfrm rot="-335979">
              <a:off x="73404" y="236223"/>
              <a:ext cx="105941" cy="363046"/>
              <a:chOff x="0" y="0"/>
              <a:chExt cx="187091" cy="641138"/>
            </a:xfrm>
          </p:grpSpPr>
          <p:sp>
            <p:nvSpPr>
              <p:cNvPr id="165" name="Freeform 165"/>
              <p:cNvSpPr/>
              <p:nvPr/>
            </p:nvSpPr>
            <p:spPr>
              <a:xfrm>
                <a:off x="0" y="0"/>
                <a:ext cx="187091" cy="641138"/>
              </a:xfrm>
              <a:custGeom>
                <a:avLst/>
                <a:gdLst/>
                <a:ahLst/>
                <a:cxnLst/>
                <a:rect l="l" t="t" r="r" b="b"/>
                <a:pathLst>
                  <a:path w="187091" h="641138">
                    <a:moveTo>
                      <a:pt x="93546" y="0"/>
                    </a:moveTo>
                    <a:cubicBezTo>
                      <a:pt x="41882" y="0"/>
                      <a:pt x="0" y="143524"/>
                      <a:pt x="0" y="320569"/>
                    </a:cubicBezTo>
                    <a:cubicBezTo>
                      <a:pt x="0" y="497614"/>
                      <a:pt x="41882" y="641138"/>
                      <a:pt x="93546" y="641138"/>
                    </a:cubicBezTo>
                    <a:cubicBezTo>
                      <a:pt x="145209" y="641138"/>
                      <a:pt x="187091" y="497614"/>
                      <a:pt x="187091" y="320569"/>
                    </a:cubicBezTo>
                    <a:cubicBezTo>
                      <a:pt x="187091" y="143524"/>
                      <a:pt x="145209" y="0"/>
                      <a:pt x="93546" y="0"/>
                    </a:cubicBezTo>
                    <a:close/>
                  </a:path>
                </a:pathLst>
              </a:custGeom>
              <a:solidFill>
                <a:srgbClr val="CAE7E9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6" name="TextBox 166"/>
              <p:cNvSpPr txBox="1"/>
              <p:nvPr/>
            </p:nvSpPr>
            <p:spPr>
              <a:xfrm>
                <a:off x="17540" y="12482"/>
                <a:ext cx="152012" cy="56854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67" name="Group 167"/>
            <p:cNvGrpSpPr/>
            <p:nvPr/>
          </p:nvGrpSpPr>
          <p:grpSpPr>
            <a:xfrm rot="-1027461">
              <a:off x="87916" y="219942"/>
              <a:ext cx="107331" cy="363046"/>
              <a:chOff x="0" y="0"/>
              <a:chExt cx="189546" cy="641138"/>
            </a:xfrm>
          </p:grpSpPr>
          <p:sp>
            <p:nvSpPr>
              <p:cNvPr id="168" name="Freeform 168"/>
              <p:cNvSpPr/>
              <p:nvPr/>
            </p:nvSpPr>
            <p:spPr>
              <a:xfrm>
                <a:off x="0" y="0"/>
                <a:ext cx="189546" cy="641138"/>
              </a:xfrm>
              <a:custGeom>
                <a:avLst/>
                <a:gdLst/>
                <a:ahLst/>
                <a:cxnLst/>
                <a:rect l="l" t="t" r="r" b="b"/>
                <a:pathLst>
                  <a:path w="189546" h="641138">
                    <a:moveTo>
                      <a:pt x="94773" y="0"/>
                    </a:moveTo>
                    <a:cubicBezTo>
                      <a:pt x="42431" y="0"/>
                      <a:pt x="0" y="143524"/>
                      <a:pt x="0" y="320569"/>
                    </a:cubicBezTo>
                    <a:cubicBezTo>
                      <a:pt x="0" y="497614"/>
                      <a:pt x="42431" y="641138"/>
                      <a:pt x="94773" y="641138"/>
                    </a:cubicBezTo>
                    <a:cubicBezTo>
                      <a:pt x="147114" y="641138"/>
                      <a:pt x="189546" y="497614"/>
                      <a:pt x="189546" y="320569"/>
                    </a:cubicBezTo>
                    <a:cubicBezTo>
                      <a:pt x="189546" y="143524"/>
                      <a:pt x="147114" y="0"/>
                      <a:pt x="94773" y="0"/>
                    </a:cubicBezTo>
                    <a:close/>
                  </a:path>
                </a:pathLst>
              </a:custGeom>
              <a:solidFill>
                <a:srgbClr val="CAE7E9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9" name="TextBox 169"/>
              <p:cNvSpPr txBox="1"/>
              <p:nvPr/>
            </p:nvSpPr>
            <p:spPr>
              <a:xfrm>
                <a:off x="17770" y="12482"/>
                <a:ext cx="154006" cy="56854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70" name="Group 170"/>
            <p:cNvGrpSpPr/>
            <p:nvPr/>
          </p:nvGrpSpPr>
          <p:grpSpPr>
            <a:xfrm rot="-1949346">
              <a:off x="93865" y="200032"/>
              <a:ext cx="107331" cy="302316"/>
              <a:chOff x="0" y="0"/>
              <a:chExt cx="189546" cy="533889"/>
            </a:xfrm>
          </p:grpSpPr>
          <p:sp>
            <p:nvSpPr>
              <p:cNvPr id="171" name="Freeform 171"/>
              <p:cNvSpPr/>
              <p:nvPr/>
            </p:nvSpPr>
            <p:spPr>
              <a:xfrm>
                <a:off x="0" y="0"/>
                <a:ext cx="189546" cy="533889"/>
              </a:xfrm>
              <a:custGeom>
                <a:avLst/>
                <a:gdLst/>
                <a:ahLst/>
                <a:cxnLst/>
                <a:rect l="l" t="t" r="r" b="b"/>
                <a:pathLst>
                  <a:path w="189546" h="533889">
                    <a:moveTo>
                      <a:pt x="94773" y="0"/>
                    </a:moveTo>
                    <a:cubicBezTo>
                      <a:pt x="42431" y="0"/>
                      <a:pt x="0" y="119515"/>
                      <a:pt x="0" y="266944"/>
                    </a:cubicBezTo>
                    <a:cubicBezTo>
                      <a:pt x="0" y="414373"/>
                      <a:pt x="42431" y="533889"/>
                      <a:pt x="94773" y="533889"/>
                    </a:cubicBezTo>
                    <a:cubicBezTo>
                      <a:pt x="147114" y="533889"/>
                      <a:pt x="189546" y="414373"/>
                      <a:pt x="189546" y="266944"/>
                    </a:cubicBezTo>
                    <a:cubicBezTo>
                      <a:pt x="189546" y="119515"/>
                      <a:pt x="147114" y="0"/>
                      <a:pt x="94773" y="0"/>
                    </a:cubicBezTo>
                    <a:close/>
                  </a:path>
                </a:pathLst>
              </a:custGeom>
              <a:solidFill>
                <a:srgbClr val="CAE7E9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2" name="TextBox 172"/>
              <p:cNvSpPr txBox="1"/>
              <p:nvPr/>
            </p:nvSpPr>
            <p:spPr>
              <a:xfrm>
                <a:off x="17770" y="2427"/>
                <a:ext cx="154006" cy="48140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sp>
          <p:nvSpPr>
            <p:cNvPr id="173" name="AutoShape 173"/>
            <p:cNvSpPr/>
            <p:nvPr/>
          </p:nvSpPr>
          <p:spPr>
            <a:xfrm flipV="1">
              <a:off x="425872" y="661828"/>
              <a:ext cx="330984" cy="104641"/>
            </a:xfrm>
            <a:prstGeom prst="line">
              <a:avLst/>
            </a:prstGeom>
            <a:ln w="32018" cap="flat">
              <a:solidFill>
                <a:srgbClr val="CAE7E9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grpSp>
          <p:nvGrpSpPr>
            <p:cNvPr id="174" name="Group 174"/>
            <p:cNvGrpSpPr/>
            <p:nvPr/>
          </p:nvGrpSpPr>
          <p:grpSpPr>
            <a:xfrm rot="751719">
              <a:off x="3149451" y="609677"/>
              <a:ext cx="1410782" cy="251717"/>
              <a:chOff x="0" y="0"/>
              <a:chExt cx="1329862" cy="237279"/>
            </a:xfrm>
          </p:grpSpPr>
          <p:sp>
            <p:nvSpPr>
              <p:cNvPr id="175" name="Freeform 175"/>
              <p:cNvSpPr/>
              <p:nvPr/>
            </p:nvSpPr>
            <p:spPr>
              <a:xfrm>
                <a:off x="0" y="0"/>
                <a:ext cx="1329862" cy="237279"/>
              </a:xfrm>
              <a:custGeom>
                <a:avLst/>
                <a:gdLst/>
                <a:ahLst/>
                <a:cxnLst/>
                <a:rect l="l" t="t" r="r" b="b"/>
                <a:pathLst>
                  <a:path w="1329862" h="237279">
                    <a:moveTo>
                      <a:pt x="664931" y="0"/>
                    </a:moveTo>
                    <a:cubicBezTo>
                      <a:pt x="297700" y="0"/>
                      <a:pt x="0" y="53117"/>
                      <a:pt x="0" y="118639"/>
                    </a:cubicBezTo>
                    <a:cubicBezTo>
                      <a:pt x="0" y="184162"/>
                      <a:pt x="297700" y="237279"/>
                      <a:pt x="664931" y="237279"/>
                    </a:cubicBezTo>
                    <a:cubicBezTo>
                      <a:pt x="1032162" y="237279"/>
                      <a:pt x="1329862" y="184162"/>
                      <a:pt x="1329862" y="118639"/>
                    </a:cubicBezTo>
                    <a:cubicBezTo>
                      <a:pt x="1329862" y="53117"/>
                      <a:pt x="1032162" y="0"/>
                      <a:pt x="664931" y="0"/>
                    </a:cubicBezTo>
                    <a:close/>
                  </a:path>
                </a:pathLst>
              </a:custGeom>
              <a:solidFill>
                <a:srgbClr val="6B8F9D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6" name="TextBox 176"/>
              <p:cNvSpPr txBox="1"/>
              <p:nvPr/>
            </p:nvSpPr>
            <p:spPr>
              <a:xfrm>
                <a:off x="124675" y="-25380"/>
                <a:ext cx="1080513" cy="24041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77" name="Group 177"/>
            <p:cNvGrpSpPr/>
            <p:nvPr/>
          </p:nvGrpSpPr>
          <p:grpSpPr>
            <a:xfrm>
              <a:off x="1364233" y="474239"/>
              <a:ext cx="2501097" cy="622294"/>
              <a:chOff x="0" y="0"/>
              <a:chExt cx="1333263" cy="331727"/>
            </a:xfrm>
          </p:grpSpPr>
          <p:sp>
            <p:nvSpPr>
              <p:cNvPr id="178" name="Freeform 178"/>
              <p:cNvSpPr/>
              <p:nvPr/>
            </p:nvSpPr>
            <p:spPr>
              <a:xfrm>
                <a:off x="0" y="0"/>
                <a:ext cx="1333263" cy="331727"/>
              </a:xfrm>
              <a:custGeom>
                <a:avLst/>
                <a:gdLst/>
                <a:ahLst/>
                <a:cxnLst/>
                <a:rect l="l" t="t" r="r" b="b"/>
                <a:pathLst>
                  <a:path w="1333263" h="331727">
                    <a:moveTo>
                      <a:pt x="666632" y="0"/>
                    </a:moveTo>
                    <a:cubicBezTo>
                      <a:pt x="298461" y="0"/>
                      <a:pt x="0" y="74260"/>
                      <a:pt x="0" y="165864"/>
                    </a:cubicBezTo>
                    <a:cubicBezTo>
                      <a:pt x="0" y="257468"/>
                      <a:pt x="298461" y="331727"/>
                      <a:pt x="666632" y="331727"/>
                    </a:cubicBezTo>
                    <a:cubicBezTo>
                      <a:pt x="1034802" y="331727"/>
                      <a:pt x="1333263" y="257468"/>
                      <a:pt x="1333263" y="165864"/>
                    </a:cubicBezTo>
                    <a:cubicBezTo>
                      <a:pt x="1333263" y="74260"/>
                      <a:pt x="1034802" y="0"/>
                      <a:pt x="666632" y="0"/>
                    </a:cubicBezTo>
                    <a:close/>
                  </a:path>
                </a:pathLst>
              </a:custGeom>
              <a:solidFill>
                <a:srgbClr val="6B8F9D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9" name="TextBox 179"/>
              <p:cNvSpPr txBox="1"/>
              <p:nvPr/>
            </p:nvSpPr>
            <p:spPr>
              <a:xfrm>
                <a:off x="124993" y="-16526"/>
                <a:ext cx="1083276" cy="31715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80" name="Group 180"/>
            <p:cNvGrpSpPr/>
            <p:nvPr/>
          </p:nvGrpSpPr>
          <p:grpSpPr>
            <a:xfrm rot="-69683">
              <a:off x="501853" y="625990"/>
              <a:ext cx="1410782" cy="301873"/>
              <a:chOff x="0" y="0"/>
              <a:chExt cx="1329862" cy="284558"/>
            </a:xfrm>
          </p:grpSpPr>
          <p:sp>
            <p:nvSpPr>
              <p:cNvPr id="181" name="Freeform 181"/>
              <p:cNvSpPr/>
              <p:nvPr/>
            </p:nvSpPr>
            <p:spPr>
              <a:xfrm>
                <a:off x="0" y="0"/>
                <a:ext cx="1329862" cy="284558"/>
              </a:xfrm>
              <a:custGeom>
                <a:avLst/>
                <a:gdLst/>
                <a:ahLst/>
                <a:cxnLst/>
                <a:rect l="l" t="t" r="r" b="b"/>
                <a:pathLst>
                  <a:path w="1329862" h="284558">
                    <a:moveTo>
                      <a:pt x="664931" y="0"/>
                    </a:moveTo>
                    <a:cubicBezTo>
                      <a:pt x="297700" y="0"/>
                      <a:pt x="0" y="63700"/>
                      <a:pt x="0" y="142279"/>
                    </a:cubicBezTo>
                    <a:cubicBezTo>
                      <a:pt x="0" y="220857"/>
                      <a:pt x="297700" y="284558"/>
                      <a:pt x="664931" y="284558"/>
                    </a:cubicBezTo>
                    <a:cubicBezTo>
                      <a:pt x="1032162" y="284558"/>
                      <a:pt x="1329862" y="220857"/>
                      <a:pt x="1329862" y="142279"/>
                    </a:cubicBezTo>
                    <a:cubicBezTo>
                      <a:pt x="1329862" y="63700"/>
                      <a:pt x="1032162" y="0"/>
                      <a:pt x="664931" y="0"/>
                    </a:cubicBezTo>
                    <a:close/>
                  </a:path>
                </a:pathLst>
              </a:custGeom>
              <a:solidFill>
                <a:srgbClr val="6B8F9D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2" name="TextBox 182"/>
              <p:cNvSpPr txBox="1"/>
              <p:nvPr/>
            </p:nvSpPr>
            <p:spPr>
              <a:xfrm>
                <a:off x="124675" y="-20948"/>
                <a:ext cx="1080513" cy="27882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83" name="Group 183"/>
            <p:cNvGrpSpPr/>
            <p:nvPr/>
          </p:nvGrpSpPr>
          <p:grpSpPr>
            <a:xfrm rot="-69683">
              <a:off x="841850" y="664099"/>
              <a:ext cx="1379511" cy="318772"/>
              <a:chOff x="0" y="0"/>
              <a:chExt cx="1300385" cy="300488"/>
            </a:xfrm>
          </p:grpSpPr>
          <p:sp>
            <p:nvSpPr>
              <p:cNvPr id="184" name="Freeform 184"/>
              <p:cNvSpPr/>
              <p:nvPr/>
            </p:nvSpPr>
            <p:spPr>
              <a:xfrm>
                <a:off x="0" y="0"/>
                <a:ext cx="1300385" cy="300488"/>
              </a:xfrm>
              <a:custGeom>
                <a:avLst/>
                <a:gdLst/>
                <a:ahLst/>
                <a:cxnLst/>
                <a:rect l="l" t="t" r="r" b="b"/>
                <a:pathLst>
                  <a:path w="1300385" h="300488">
                    <a:moveTo>
                      <a:pt x="650193" y="0"/>
                    </a:moveTo>
                    <a:cubicBezTo>
                      <a:pt x="291101" y="0"/>
                      <a:pt x="0" y="67267"/>
                      <a:pt x="0" y="150244"/>
                    </a:cubicBezTo>
                    <a:cubicBezTo>
                      <a:pt x="0" y="233221"/>
                      <a:pt x="291101" y="300488"/>
                      <a:pt x="650193" y="300488"/>
                    </a:cubicBezTo>
                    <a:cubicBezTo>
                      <a:pt x="1009284" y="300488"/>
                      <a:pt x="1300385" y="233221"/>
                      <a:pt x="1300385" y="150244"/>
                    </a:cubicBezTo>
                    <a:cubicBezTo>
                      <a:pt x="1300385" y="67267"/>
                      <a:pt x="1009284" y="0"/>
                      <a:pt x="650193" y="0"/>
                    </a:cubicBezTo>
                    <a:close/>
                  </a:path>
                </a:pathLst>
              </a:custGeom>
              <a:solidFill>
                <a:srgbClr val="6B8F9D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5" name="TextBox 185"/>
              <p:cNvSpPr txBox="1"/>
              <p:nvPr/>
            </p:nvSpPr>
            <p:spPr>
              <a:xfrm>
                <a:off x="121911" y="-19454"/>
                <a:ext cx="1056563" cy="29177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86" name="Group 186"/>
            <p:cNvGrpSpPr/>
            <p:nvPr/>
          </p:nvGrpSpPr>
          <p:grpSpPr>
            <a:xfrm rot="1752864">
              <a:off x="1023396" y="593429"/>
              <a:ext cx="382072" cy="196239"/>
              <a:chOff x="0" y="0"/>
              <a:chExt cx="360157" cy="184983"/>
            </a:xfrm>
          </p:grpSpPr>
          <p:sp>
            <p:nvSpPr>
              <p:cNvPr id="187" name="Freeform 187"/>
              <p:cNvSpPr/>
              <p:nvPr/>
            </p:nvSpPr>
            <p:spPr>
              <a:xfrm>
                <a:off x="0" y="0"/>
                <a:ext cx="360157" cy="184983"/>
              </a:xfrm>
              <a:custGeom>
                <a:avLst/>
                <a:gdLst/>
                <a:ahLst/>
                <a:cxnLst/>
                <a:rect l="l" t="t" r="r" b="b"/>
                <a:pathLst>
                  <a:path w="360157" h="184983">
                    <a:moveTo>
                      <a:pt x="180078" y="0"/>
                    </a:moveTo>
                    <a:cubicBezTo>
                      <a:pt x="80624" y="0"/>
                      <a:pt x="0" y="41410"/>
                      <a:pt x="0" y="92492"/>
                    </a:cubicBezTo>
                    <a:cubicBezTo>
                      <a:pt x="0" y="143573"/>
                      <a:pt x="80624" y="184983"/>
                      <a:pt x="180078" y="184983"/>
                    </a:cubicBezTo>
                    <a:cubicBezTo>
                      <a:pt x="279533" y="184983"/>
                      <a:pt x="360157" y="143573"/>
                      <a:pt x="360157" y="92492"/>
                    </a:cubicBezTo>
                    <a:cubicBezTo>
                      <a:pt x="360157" y="41410"/>
                      <a:pt x="279533" y="0"/>
                      <a:pt x="180078" y="0"/>
                    </a:cubicBezTo>
                    <a:close/>
                  </a:path>
                </a:pathLst>
              </a:custGeom>
              <a:solidFill>
                <a:srgbClr val="6B8F9D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8" name="TextBox 188"/>
              <p:cNvSpPr txBox="1"/>
              <p:nvPr/>
            </p:nvSpPr>
            <p:spPr>
              <a:xfrm>
                <a:off x="33765" y="-30283"/>
                <a:ext cx="292627" cy="19792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89" name="Group 189"/>
            <p:cNvGrpSpPr/>
            <p:nvPr/>
          </p:nvGrpSpPr>
          <p:grpSpPr>
            <a:xfrm rot="919753">
              <a:off x="3718445" y="832410"/>
              <a:ext cx="374084" cy="136216"/>
              <a:chOff x="0" y="0"/>
              <a:chExt cx="199414" cy="72613"/>
            </a:xfrm>
          </p:grpSpPr>
          <p:sp>
            <p:nvSpPr>
              <p:cNvPr id="190" name="Freeform 190"/>
              <p:cNvSpPr/>
              <p:nvPr/>
            </p:nvSpPr>
            <p:spPr>
              <a:xfrm>
                <a:off x="0" y="0"/>
                <a:ext cx="199414" cy="72613"/>
              </a:xfrm>
              <a:custGeom>
                <a:avLst/>
                <a:gdLst/>
                <a:ahLst/>
                <a:cxnLst/>
                <a:rect l="l" t="t" r="r" b="b"/>
                <a:pathLst>
                  <a:path w="199414" h="72613">
                    <a:moveTo>
                      <a:pt x="36306" y="0"/>
                    </a:moveTo>
                    <a:lnTo>
                      <a:pt x="163107" y="0"/>
                    </a:lnTo>
                    <a:cubicBezTo>
                      <a:pt x="183159" y="0"/>
                      <a:pt x="199414" y="16255"/>
                      <a:pt x="199414" y="36306"/>
                    </a:cubicBezTo>
                    <a:lnTo>
                      <a:pt x="199414" y="36306"/>
                    </a:lnTo>
                    <a:cubicBezTo>
                      <a:pt x="199414" y="56358"/>
                      <a:pt x="183159" y="72613"/>
                      <a:pt x="163107" y="72613"/>
                    </a:cubicBezTo>
                    <a:lnTo>
                      <a:pt x="36306" y="72613"/>
                    </a:lnTo>
                    <a:cubicBezTo>
                      <a:pt x="16255" y="72613"/>
                      <a:pt x="0" y="56358"/>
                      <a:pt x="0" y="36306"/>
                    </a:cubicBezTo>
                    <a:lnTo>
                      <a:pt x="0" y="36306"/>
                    </a:lnTo>
                    <a:cubicBezTo>
                      <a:pt x="0" y="16255"/>
                      <a:pt x="16255" y="0"/>
                      <a:pt x="36306" y="0"/>
                    </a:cubicBezTo>
                    <a:close/>
                  </a:path>
                </a:pathLst>
              </a:custGeom>
              <a:solidFill>
                <a:srgbClr val="6B8F9D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91" name="TextBox 191"/>
              <p:cNvSpPr txBox="1"/>
              <p:nvPr/>
            </p:nvSpPr>
            <p:spPr>
              <a:xfrm>
                <a:off x="0" y="-47625"/>
                <a:ext cx="199414" cy="12023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92" name="Group 192"/>
            <p:cNvGrpSpPr/>
            <p:nvPr/>
          </p:nvGrpSpPr>
          <p:grpSpPr>
            <a:xfrm rot="-624248">
              <a:off x="3985442" y="849391"/>
              <a:ext cx="440095" cy="118574"/>
              <a:chOff x="0" y="0"/>
              <a:chExt cx="234602" cy="63208"/>
            </a:xfrm>
          </p:grpSpPr>
          <p:sp>
            <p:nvSpPr>
              <p:cNvPr id="193" name="Freeform 193"/>
              <p:cNvSpPr/>
              <p:nvPr/>
            </p:nvSpPr>
            <p:spPr>
              <a:xfrm>
                <a:off x="0" y="0"/>
                <a:ext cx="234602" cy="63208"/>
              </a:xfrm>
              <a:custGeom>
                <a:avLst/>
                <a:gdLst/>
                <a:ahLst/>
                <a:cxnLst/>
                <a:rect l="l" t="t" r="r" b="b"/>
                <a:pathLst>
                  <a:path w="234602" h="63208">
                    <a:moveTo>
                      <a:pt x="31604" y="0"/>
                    </a:moveTo>
                    <a:lnTo>
                      <a:pt x="202998" y="0"/>
                    </a:lnTo>
                    <a:cubicBezTo>
                      <a:pt x="211380" y="0"/>
                      <a:pt x="219418" y="3330"/>
                      <a:pt x="225345" y="9257"/>
                    </a:cubicBezTo>
                    <a:cubicBezTo>
                      <a:pt x="231272" y="15184"/>
                      <a:pt x="234602" y="23222"/>
                      <a:pt x="234602" y="31604"/>
                    </a:cubicBezTo>
                    <a:lnTo>
                      <a:pt x="234602" y="31604"/>
                    </a:lnTo>
                    <a:cubicBezTo>
                      <a:pt x="234602" y="39986"/>
                      <a:pt x="231272" y="48025"/>
                      <a:pt x="225345" y="53952"/>
                    </a:cubicBezTo>
                    <a:cubicBezTo>
                      <a:pt x="219418" y="59879"/>
                      <a:pt x="211380" y="63208"/>
                      <a:pt x="202998" y="63208"/>
                    </a:cubicBezTo>
                    <a:lnTo>
                      <a:pt x="31604" y="63208"/>
                    </a:lnTo>
                    <a:cubicBezTo>
                      <a:pt x="23222" y="63208"/>
                      <a:pt x="15184" y="59879"/>
                      <a:pt x="9257" y="53952"/>
                    </a:cubicBezTo>
                    <a:cubicBezTo>
                      <a:pt x="3330" y="48025"/>
                      <a:pt x="0" y="39986"/>
                      <a:pt x="0" y="31604"/>
                    </a:cubicBezTo>
                    <a:lnTo>
                      <a:pt x="0" y="31604"/>
                    </a:lnTo>
                    <a:cubicBezTo>
                      <a:pt x="0" y="23222"/>
                      <a:pt x="3330" y="15184"/>
                      <a:pt x="9257" y="9257"/>
                    </a:cubicBezTo>
                    <a:cubicBezTo>
                      <a:pt x="15184" y="3330"/>
                      <a:pt x="23222" y="0"/>
                      <a:pt x="31604" y="0"/>
                    </a:cubicBezTo>
                    <a:close/>
                  </a:path>
                </a:pathLst>
              </a:custGeom>
              <a:solidFill>
                <a:srgbClr val="6B8F9D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94" name="TextBox 194"/>
              <p:cNvSpPr txBox="1"/>
              <p:nvPr/>
            </p:nvSpPr>
            <p:spPr>
              <a:xfrm>
                <a:off x="0" y="-47625"/>
                <a:ext cx="234602" cy="11083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95" name="Group 195"/>
            <p:cNvGrpSpPr/>
            <p:nvPr/>
          </p:nvGrpSpPr>
          <p:grpSpPr>
            <a:xfrm rot="-601693">
              <a:off x="309619" y="683481"/>
              <a:ext cx="479423" cy="53279"/>
              <a:chOff x="0" y="0"/>
              <a:chExt cx="720798" cy="80103"/>
            </a:xfrm>
          </p:grpSpPr>
          <p:sp>
            <p:nvSpPr>
              <p:cNvPr id="196" name="Freeform 196"/>
              <p:cNvSpPr/>
              <p:nvPr/>
            </p:nvSpPr>
            <p:spPr>
              <a:xfrm>
                <a:off x="0" y="0"/>
                <a:ext cx="720798" cy="80103"/>
              </a:xfrm>
              <a:custGeom>
                <a:avLst/>
                <a:gdLst/>
                <a:ahLst/>
                <a:cxnLst/>
                <a:rect l="l" t="t" r="r" b="b"/>
                <a:pathLst>
                  <a:path w="720798" h="80103">
                    <a:moveTo>
                      <a:pt x="360399" y="0"/>
                    </a:moveTo>
                    <a:cubicBezTo>
                      <a:pt x="161356" y="0"/>
                      <a:pt x="0" y="17932"/>
                      <a:pt x="0" y="40051"/>
                    </a:cubicBezTo>
                    <a:cubicBezTo>
                      <a:pt x="0" y="62171"/>
                      <a:pt x="161356" y="80103"/>
                      <a:pt x="360399" y="80103"/>
                    </a:cubicBezTo>
                    <a:cubicBezTo>
                      <a:pt x="559442" y="80103"/>
                      <a:pt x="720798" y="62171"/>
                      <a:pt x="720798" y="40051"/>
                    </a:cubicBezTo>
                    <a:cubicBezTo>
                      <a:pt x="720798" y="17932"/>
                      <a:pt x="559442" y="0"/>
                      <a:pt x="360399" y="0"/>
                    </a:cubicBezTo>
                    <a:close/>
                  </a:path>
                </a:pathLst>
              </a:custGeom>
              <a:solidFill>
                <a:srgbClr val="CAE7E9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97" name="TextBox 197"/>
              <p:cNvSpPr txBox="1"/>
              <p:nvPr/>
            </p:nvSpPr>
            <p:spPr>
              <a:xfrm>
                <a:off x="67575" y="-40115"/>
                <a:ext cx="585649" cy="11270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98" name="Group 198"/>
            <p:cNvGrpSpPr/>
            <p:nvPr/>
          </p:nvGrpSpPr>
          <p:grpSpPr>
            <a:xfrm>
              <a:off x="1885141" y="439346"/>
              <a:ext cx="915459" cy="138391"/>
              <a:chOff x="0" y="0"/>
              <a:chExt cx="488005" cy="73772"/>
            </a:xfrm>
          </p:grpSpPr>
          <p:sp>
            <p:nvSpPr>
              <p:cNvPr id="199" name="Freeform 199"/>
              <p:cNvSpPr/>
              <p:nvPr/>
            </p:nvSpPr>
            <p:spPr>
              <a:xfrm>
                <a:off x="0" y="0"/>
                <a:ext cx="488005" cy="73772"/>
              </a:xfrm>
              <a:custGeom>
                <a:avLst/>
                <a:gdLst/>
                <a:ahLst/>
                <a:cxnLst/>
                <a:rect l="l" t="t" r="r" b="b"/>
                <a:pathLst>
                  <a:path w="488005" h="73772">
                    <a:moveTo>
                      <a:pt x="244002" y="0"/>
                    </a:moveTo>
                    <a:cubicBezTo>
                      <a:pt x="109244" y="0"/>
                      <a:pt x="0" y="16515"/>
                      <a:pt x="0" y="36886"/>
                    </a:cubicBezTo>
                    <a:cubicBezTo>
                      <a:pt x="0" y="57258"/>
                      <a:pt x="109244" y="73772"/>
                      <a:pt x="244002" y="73772"/>
                    </a:cubicBezTo>
                    <a:cubicBezTo>
                      <a:pt x="378761" y="73772"/>
                      <a:pt x="488005" y="57258"/>
                      <a:pt x="488005" y="36886"/>
                    </a:cubicBezTo>
                    <a:cubicBezTo>
                      <a:pt x="488005" y="16515"/>
                      <a:pt x="378761" y="0"/>
                      <a:pt x="244002" y="0"/>
                    </a:cubicBezTo>
                    <a:close/>
                  </a:path>
                </a:pathLst>
              </a:custGeom>
              <a:solidFill>
                <a:srgbClr val="1F586D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0" name="TextBox 200"/>
              <p:cNvSpPr txBox="1"/>
              <p:nvPr/>
            </p:nvSpPr>
            <p:spPr>
              <a:xfrm>
                <a:off x="45750" y="-40709"/>
                <a:ext cx="396504" cy="10756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01" name="Group 201"/>
            <p:cNvGrpSpPr/>
            <p:nvPr/>
          </p:nvGrpSpPr>
          <p:grpSpPr>
            <a:xfrm rot="1961455">
              <a:off x="2252109" y="298655"/>
              <a:ext cx="595924" cy="90087"/>
              <a:chOff x="0" y="0"/>
              <a:chExt cx="488005" cy="73772"/>
            </a:xfrm>
          </p:grpSpPr>
          <p:sp>
            <p:nvSpPr>
              <p:cNvPr id="202" name="Freeform 202"/>
              <p:cNvSpPr/>
              <p:nvPr/>
            </p:nvSpPr>
            <p:spPr>
              <a:xfrm>
                <a:off x="0" y="0"/>
                <a:ext cx="488005" cy="73772"/>
              </a:xfrm>
              <a:custGeom>
                <a:avLst/>
                <a:gdLst/>
                <a:ahLst/>
                <a:cxnLst/>
                <a:rect l="l" t="t" r="r" b="b"/>
                <a:pathLst>
                  <a:path w="488005" h="73772">
                    <a:moveTo>
                      <a:pt x="244002" y="0"/>
                    </a:moveTo>
                    <a:cubicBezTo>
                      <a:pt x="109244" y="0"/>
                      <a:pt x="0" y="16515"/>
                      <a:pt x="0" y="36886"/>
                    </a:cubicBezTo>
                    <a:cubicBezTo>
                      <a:pt x="0" y="57258"/>
                      <a:pt x="109244" y="73772"/>
                      <a:pt x="244002" y="73772"/>
                    </a:cubicBezTo>
                    <a:cubicBezTo>
                      <a:pt x="378761" y="73772"/>
                      <a:pt x="488005" y="57258"/>
                      <a:pt x="488005" y="36886"/>
                    </a:cubicBezTo>
                    <a:cubicBezTo>
                      <a:pt x="488005" y="16515"/>
                      <a:pt x="378761" y="0"/>
                      <a:pt x="244002" y="0"/>
                    </a:cubicBezTo>
                    <a:close/>
                  </a:path>
                </a:pathLst>
              </a:custGeom>
              <a:solidFill>
                <a:srgbClr val="1F586D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3" name="TextBox 203"/>
              <p:cNvSpPr txBox="1"/>
              <p:nvPr/>
            </p:nvSpPr>
            <p:spPr>
              <a:xfrm>
                <a:off x="45750" y="-40709"/>
                <a:ext cx="396504" cy="10756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sp>
          <p:nvSpPr>
            <p:cNvPr id="204" name="AutoShape 204"/>
            <p:cNvSpPr/>
            <p:nvPr/>
          </p:nvSpPr>
          <p:spPr>
            <a:xfrm flipV="1">
              <a:off x="1144771" y="1014221"/>
              <a:ext cx="3005237" cy="14905"/>
            </a:xfrm>
            <a:prstGeom prst="line">
              <a:avLst/>
            </a:prstGeom>
            <a:ln w="70439" cap="flat">
              <a:solidFill>
                <a:srgbClr val="CAE7E9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grpSp>
          <p:nvGrpSpPr>
            <p:cNvPr id="205" name="Group 205"/>
            <p:cNvGrpSpPr/>
            <p:nvPr/>
          </p:nvGrpSpPr>
          <p:grpSpPr>
            <a:xfrm>
              <a:off x="1534726" y="872969"/>
              <a:ext cx="2548251" cy="282505"/>
              <a:chOff x="0" y="0"/>
              <a:chExt cx="1358399" cy="150595"/>
            </a:xfrm>
          </p:grpSpPr>
          <p:sp>
            <p:nvSpPr>
              <p:cNvPr id="206" name="Freeform 206"/>
              <p:cNvSpPr/>
              <p:nvPr/>
            </p:nvSpPr>
            <p:spPr>
              <a:xfrm>
                <a:off x="0" y="0"/>
                <a:ext cx="1358399" cy="150595"/>
              </a:xfrm>
              <a:custGeom>
                <a:avLst/>
                <a:gdLst/>
                <a:ahLst/>
                <a:cxnLst/>
                <a:rect l="l" t="t" r="r" b="b"/>
                <a:pathLst>
                  <a:path w="1358399" h="150595">
                    <a:moveTo>
                      <a:pt x="679200" y="0"/>
                    </a:moveTo>
                    <a:cubicBezTo>
                      <a:pt x="304088" y="0"/>
                      <a:pt x="0" y="33712"/>
                      <a:pt x="0" y="75298"/>
                    </a:cubicBezTo>
                    <a:cubicBezTo>
                      <a:pt x="0" y="116883"/>
                      <a:pt x="304088" y="150595"/>
                      <a:pt x="679200" y="150595"/>
                    </a:cubicBezTo>
                    <a:cubicBezTo>
                      <a:pt x="1054311" y="150595"/>
                      <a:pt x="1358399" y="116883"/>
                      <a:pt x="1358399" y="75298"/>
                    </a:cubicBezTo>
                    <a:cubicBezTo>
                      <a:pt x="1358399" y="33712"/>
                      <a:pt x="1054311" y="0"/>
                      <a:pt x="679200" y="0"/>
                    </a:cubicBezTo>
                    <a:close/>
                  </a:path>
                </a:pathLst>
              </a:custGeom>
              <a:solidFill>
                <a:srgbClr val="CAE7E9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7" name="TextBox 207"/>
              <p:cNvSpPr txBox="1"/>
              <p:nvPr/>
            </p:nvSpPr>
            <p:spPr>
              <a:xfrm>
                <a:off x="127350" y="-33507"/>
                <a:ext cx="1103699" cy="16998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08" name="Group 208"/>
            <p:cNvGrpSpPr/>
            <p:nvPr/>
          </p:nvGrpSpPr>
          <p:grpSpPr>
            <a:xfrm rot="-5400000">
              <a:off x="1338686" y="1099208"/>
              <a:ext cx="178368" cy="270588"/>
              <a:chOff x="0" y="0"/>
              <a:chExt cx="95083" cy="144243"/>
            </a:xfrm>
          </p:grpSpPr>
          <p:sp>
            <p:nvSpPr>
              <p:cNvPr id="209" name="Freeform 209"/>
              <p:cNvSpPr/>
              <p:nvPr/>
            </p:nvSpPr>
            <p:spPr>
              <a:xfrm>
                <a:off x="0" y="0"/>
                <a:ext cx="95083" cy="144243"/>
              </a:xfrm>
              <a:custGeom>
                <a:avLst/>
                <a:gdLst/>
                <a:ahLst/>
                <a:cxnLst/>
                <a:rect l="l" t="t" r="r" b="b"/>
                <a:pathLst>
                  <a:path w="95083" h="144243">
                    <a:moveTo>
                      <a:pt x="47541" y="0"/>
                    </a:moveTo>
                    <a:lnTo>
                      <a:pt x="47541" y="0"/>
                    </a:lnTo>
                    <a:cubicBezTo>
                      <a:pt x="60150" y="0"/>
                      <a:pt x="72242" y="5009"/>
                      <a:pt x="81158" y="13925"/>
                    </a:cubicBezTo>
                    <a:cubicBezTo>
                      <a:pt x="90074" y="22840"/>
                      <a:pt x="95083" y="34933"/>
                      <a:pt x="95083" y="47541"/>
                    </a:cubicBezTo>
                    <a:lnTo>
                      <a:pt x="95083" y="96701"/>
                    </a:lnTo>
                    <a:cubicBezTo>
                      <a:pt x="95083" y="122958"/>
                      <a:pt x="73798" y="144243"/>
                      <a:pt x="47541" y="144243"/>
                    </a:cubicBezTo>
                    <a:lnTo>
                      <a:pt x="47541" y="144243"/>
                    </a:lnTo>
                    <a:cubicBezTo>
                      <a:pt x="21285" y="144243"/>
                      <a:pt x="0" y="122958"/>
                      <a:pt x="0" y="96701"/>
                    </a:cubicBezTo>
                    <a:lnTo>
                      <a:pt x="0" y="47541"/>
                    </a:lnTo>
                    <a:cubicBezTo>
                      <a:pt x="0" y="21285"/>
                      <a:pt x="21285" y="0"/>
                      <a:pt x="47541" y="0"/>
                    </a:cubicBezTo>
                    <a:close/>
                  </a:path>
                </a:pathLst>
              </a:custGeom>
              <a:solidFill>
                <a:srgbClr val="9EB2A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10" name="TextBox 210"/>
              <p:cNvSpPr txBox="1"/>
              <p:nvPr/>
            </p:nvSpPr>
            <p:spPr>
              <a:xfrm>
                <a:off x="0" y="-47625"/>
                <a:ext cx="95083" cy="19186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11" name="Group 211"/>
            <p:cNvGrpSpPr/>
            <p:nvPr/>
          </p:nvGrpSpPr>
          <p:grpSpPr>
            <a:xfrm rot="-2158100">
              <a:off x="1008307" y="1020572"/>
              <a:ext cx="190125" cy="288940"/>
              <a:chOff x="0" y="0"/>
              <a:chExt cx="101350" cy="154025"/>
            </a:xfrm>
          </p:grpSpPr>
          <p:sp>
            <p:nvSpPr>
              <p:cNvPr id="212" name="Freeform 212"/>
              <p:cNvSpPr/>
              <p:nvPr/>
            </p:nvSpPr>
            <p:spPr>
              <a:xfrm>
                <a:off x="0" y="0"/>
                <a:ext cx="101350" cy="154025"/>
              </a:xfrm>
              <a:custGeom>
                <a:avLst/>
                <a:gdLst/>
                <a:ahLst/>
                <a:cxnLst/>
                <a:rect l="l" t="t" r="r" b="b"/>
                <a:pathLst>
                  <a:path w="101350" h="154025">
                    <a:moveTo>
                      <a:pt x="50675" y="0"/>
                    </a:moveTo>
                    <a:lnTo>
                      <a:pt x="50675" y="0"/>
                    </a:lnTo>
                    <a:cubicBezTo>
                      <a:pt x="78662" y="0"/>
                      <a:pt x="101350" y="22688"/>
                      <a:pt x="101350" y="50675"/>
                    </a:cubicBezTo>
                    <a:lnTo>
                      <a:pt x="101350" y="103350"/>
                    </a:lnTo>
                    <a:cubicBezTo>
                      <a:pt x="101350" y="131337"/>
                      <a:pt x="78662" y="154025"/>
                      <a:pt x="50675" y="154025"/>
                    </a:cubicBezTo>
                    <a:lnTo>
                      <a:pt x="50675" y="154025"/>
                    </a:lnTo>
                    <a:cubicBezTo>
                      <a:pt x="22688" y="154025"/>
                      <a:pt x="0" y="131337"/>
                      <a:pt x="0" y="103350"/>
                    </a:cubicBezTo>
                    <a:lnTo>
                      <a:pt x="0" y="50675"/>
                    </a:lnTo>
                    <a:cubicBezTo>
                      <a:pt x="0" y="22688"/>
                      <a:pt x="22688" y="0"/>
                      <a:pt x="50675" y="0"/>
                    </a:cubicBezTo>
                    <a:close/>
                  </a:path>
                </a:pathLst>
              </a:custGeom>
              <a:solidFill>
                <a:srgbClr val="9EB2A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13" name="TextBox 213"/>
              <p:cNvSpPr txBox="1"/>
              <p:nvPr/>
            </p:nvSpPr>
            <p:spPr>
              <a:xfrm>
                <a:off x="0" y="-47625"/>
                <a:ext cx="101350" cy="2016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sp>
          <p:nvSpPr>
            <p:cNvPr id="214" name="AutoShape 214"/>
            <p:cNvSpPr/>
            <p:nvPr/>
          </p:nvSpPr>
          <p:spPr>
            <a:xfrm>
              <a:off x="1101886" y="1026442"/>
              <a:ext cx="426578" cy="131453"/>
            </a:xfrm>
            <a:prstGeom prst="line">
              <a:avLst/>
            </a:prstGeom>
            <a:ln w="38421" cap="flat">
              <a:solidFill>
                <a:srgbClr val="9EB2AF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grpSp>
          <p:nvGrpSpPr>
            <p:cNvPr id="215" name="Group 215"/>
            <p:cNvGrpSpPr/>
            <p:nvPr/>
          </p:nvGrpSpPr>
          <p:grpSpPr>
            <a:xfrm rot="-2039154">
              <a:off x="1070649" y="1058412"/>
              <a:ext cx="224718" cy="361044"/>
              <a:chOff x="0" y="0"/>
              <a:chExt cx="119791" cy="192462"/>
            </a:xfrm>
          </p:grpSpPr>
          <p:sp>
            <p:nvSpPr>
              <p:cNvPr id="216" name="Freeform 216"/>
              <p:cNvSpPr/>
              <p:nvPr/>
            </p:nvSpPr>
            <p:spPr>
              <a:xfrm>
                <a:off x="0" y="0"/>
                <a:ext cx="119791" cy="192462"/>
              </a:xfrm>
              <a:custGeom>
                <a:avLst/>
                <a:gdLst/>
                <a:ahLst/>
                <a:cxnLst/>
                <a:rect l="l" t="t" r="r" b="b"/>
                <a:pathLst>
                  <a:path w="119791" h="192462">
                    <a:moveTo>
                      <a:pt x="59895" y="0"/>
                    </a:moveTo>
                    <a:lnTo>
                      <a:pt x="59895" y="0"/>
                    </a:lnTo>
                    <a:cubicBezTo>
                      <a:pt x="92975" y="0"/>
                      <a:pt x="119791" y="26816"/>
                      <a:pt x="119791" y="59895"/>
                    </a:cubicBezTo>
                    <a:lnTo>
                      <a:pt x="119791" y="132567"/>
                    </a:lnTo>
                    <a:cubicBezTo>
                      <a:pt x="119791" y="148452"/>
                      <a:pt x="113480" y="163686"/>
                      <a:pt x="102248" y="174919"/>
                    </a:cubicBezTo>
                    <a:cubicBezTo>
                      <a:pt x="91015" y="186152"/>
                      <a:pt x="75781" y="192462"/>
                      <a:pt x="59895" y="192462"/>
                    </a:cubicBezTo>
                    <a:lnTo>
                      <a:pt x="59895" y="192462"/>
                    </a:lnTo>
                    <a:cubicBezTo>
                      <a:pt x="44010" y="192462"/>
                      <a:pt x="28776" y="186152"/>
                      <a:pt x="17543" y="174919"/>
                    </a:cubicBezTo>
                    <a:cubicBezTo>
                      <a:pt x="6310" y="163686"/>
                      <a:pt x="0" y="148452"/>
                      <a:pt x="0" y="132567"/>
                    </a:cubicBezTo>
                    <a:lnTo>
                      <a:pt x="0" y="59895"/>
                    </a:lnTo>
                    <a:cubicBezTo>
                      <a:pt x="0" y="44010"/>
                      <a:pt x="6310" y="28776"/>
                      <a:pt x="17543" y="17543"/>
                    </a:cubicBezTo>
                    <a:cubicBezTo>
                      <a:pt x="28776" y="6310"/>
                      <a:pt x="44010" y="0"/>
                      <a:pt x="59895" y="0"/>
                    </a:cubicBezTo>
                    <a:close/>
                  </a:path>
                </a:pathLst>
              </a:custGeom>
              <a:solidFill>
                <a:srgbClr val="9EB2A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17" name="TextBox 217"/>
              <p:cNvSpPr txBox="1"/>
              <p:nvPr/>
            </p:nvSpPr>
            <p:spPr>
              <a:xfrm>
                <a:off x="0" y="-47625"/>
                <a:ext cx="119791" cy="24008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18" name="Group 218"/>
            <p:cNvGrpSpPr/>
            <p:nvPr/>
          </p:nvGrpSpPr>
          <p:grpSpPr>
            <a:xfrm rot="-5400000">
              <a:off x="1193883" y="1232560"/>
              <a:ext cx="178368" cy="259363"/>
              <a:chOff x="0" y="0"/>
              <a:chExt cx="95083" cy="138259"/>
            </a:xfrm>
          </p:grpSpPr>
          <p:sp>
            <p:nvSpPr>
              <p:cNvPr id="219" name="Freeform 219"/>
              <p:cNvSpPr/>
              <p:nvPr/>
            </p:nvSpPr>
            <p:spPr>
              <a:xfrm>
                <a:off x="0" y="0"/>
                <a:ext cx="95083" cy="138259"/>
              </a:xfrm>
              <a:custGeom>
                <a:avLst/>
                <a:gdLst/>
                <a:ahLst/>
                <a:cxnLst/>
                <a:rect l="l" t="t" r="r" b="b"/>
                <a:pathLst>
                  <a:path w="95083" h="138259">
                    <a:moveTo>
                      <a:pt x="47541" y="0"/>
                    </a:moveTo>
                    <a:lnTo>
                      <a:pt x="47541" y="0"/>
                    </a:lnTo>
                    <a:cubicBezTo>
                      <a:pt x="60150" y="0"/>
                      <a:pt x="72242" y="5009"/>
                      <a:pt x="81158" y="13925"/>
                    </a:cubicBezTo>
                    <a:cubicBezTo>
                      <a:pt x="90074" y="22840"/>
                      <a:pt x="95083" y="34933"/>
                      <a:pt x="95083" y="47541"/>
                    </a:cubicBezTo>
                    <a:lnTo>
                      <a:pt x="95083" y="90718"/>
                    </a:lnTo>
                    <a:cubicBezTo>
                      <a:pt x="95083" y="116974"/>
                      <a:pt x="73798" y="138259"/>
                      <a:pt x="47541" y="138259"/>
                    </a:cubicBezTo>
                    <a:lnTo>
                      <a:pt x="47541" y="138259"/>
                    </a:lnTo>
                    <a:cubicBezTo>
                      <a:pt x="21285" y="138259"/>
                      <a:pt x="0" y="116974"/>
                      <a:pt x="0" y="90718"/>
                    </a:cubicBezTo>
                    <a:lnTo>
                      <a:pt x="0" y="47541"/>
                    </a:lnTo>
                    <a:cubicBezTo>
                      <a:pt x="0" y="21285"/>
                      <a:pt x="21285" y="0"/>
                      <a:pt x="47541" y="0"/>
                    </a:cubicBezTo>
                    <a:close/>
                  </a:path>
                </a:pathLst>
              </a:custGeom>
              <a:solidFill>
                <a:srgbClr val="9EB2A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0" name="TextBox 220"/>
              <p:cNvSpPr txBox="1"/>
              <p:nvPr/>
            </p:nvSpPr>
            <p:spPr>
              <a:xfrm>
                <a:off x="0" y="-47625"/>
                <a:ext cx="95083" cy="18588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21" name="Group 221"/>
            <p:cNvGrpSpPr/>
            <p:nvPr/>
          </p:nvGrpSpPr>
          <p:grpSpPr>
            <a:xfrm rot="-7643162">
              <a:off x="1356494" y="1167965"/>
              <a:ext cx="134960" cy="309307"/>
              <a:chOff x="0" y="0"/>
              <a:chExt cx="71943" cy="164882"/>
            </a:xfrm>
          </p:grpSpPr>
          <p:sp>
            <p:nvSpPr>
              <p:cNvPr id="222" name="Freeform 222"/>
              <p:cNvSpPr/>
              <p:nvPr/>
            </p:nvSpPr>
            <p:spPr>
              <a:xfrm>
                <a:off x="0" y="0"/>
                <a:ext cx="71943" cy="164882"/>
              </a:xfrm>
              <a:custGeom>
                <a:avLst/>
                <a:gdLst/>
                <a:ahLst/>
                <a:cxnLst/>
                <a:rect l="l" t="t" r="r" b="b"/>
                <a:pathLst>
                  <a:path w="71943" h="164882">
                    <a:moveTo>
                      <a:pt x="35972" y="0"/>
                    </a:moveTo>
                    <a:lnTo>
                      <a:pt x="35972" y="0"/>
                    </a:lnTo>
                    <a:cubicBezTo>
                      <a:pt x="55838" y="0"/>
                      <a:pt x="71943" y="16105"/>
                      <a:pt x="71943" y="35972"/>
                    </a:cubicBezTo>
                    <a:lnTo>
                      <a:pt x="71943" y="128911"/>
                    </a:lnTo>
                    <a:cubicBezTo>
                      <a:pt x="71943" y="138451"/>
                      <a:pt x="68153" y="147601"/>
                      <a:pt x="61407" y="154347"/>
                    </a:cubicBezTo>
                    <a:cubicBezTo>
                      <a:pt x="54661" y="161093"/>
                      <a:pt x="45512" y="164882"/>
                      <a:pt x="35972" y="164882"/>
                    </a:cubicBezTo>
                    <a:lnTo>
                      <a:pt x="35972" y="164882"/>
                    </a:lnTo>
                    <a:cubicBezTo>
                      <a:pt x="26431" y="164882"/>
                      <a:pt x="17282" y="161093"/>
                      <a:pt x="10536" y="154347"/>
                    </a:cubicBezTo>
                    <a:cubicBezTo>
                      <a:pt x="3790" y="147601"/>
                      <a:pt x="0" y="138451"/>
                      <a:pt x="0" y="128911"/>
                    </a:cubicBezTo>
                    <a:lnTo>
                      <a:pt x="0" y="35972"/>
                    </a:lnTo>
                    <a:cubicBezTo>
                      <a:pt x="0" y="26431"/>
                      <a:pt x="3790" y="17282"/>
                      <a:pt x="10536" y="10536"/>
                    </a:cubicBezTo>
                    <a:cubicBezTo>
                      <a:pt x="17282" y="3790"/>
                      <a:pt x="26431" y="0"/>
                      <a:pt x="35972" y="0"/>
                    </a:cubicBezTo>
                    <a:close/>
                  </a:path>
                </a:pathLst>
              </a:custGeom>
              <a:solidFill>
                <a:srgbClr val="9EB2A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3" name="TextBox 223"/>
              <p:cNvSpPr txBox="1"/>
              <p:nvPr/>
            </p:nvSpPr>
            <p:spPr>
              <a:xfrm>
                <a:off x="0" y="-47625"/>
                <a:ext cx="71943" cy="21250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24" name="Group 224"/>
            <p:cNvGrpSpPr/>
            <p:nvPr/>
          </p:nvGrpSpPr>
          <p:grpSpPr>
            <a:xfrm rot="-5522227">
              <a:off x="1272537" y="1053512"/>
              <a:ext cx="209628" cy="361044"/>
              <a:chOff x="0" y="0"/>
              <a:chExt cx="111747" cy="192462"/>
            </a:xfrm>
          </p:grpSpPr>
          <p:sp>
            <p:nvSpPr>
              <p:cNvPr id="225" name="Freeform 225"/>
              <p:cNvSpPr/>
              <p:nvPr/>
            </p:nvSpPr>
            <p:spPr>
              <a:xfrm>
                <a:off x="0" y="0"/>
                <a:ext cx="111747" cy="192462"/>
              </a:xfrm>
              <a:custGeom>
                <a:avLst/>
                <a:gdLst/>
                <a:ahLst/>
                <a:cxnLst/>
                <a:rect l="l" t="t" r="r" b="b"/>
                <a:pathLst>
                  <a:path w="111747" h="192462">
                    <a:moveTo>
                      <a:pt x="55873" y="0"/>
                    </a:moveTo>
                    <a:lnTo>
                      <a:pt x="55873" y="0"/>
                    </a:lnTo>
                    <a:cubicBezTo>
                      <a:pt x="70692" y="0"/>
                      <a:pt x="84904" y="5887"/>
                      <a:pt x="95382" y="16365"/>
                    </a:cubicBezTo>
                    <a:cubicBezTo>
                      <a:pt x="105860" y="26843"/>
                      <a:pt x="111747" y="41055"/>
                      <a:pt x="111747" y="55873"/>
                    </a:cubicBezTo>
                    <a:lnTo>
                      <a:pt x="111747" y="136589"/>
                    </a:lnTo>
                    <a:cubicBezTo>
                      <a:pt x="111747" y="167447"/>
                      <a:pt x="86731" y="192462"/>
                      <a:pt x="55873" y="192462"/>
                    </a:cubicBezTo>
                    <a:lnTo>
                      <a:pt x="55873" y="192462"/>
                    </a:lnTo>
                    <a:cubicBezTo>
                      <a:pt x="41055" y="192462"/>
                      <a:pt x="26843" y="186575"/>
                      <a:pt x="16365" y="176097"/>
                    </a:cubicBezTo>
                    <a:cubicBezTo>
                      <a:pt x="5887" y="165619"/>
                      <a:pt x="0" y="151407"/>
                      <a:pt x="0" y="136589"/>
                    </a:cubicBezTo>
                    <a:lnTo>
                      <a:pt x="0" y="55873"/>
                    </a:lnTo>
                    <a:cubicBezTo>
                      <a:pt x="0" y="25015"/>
                      <a:pt x="25015" y="0"/>
                      <a:pt x="55873" y="0"/>
                    </a:cubicBezTo>
                    <a:close/>
                  </a:path>
                </a:pathLst>
              </a:custGeom>
              <a:solidFill>
                <a:srgbClr val="9EB2A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6" name="TextBox 226"/>
              <p:cNvSpPr txBox="1"/>
              <p:nvPr/>
            </p:nvSpPr>
            <p:spPr>
              <a:xfrm>
                <a:off x="0" y="-47625"/>
                <a:ext cx="111747" cy="24008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27" name="Group 227"/>
            <p:cNvGrpSpPr/>
            <p:nvPr/>
          </p:nvGrpSpPr>
          <p:grpSpPr>
            <a:xfrm rot="-2300080">
              <a:off x="998556" y="975107"/>
              <a:ext cx="209628" cy="361044"/>
              <a:chOff x="0" y="0"/>
              <a:chExt cx="111747" cy="192462"/>
            </a:xfrm>
          </p:grpSpPr>
          <p:sp>
            <p:nvSpPr>
              <p:cNvPr id="228" name="Freeform 228"/>
              <p:cNvSpPr/>
              <p:nvPr/>
            </p:nvSpPr>
            <p:spPr>
              <a:xfrm>
                <a:off x="0" y="0"/>
                <a:ext cx="111747" cy="192462"/>
              </a:xfrm>
              <a:custGeom>
                <a:avLst/>
                <a:gdLst/>
                <a:ahLst/>
                <a:cxnLst/>
                <a:rect l="l" t="t" r="r" b="b"/>
                <a:pathLst>
                  <a:path w="111747" h="192462">
                    <a:moveTo>
                      <a:pt x="55873" y="0"/>
                    </a:moveTo>
                    <a:lnTo>
                      <a:pt x="55873" y="0"/>
                    </a:lnTo>
                    <a:cubicBezTo>
                      <a:pt x="70692" y="0"/>
                      <a:pt x="84904" y="5887"/>
                      <a:pt x="95382" y="16365"/>
                    </a:cubicBezTo>
                    <a:cubicBezTo>
                      <a:pt x="105860" y="26843"/>
                      <a:pt x="111747" y="41055"/>
                      <a:pt x="111747" y="55873"/>
                    </a:cubicBezTo>
                    <a:lnTo>
                      <a:pt x="111747" y="136589"/>
                    </a:lnTo>
                    <a:cubicBezTo>
                      <a:pt x="111747" y="167447"/>
                      <a:pt x="86731" y="192462"/>
                      <a:pt x="55873" y="192462"/>
                    </a:cubicBezTo>
                    <a:lnTo>
                      <a:pt x="55873" y="192462"/>
                    </a:lnTo>
                    <a:cubicBezTo>
                      <a:pt x="41055" y="192462"/>
                      <a:pt x="26843" y="186575"/>
                      <a:pt x="16365" y="176097"/>
                    </a:cubicBezTo>
                    <a:cubicBezTo>
                      <a:pt x="5887" y="165619"/>
                      <a:pt x="0" y="151407"/>
                      <a:pt x="0" y="136589"/>
                    </a:cubicBezTo>
                    <a:lnTo>
                      <a:pt x="0" y="55873"/>
                    </a:lnTo>
                    <a:cubicBezTo>
                      <a:pt x="0" y="25015"/>
                      <a:pt x="25015" y="0"/>
                      <a:pt x="55873" y="0"/>
                    </a:cubicBezTo>
                    <a:close/>
                  </a:path>
                </a:pathLst>
              </a:custGeom>
              <a:solidFill>
                <a:srgbClr val="9EB2A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9" name="TextBox 229"/>
              <p:cNvSpPr txBox="1"/>
              <p:nvPr/>
            </p:nvSpPr>
            <p:spPr>
              <a:xfrm>
                <a:off x="0" y="-47625"/>
                <a:ext cx="111747" cy="24008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30" name="Group 230"/>
            <p:cNvGrpSpPr/>
            <p:nvPr/>
          </p:nvGrpSpPr>
          <p:grpSpPr>
            <a:xfrm rot="-6151572">
              <a:off x="3256560" y="1054018"/>
              <a:ext cx="72808" cy="125705"/>
              <a:chOff x="0" y="0"/>
              <a:chExt cx="47742" cy="82427"/>
            </a:xfrm>
          </p:grpSpPr>
          <p:sp>
            <p:nvSpPr>
              <p:cNvPr id="231" name="Freeform 231"/>
              <p:cNvSpPr/>
              <p:nvPr/>
            </p:nvSpPr>
            <p:spPr>
              <a:xfrm>
                <a:off x="0" y="0"/>
                <a:ext cx="47742" cy="82427"/>
              </a:xfrm>
              <a:custGeom>
                <a:avLst/>
                <a:gdLst/>
                <a:ahLst/>
                <a:cxnLst/>
                <a:rect l="l" t="t" r="r" b="b"/>
                <a:pathLst>
                  <a:path w="47742" h="82427">
                    <a:moveTo>
                      <a:pt x="23871" y="0"/>
                    </a:moveTo>
                    <a:lnTo>
                      <a:pt x="23871" y="0"/>
                    </a:lnTo>
                    <a:cubicBezTo>
                      <a:pt x="37055" y="0"/>
                      <a:pt x="47742" y="10687"/>
                      <a:pt x="47742" y="23871"/>
                    </a:cubicBezTo>
                    <a:lnTo>
                      <a:pt x="47742" y="58556"/>
                    </a:lnTo>
                    <a:cubicBezTo>
                      <a:pt x="47742" y="71740"/>
                      <a:pt x="37055" y="82427"/>
                      <a:pt x="23871" y="82427"/>
                    </a:cubicBezTo>
                    <a:lnTo>
                      <a:pt x="23871" y="82427"/>
                    </a:lnTo>
                    <a:cubicBezTo>
                      <a:pt x="10687" y="82427"/>
                      <a:pt x="0" y="71740"/>
                      <a:pt x="0" y="58556"/>
                    </a:cubicBezTo>
                    <a:lnTo>
                      <a:pt x="0" y="23871"/>
                    </a:lnTo>
                    <a:cubicBezTo>
                      <a:pt x="0" y="10687"/>
                      <a:pt x="10687" y="0"/>
                      <a:pt x="23871" y="0"/>
                    </a:cubicBezTo>
                    <a:close/>
                  </a:path>
                </a:pathLst>
              </a:custGeom>
              <a:solidFill>
                <a:srgbClr val="C0D6D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32" name="TextBox 232"/>
              <p:cNvSpPr txBox="1"/>
              <p:nvPr/>
            </p:nvSpPr>
            <p:spPr>
              <a:xfrm>
                <a:off x="0" y="-47625"/>
                <a:ext cx="47742" cy="130052"/>
              </a:xfrm>
              <a:prstGeom prst="rect">
                <a:avLst/>
              </a:prstGeom>
            </p:spPr>
            <p:txBody>
              <a:bodyPr lIns="41298" tIns="41298" rIns="41298" bIns="41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33" name="Group 233"/>
            <p:cNvGrpSpPr/>
            <p:nvPr/>
          </p:nvGrpSpPr>
          <p:grpSpPr>
            <a:xfrm rot="-4488622">
              <a:off x="3287258" y="1031646"/>
              <a:ext cx="82183" cy="234895"/>
              <a:chOff x="0" y="0"/>
              <a:chExt cx="53889" cy="154025"/>
            </a:xfrm>
          </p:grpSpPr>
          <p:sp>
            <p:nvSpPr>
              <p:cNvPr id="234" name="Freeform 234"/>
              <p:cNvSpPr/>
              <p:nvPr/>
            </p:nvSpPr>
            <p:spPr>
              <a:xfrm>
                <a:off x="0" y="0"/>
                <a:ext cx="53889" cy="154025"/>
              </a:xfrm>
              <a:custGeom>
                <a:avLst/>
                <a:gdLst/>
                <a:ahLst/>
                <a:cxnLst/>
                <a:rect l="l" t="t" r="r" b="b"/>
                <a:pathLst>
                  <a:path w="53889" h="154025">
                    <a:moveTo>
                      <a:pt x="26945" y="0"/>
                    </a:moveTo>
                    <a:lnTo>
                      <a:pt x="26945" y="0"/>
                    </a:lnTo>
                    <a:cubicBezTo>
                      <a:pt x="34091" y="0"/>
                      <a:pt x="40944" y="2839"/>
                      <a:pt x="45997" y="7892"/>
                    </a:cubicBezTo>
                    <a:cubicBezTo>
                      <a:pt x="51050" y="12945"/>
                      <a:pt x="53889" y="19798"/>
                      <a:pt x="53889" y="26945"/>
                    </a:cubicBezTo>
                    <a:lnTo>
                      <a:pt x="53889" y="127081"/>
                    </a:lnTo>
                    <a:cubicBezTo>
                      <a:pt x="53889" y="134227"/>
                      <a:pt x="51050" y="141080"/>
                      <a:pt x="45997" y="146134"/>
                    </a:cubicBezTo>
                    <a:cubicBezTo>
                      <a:pt x="40944" y="151187"/>
                      <a:pt x="34091" y="154025"/>
                      <a:pt x="26945" y="154025"/>
                    </a:cubicBezTo>
                    <a:lnTo>
                      <a:pt x="26945" y="154025"/>
                    </a:lnTo>
                    <a:cubicBezTo>
                      <a:pt x="19798" y="154025"/>
                      <a:pt x="12945" y="151187"/>
                      <a:pt x="7892" y="146134"/>
                    </a:cubicBezTo>
                    <a:cubicBezTo>
                      <a:pt x="2839" y="141080"/>
                      <a:pt x="0" y="134227"/>
                      <a:pt x="0" y="127081"/>
                    </a:cubicBezTo>
                    <a:lnTo>
                      <a:pt x="0" y="26945"/>
                    </a:lnTo>
                    <a:cubicBezTo>
                      <a:pt x="0" y="19798"/>
                      <a:pt x="2839" y="12945"/>
                      <a:pt x="7892" y="7892"/>
                    </a:cubicBezTo>
                    <a:cubicBezTo>
                      <a:pt x="12945" y="2839"/>
                      <a:pt x="19798" y="0"/>
                      <a:pt x="26945" y="0"/>
                    </a:cubicBezTo>
                    <a:close/>
                  </a:path>
                </a:pathLst>
              </a:custGeom>
              <a:solidFill>
                <a:srgbClr val="C0D6D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35" name="TextBox 235"/>
              <p:cNvSpPr txBox="1"/>
              <p:nvPr/>
            </p:nvSpPr>
            <p:spPr>
              <a:xfrm>
                <a:off x="0" y="-47625"/>
                <a:ext cx="53889" cy="201650"/>
              </a:xfrm>
              <a:prstGeom prst="rect">
                <a:avLst/>
              </a:prstGeom>
            </p:spPr>
            <p:txBody>
              <a:bodyPr lIns="41298" tIns="41298" rIns="41298" bIns="41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36" name="Group 236"/>
            <p:cNvGrpSpPr/>
            <p:nvPr/>
          </p:nvGrpSpPr>
          <p:grpSpPr>
            <a:xfrm rot="-10019121">
              <a:off x="3121034" y="1182107"/>
              <a:ext cx="134942" cy="109063"/>
              <a:chOff x="0" y="0"/>
              <a:chExt cx="88484" cy="71515"/>
            </a:xfrm>
          </p:grpSpPr>
          <p:sp>
            <p:nvSpPr>
              <p:cNvPr id="237" name="Freeform 237"/>
              <p:cNvSpPr/>
              <p:nvPr/>
            </p:nvSpPr>
            <p:spPr>
              <a:xfrm>
                <a:off x="0" y="0"/>
                <a:ext cx="88484" cy="71515"/>
              </a:xfrm>
              <a:custGeom>
                <a:avLst/>
                <a:gdLst/>
                <a:ahLst/>
                <a:cxnLst/>
                <a:rect l="l" t="t" r="r" b="b"/>
                <a:pathLst>
                  <a:path w="88484" h="71515">
                    <a:moveTo>
                      <a:pt x="35758" y="0"/>
                    </a:moveTo>
                    <a:lnTo>
                      <a:pt x="52727" y="0"/>
                    </a:lnTo>
                    <a:cubicBezTo>
                      <a:pt x="72475" y="0"/>
                      <a:pt x="88484" y="16009"/>
                      <a:pt x="88484" y="35758"/>
                    </a:cubicBezTo>
                    <a:lnTo>
                      <a:pt x="88484" y="35758"/>
                    </a:lnTo>
                    <a:cubicBezTo>
                      <a:pt x="88484" y="55506"/>
                      <a:pt x="72475" y="71515"/>
                      <a:pt x="52727" y="71515"/>
                    </a:cubicBezTo>
                    <a:lnTo>
                      <a:pt x="35758" y="71515"/>
                    </a:lnTo>
                    <a:cubicBezTo>
                      <a:pt x="16009" y="71515"/>
                      <a:pt x="0" y="55506"/>
                      <a:pt x="0" y="35758"/>
                    </a:cubicBezTo>
                    <a:lnTo>
                      <a:pt x="0" y="35758"/>
                    </a:lnTo>
                    <a:cubicBezTo>
                      <a:pt x="0" y="16009"/>
                      <a:pt x="16009" y="0"/>
                      <a:pt x="35758" y="0"/>
                    </a:cubicBezTo>
                    <a:close/>
                  </a:path>
                </a:pathLst>
              </a:custGeom>
              <a:solidFill>
                <a:srgbClr val="C0D6D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38" name="TextBox 238"/>
              <p:cNvSpPr txBox="1"/>
              <p:nvPr/>
            </p:nvSpPr>
            <p:spPr>
              <a:xfrm>
                <a:off x="0" y="-47625"/>
                <a:ext cx="88484" cy="119140"/>
              </a:xfrm>
              <a:prstGeom prst="rect">
                <a:avLst/>
              </a:prstGeom>
            </p:spPr>
            <p:txBody>
              <a:bodyPr lIns="41298" tIns="41298" rIns="41298" bIns="41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39" name="Group 239"/>
            <p:cNvGrpSpPr/>
            <p:nvPr/>
          </p:nvGrpSpPr>
          <p:grpSpPr>
            <a:xfrm rot="-4676039">
              <a:off x="3135200" y="1142525"/>
              <a:ext cx="66943" cy="194374"/>
              <a:chOff x="0" y="0"/>
              <a:chExt cx="43896" cy="127455"/>
            </a:xfrm>
          </p:grpSpPr>
          <p:sp>
            <p:nvSpPr>
              <p:cNvPr id="240" name="Freeform 240"/>
              <p:cNvSpPr/>
              <p:nvPr/>
            </p:nvSpPr>
            <p:spPr>
              <a:xfrm>
                <a:off x="0" y="0"/>
                <a:ext cx="43896" cy="127455"/>
              </a:xfrm>
              <a:custGeom>
                <a:avLst/>
                <a:gdLst/>
                <a:ahLst/>
                <a:cxnLst/>
                <a:rect l="l" t="t" r="r" b="b"/>
                <a:pathLst>
                  <a:path w="43896" h="127455">
                    <a:moveTo>
                      <a:pt x="21948" y="0"/>
                    </a:moveTo>
                    <a:lnTo>
                      <a:pt x="21948" y="0"/>
                    </a:lnTo>
                    <a:cubicBezTo>
                      <a:pt x="34070" y="0"/>
                      <a:pt x="43896" y="9826"/>
                      <a:pt x="43896" y="21948"/>
                    </a:cubicBezTo>
                    <a:lnTo>
                      <a:pt x="43896" y="105507"/>
                    </a:lnTo>
                    <a:cubicBezTo>
                      <a:pt x="43896" y="111328"/>
                      <a:pt x="41584" y="116910"/>
                      <a:pt x="37468" y="121027"/>
                    </a:cubicBezTo>
                    <a:cubicBezTo>
                      <a:pt x="33352" y="125143"/>
                      <a:pt x="27769" y="127455"/>
                      <a:pt x="21948" y="127455"/>
                    </a:cubicBezTo>
                    <a:lnTo>
                      <a:pt x="21948" y="127455"/>
                    </a:lnTo>
                    <a:cubicBezTo>
                      <a:pt x="9826" y="127455"/>
                      <a:pt x="0" y="117629"/>
                      <a:pt x="0" y="105507"/>
                    </a:cubicBezTo>
                    <a:lnTo>
                      <a:pt x="0" y="21948"/>
                    </a:lnTo>
                    <a:cubicBezTo>
                      <a:pt x="0" y="16127"/>
                      <a:pt x="2312" y="10544"/>
                      <a:pt x="6428" y="6428"/>
                    </a:cubicBezTo>
                    <a:cubicBezTo>
                      <a:pt x="10544" y="2312"/>
                      <a:pt x="16127" y="0"/>
                      <a:pt x="21948" y="0"/>
                    </a:cubicBezTo>
                    <a:close/>
                  </a:path>
                </a:pathLst>
              </a:custGeom>
              <a:solidFill>
                <a:srgbClr val="C0D6D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41" name="TextBox 241"/>
              <p:cNvSpPr txBox="1"/>
              <p:nvPr/>
            </p:nvSpPr>
            <p:spPr>
              <a:xfrm>
                <a:off x="0" y="-47625"/>
                <a:ext cx="43896" cy="175080"/>
              </a:xfrm>
              <a:prstGeom prst="rect">
                <a:avLst/>
              </a:prstGeom>
            </p:spPr>
            <p:txBody>
              <a:bodyPr lIns="41298" tIns="41298" rIns="41298" bIns="41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42" name="Group 242"/>
            <p:cNvGrpSpPr/>
            <p:nvPr/>
          </p:nvGrpSpPr>
          <p:grpSpPr>
            <a:xfrm rot="-7674972">
              <a:off x="3141467" y="1069503"/>
              <a:ext cx="82338" cy="224372"/>
              <a:chOff x="0" y="0"/>
              <a:chExt cx="53991" cy="147126"/>
            </a:xfrm>
          </p:grpSpPr>
          <p:sp>
            <p:nvSpPr>
              <p:cNvPr id="243" name="Freeform 243"/>
              <p:cNvSpPr/>
              <p:nvPr/>
            </p:nvSpPr>
            <p:spPr>
              <a:xfrm>
                <a:off x="0" y="0"/>
                <a:ext cx="53991" cy="147126"/>
              </a:xfrm>
              <a:custGeom>
                <a:avLst/>
                <a:gdLst/>
                <a:ahLst/>
                <a:cxnLst/>
                <a:rect l="l" t="t" r="r" b="b"/>
                <a:pathLst>
                  <a:path w="53991" h="147126">
                    <a:moveTo>
                      <a:pt x="26995" y="0"/>
                    </a:moveTo>
                    <a:lnTo>
                      <a:pt x="26995" y="0"/>
                    </a:lnTo>
                    <a:cubicBezTo>
                      <a:pt x="34155" y="0"/>
                      <a:pt x="41022" y="2844"/>
                      <a:pt x="46084" y="7907"/>
                    </a:cubicBezTo>
                    <a:cubicBezTo>
                      <a:pt x="51147" y="12969"/>
                      <a:pt x="53991" y="19836"/>
                      <a:pt x="53991" y="26995"/>
                    </a:cubicBezTo>
                    <a:lnTo>
                      <a:pt x="53991" y="120130"/>
                    </a:lnTo>
                    <a:cubicBezTo>
                      <a:pt x="53991" y="135039"/>
                      <a:pt x="41905" y="147126"/>
                      <a:pt x="26995" y="147126"/>
                    </a:cubicBezTo>
                    <a:lnTo>
                      <a:pt x="26995" y="147126"/>
                    </a:lnTo>
                    <a:cubicBezTo>
                      <a:pt x="12086" y="147126"/>
                      <a:pt x="0" y="135039"/>
                      <a:pt x="0" y="120130"/>
                    </a:cubicBezTo>
                    <a:lnTo>
                      <a:pt x="0" y="26995"/>
                    </a:lnTo>
                    <a:cubicBezTo>
                      <a:pt x="0" y="12086"/>
                      <a:pt x="12086" y="0"/>
                      <a:pt x="26995" y="0"/>
                    </a:cubicBezTo>
                    <a:close/>
                  </a:path>
                </a:pathLst>
              </a:custGeom>
              <a:solidFill>
                <a:srgbClr val="C0D6D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44" name="TextBox 244"/>
              <p:cNvSpPr txBox="1"/>
              <p:nvPr/>
            </p:nvSpPr>
            <p:spPr>
              <a:xfrm>
                <a:off x="0" y="-47625"/>
                <a:ext cx="53991" cy="194751"/>
              </a:xfrm>
              <a:prstGeom prst="rect">
                <a:avLst/>
              </a:prstGeom>
            </p:spPr>
            <p:txBody>
              <a:bodyPr lIns="41298" tIns="41298" rIns="41298" bIns="41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45" name="Group 245"/>
            <p:cNvGrpSpPr/>
            <p:nvPr/>
          </p:nvGrpSpPr>
          <p:grpSpPr>
            <a:xfrm rot="-5900615">
              <a:off x="3333974" y="1113912"/>
              <a:ext cx="115648" cy="268663"/>
              <a:chOff x="0" y="0"/>
              <a:chExt cx="75833" cy="176168"/>
            </a:xfrm>
          </p:grpSpPr>
          <p:sp>
            <p:nvSpPr>
              <p:cNvPr id="246" name="Freeform 246"/>
              <p:cNvSpPr/>
              <p:nvPr/>
            </p:nvSpPr>
            <p:spPr>
              <a:xfrm>
                <a:off x="0" y="0"/>
                <a:ext cx="75833" cy="176168"/>
              </a:xfrm>
              <a:custGeom>
                <a:avLst/>
                <a:gdLst/>
                <a:ahLst/>
                <a:cxnLst/>
                <a:rect l="l" t="t" r="r" b="b"/>
                <a:pathLst>
                  <a:path w="75833" h="176168">
                    <a:moveTo>
                      <a:pt x="37916" y="0"/>
                    </a:moveTo>
                    <a:lnTo>
                      <a:pt x="37916" y="0"/>
                    </a:lnTo>
                    <a:cubicBezTo>
                      <a:pt x="58857" y="0"/>
                      <a:pt x="75833" y="16976"/>
                      <a:pt x="75833" y="37916"/>
                    </a:cubicBezTo>
                    <a:lnTo>
                      <a:pt x="75833" y="138252"/>
                    </a:lnTo>
                    <a:cubicBezTo>
                      <a:pt x="75833" y="159192"/>
                      <a:pt x="58857" y="176168"/>
                      <a:pt x="37916" y="176168"/>
                    </a:cubicBezTo>
                    <a:lnTo>
                      <a:pt x="37916" y="176168"/>
                    </a:lnTo>
                    <a:cubicBezTo>
                      <a:pt x="16976" y="176168"/>
                      <a:pt x="0" y="159192"/>
                      <a:pt x="0" y="138252"/>
                    </a:cubicBezTo>
                    <a:lnTo>
                      <a:pt x="0" y="37916"/>
                    </a:lnTo>
                    <a:cubicBezTo>
                      <a:pt x="0" y="16976"/>
                      <a:pt x="16976" y="0"/>
                      <a:pt x="37916" y="0"/>
                    </a:cubicBezTo>
                    <a:close/>
                  </a:path>
                </a:pathLst>
              </a:custGeom>
              <a:solidFill>
                <a:srgbClr val="C0D6D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47" name="TextBox 247"/>
              <p:cNvSpPr txBox="1"/>
              <p:nvPr/>
            </p:nvSpPr>
            <p:spPr>
              <a:xfrm>
                <a:off x="0" y="-47625"/>
                <a:ext cx="75833" cy="223793"/>
              </a:xfrm>
              <a:prstGeom prst="rect">
                <a:avLst/>
              </a:prstGeom>
            </p:spPr>
            <p:txBody>
              <a:bodyPr lIns="41298" tIns="41298" rIns="41298" bIns="41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48" name="Group 248"/>
            <p:cNvGrpSpPr/>
            <p:nvPr/>
          </p:nvGrpSpPr>
          <p:grpSpPr>
            <a:xfrm rot="-6007593">
              <a:off x="3254515" y="1015640"/>
              <a:ext cx="198212" cy="326368"/>
              <a:chOff x="0" y="0"/>
              <a:chExt cx="129972" cy="214006"/>
            </a:xfrm>
          </p:grpSpPr>
          <p:sp>
            <p:nvSpPr>
              <p:cNvPr id="249" name="Freeform 249"/>
              <p:cNvSpPr/>
              <p:nvPr/>
            </p:nvSpPr>
            <p:spPr>
              <a:xfrm>
                <a:off x="0" y="0"/>
                <a:ext cx="129972" cy="214006"/>
              </a:xfrm>
              <a:custGeom>
                <a:avLst/>
                <a:gdLst/>
                <a:ahLst/>
                <a:cxnLst/>
                <a:rect l="l" t="t" r="r" b="b"/>
                <a:pathLst>
                  <a:path w="129972" h="214006">
                    <a:moveTo>
                      <a:pt x="64986" y="0"/>
                    </a:moveTo>
                    <a:lnTo>
                      <a:pt x="64986" y="0"/>
                    </a:lnTo>
                    <a:cubicBezTo>
                      <a:pt x="100877" y="0"/>
                      <a:pt x="129972" y="29095"/>
                      <a:pt x="129972" y="64986"/>
                    </a:cubicBezTo>
                    <a:lnTo>
                      <a:pt x="129972" y="149020"/>
                    </a:lnTo>
                    <a:cubicBezTo>
                      <a:pt x="129972" y="166256"/>
                      <a:pt x="123125" y="182785"/>
                      <a:pt x="110938" y="194972"/>
                    </a:cubicBezTo>
                    <a:cubicBezTo>
                      <a:pt x="98751" y="207160"/>
                      <a:pt x="82221" y="214006"/>
                      <a:pt x="64986" y="214006"/>
                    </a:cubicBezTo>
                    <a:lnTo>
                      <a:pt x="64986" y="214006"/>
                    </a:lnTo>
                    <a:cubicBezTo>
                      <a:pt x="47751" y="214006"/>
                      <a:pt x="31221" y="207160"/>
                      <a:pt x="19034" y="194972"/>
                    </a:cubicBezTo>
                    <a:cubicBezTo>
                      <a:pt x="6847" y="182785"/>
                      <a:pt x="0" y="166256"/>
                      <a:pt x="0" y="149020"/>
                    </a:cubicBezTo>
                    <a:lnTo>
                      <a:pt x="0" y="64986"/>
                    </a:lnTo>
                    <a:cubicBezTo>
                      <a:pt x="0" y="47751"/>
                      <a:pt x="6847" y="31221"/>
                      <a:pt x="19034" y="19034"/>
                    </a:cubicBezTo>
                    <a:cubicBezTo>
                      <a:pt x="31221" y="6847"/>
                      <a:pt x="47751" y="0"/>
                      <a:pt x="64986" y="0"/>
                    </a:cubicBezTo>
                    <a:close/>
                  </a:path>
                </a:pathLst>
              </a:custGeom>
              <a:solidFill>
                <a:srgbClr val="C0D6D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50" name="TextBox 250"/>
              <p:cNvSpPr txBox="1"/>
              <p:nvPr/>
            </p:nvSpPr>
            <p:spPr>
              <a:xfrm>
                <a:off x="0" y="-47625"/>
                <a:ext cx="129972" cy="261631"/>
              </a:xfrm>
              <a:prstGeom prst="rect">
                <a:avLst/>
              </a:prstGeom>
            </p:spPr>
            <p:txBody>
              <a:bodyPr lIns="41298" tIns="41298" rIns="41298" bIns="41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sp>
          <p:nvSpPr>
            <p:cNvPr id="251" name="AutoShape 251"/>
            <p:cNvSpPr/>
            <p:nvPr/>
          </p:nvSpPr>
          <p:spPr>
            <a:xfrm>
              <a:off x="3117025" y="1235966"/>
              <a:ext cx="304275" cy="47942"/>
            </a:xfrm>
            <a:prstGeom prst="line">
              <a:avLst/>
            </a:prstGeom>
            <a:ln w="32018" cap="flat">
              <a:solidFill>
                <a:srgbClr val="C0D6D4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grpSp>
          <p:nvGrpSpPr>
            <p:cNvPr id="252" name="Group 252"/>
            <p:cNvGrpSpPr/>
            <p:nvPr/>
          </p:nvGrpSpPr>
          <p:grpSpPr>
            <a:xfrm rot="-9529133">
              <a:off x="3105008" y="1227145"/>
              <a:ext cx="95172" cy="52243"/>
              <a:chOff x="0" y="0"/>
              <a:chExt cx="62407" cy="34257"/>
            </a:xfrm>
          </p:grpSpPr>
          <p:sp>
            <p:nvSpPr>
              <p:cNvPr id="253" name="Freeform 253"/>
              <p:cNvSpPr/>
              <p:nvPr/>
            </p:nvSpPr>
            <p:spPr>
              <a:xfrm>
                <a:off x="0" y="0"/>
                <a:ext cx="62407" cy="34257"/>
              </a:xfrm>
              <a:custGeom>
                <a:avLst/>
                <a:gdLst/>
                <a:ahLst/>
                <a:cxnLst/>
                <a:rect l="l" t="t" r="r" b="b"/>
                <a:pathLst>
                  <a:path w="62407" h="34257">
                    <a:moveTo>
                      <a:pt x="17129" y="0"/>
                    </a:moveTo>
                    <a:lnTo>
                      <a:pt x="45278" y="0"/>
                    </a:lnTo>
                    <a:cubicBezTo>
                      <a:pt x="49821" y="0"/>
                      <a:pt x="54178" y="1805"/>
                      <a:pt x="57390" y="5017"/>
                    </a:cubicBezTo>
                    <a:cubicBezTo>
                      <a:pt x="60602" y="8229"/>
                      <a:pt x="62407" y="12586"/>
                      <a:pt x="62407" y="17129"/>
                    </a:cubicBezTo>
                    <a:lnTo>
                      <a:pt x="62407" y="17129"/>
                    </a:lnTo>
                    <a:cubicBezTo>
                      <a:pt x="62407" y="26588"/>
                      <a:pt x="54738" y="34257"/>
                      <a:pt x="45278" y="34257"/>
                    </a:cubicBezTo>
                    <a:lnTo>
                      <a:pt x="17129" y="34257"/>
                    </a:lnTo>
                    <a:cubicBezTo>
                      <a:pt x="7669" y="34257"/>
                      <a:pt x="0" y="26588"/>
                      <a:pt x="0" y="17129"/>
                    </a:cubicBezTo>
                    <a:lnTo>
                      <a:pt x="0" y="17129"/>
                    </a:lnTo>
                    <a:cubicBezTo>
                      <a:pt x="0" y="7669"/>
                      <a:pt x="7669" y="0"/>
                      <a:pt x="17129" y="0"/>
                    </a:cubicBezTo>
                    <a:close/>
                  </a:path>
                </a:pathLst>
              </a:custGeom>
              <a:solidFill>
                <a:srgbClr val="C0D6D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54" name="TextBox 254"/>
              <p:cNvSpPr txBox="1"/>
              <p:nvPr/>
            </p:nvSpPr>
            <p:spPr>
              <a:xfrm>
                <a:off x="0" y="-47625"/>
                <a:ext cx="62407" cy="81882"/>
              </a:xfrm>
              <a:prstGeom prst="rect">
                <a:avLst/>
              </a:prstGeom>
            </p:spPr>
            <p:txBody>
              <a:bodyPr lIns="41298" tIns="41298" rIns="41298" bIns="41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55" name="Group 255"/>
            <p:cNvGrpSpPr/>
            <p:nvPr/>
          </p:nvGrpSpPr>
          <p:grpSpPr>
            <a:xfrm rot="-9175613">
              <a:off x="2096249" y="1429591"/>
              <a:ext cx="89560" cy="154627"/>
              <a:chOff x="0" y="0"/>
              <a:chExt cx="47742" cy="82427"/>
            </a:xfrm>
          </p:grpSpPr>
          <p:sp>
            <p:nvSpPr>
              <p:cNvPr id="256" name="Freeform 256"/>
              <p:cNvSpPr/>
              <p:nvPr/>
            </p:nvSpPr>
            <p:spPr>
              <a:xfrm>
                <a:off x="0" y="0"/>
                <a:ext cx="47742" cy="82427"/>
              </a:xfrm>
              <a:custGeom>
                <a:avLst/>
                <a:gdLst/>
                <a:ahLst/>
                <a:cxnLst/>
                <a:rect l="l" t="t" r="r" b="b"/>
                <a:pathLst>
                  <a:path w="47742" h="82427">
                    <a:moveTo>
                      <a:pt x="23871" y="0"/>
                    </a:moveTo>
                    <a:lnTo>
                      <a:pt x="23871" y="0"/>
                    </a:lnTo>
                    <a:cubicBezTo>
                      <a:pt x="37055" y="0"/>
                      <a:pt x="47742" y="10687"/>
                      <a:pt x="47742" y="23871"/>
                    </a:cubicBezTo>
                    <a:lnTo>
                      <a:pt x="47742" y="58556"/>
                    </a:lnTo>
                    <a:cubicBezTo>
                      <a:pt x="47742" y="71740"/>
                      <a:pt x="37055" y="82427"/>
                      <a:pt x="23871" y="82427"/>
                    </a:cubicBezTo>
                    <a:lnTo>
                      <a:pt x="23871" y="82427"/>
                    </a:lnTo>
                    <a:cubicBezTo>
                      <a:pt x="10687" y="82427"/>
                      <a:pt x="0" y="71740"/>
                      <a:pt x="0" y="58556"/>
                    </a:cubicBezTo>
                    <a:lnTo>
                      <a:pt x="0" y="23871"/>
                    </a:lnTo>
                    <a:cubicBezTo>
                      <a:pt x="0" y="10687"/>
                      <a:pt x="10687" y="0"/>
                      <a:pt x="23871" y="0"/>
                    </a:cubicBezTo>
                    <a:close/>
                  </a:path>
                </a:pathLst>
              </a:custGeom>
              <a:solidFill>
                <a:srgbClr val="C0D6D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57" name="TextBox 257"/>
              <p:cNvSpPr txBox="1"/>
              <p:nvPr/>
            </p:nvSpPr>
            <p:spPr>
              <a:xfrm>
                <a:off x="0" y="-47625"/>
                <a:ext cx="47742" cy="13005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58" name="Group 258"/>
            <p:cNvGrpSpPr/>
            <p:nvPr/>
          </p:nvGrpSpPr>
          <p:grpSpPr>
            <a:xfrm rot="-7512663">
              <a:off x="2148769" y="1354161"/>
              <a:ext cx="101092" cy="288940"/>
              <a:chOff x="0" y="0"/>
              <a:chExt cx="53889" cy="154025"/>
            </a:xfrm>
          </p:grpSpPr>
          <p:sp>
            <p:nvSpPr>
              <p:cNvPr id="259" name="Freeform 259"/>
              <p:cNvSpPr/>
              <p:nvPr/>
            </p:nvSpPr>
            <p:spPr>
              <a:xfrm>
                <a:off x="0" y="0"/>
                <a:ext cx="53889" cy="154025"/>
              </a:xfrm>
              <a:custGeom>
                <a:avLst/>
                <a:gdLst/>
                <a:ahLst/>
                <a:cxnLst/>
                <a:rect l="l" t="t" r="r" b="b"/>
                <a:pathLst>
                  <a:path w="53889" h="154025">
                    <a:moveTo>
                      <a:pt x="26945" y="0"/>
                    </a:moveTo>
                    <a:lnTo>
                      <a:pt x="26945" y="0"/>
                    </a:lnTo>
                    <a:cubicBezTo>
                      <a:pt x="34091" y="0"/>
                      <a:pt x="40944" y="2839"/>
                      <a:pt x="45997" y="7892"/>
                    </a:cubicBezTo>
                    <a:cubicBezTo>
                      <a:pt x="51050" y="12945"/>
                      <a:pt x="53889" y="19798"/>
                      <a:pt x="53889" y="26945"/>
                    </a:cubicBezTo>
                    <a:lnTo>
                      <a:pt x="53889" y="127081"/>
                    </a:lnTo>
                    <a:cubicBezTo>
                      <a:pt x="53889" y="134227"/>
                      <a:pt x="51050" y="141080"/>
                      <a:pt x="45997" y="146134"/>
                    </a:cubicBezTo>
                    <a:cubicBezTo>
                      <a:pt x="40944" y="151187"/>
                      <a:pt x="34091" y="154025"/>
                      <a:pt x="26945" y="154025"/>
                    </a:cubicBezTo>
                    <a:lnTo>
                      <a:pt x="26945" y="154025"/>
                    </a:lnTo>
                    <a:cubicBezTo>
                      <a:pt x="19798" y="154025"/>
                      <a:pt x="12945" y="151187"/>
                      <a:pt x="7892" y="146134"/>
                    </a:cubicBezTo>
                    <a:cubicBezTo>
                      <a:pt x="2839" y="141080"/>
                      <a:pt x="0" y="134227"/>
                      <a:pt x="0" y="127081"/>
                    </a:cubicBezTo>
                    <a:lnTo>
                      <a:pt x="0" y="26945"/>
                    </a:lnTo>
                    <a:cubicBezTo>
                      <a:pt x="0" y="19798"/>
                      <a:pt x="2839" y="12945"/>
                      <a:pt x="7892" y="7892"/>
                    </a:cubicBezTo>
                    <a:cubicBezTo>
                      <a:pt x="12945" y="2839"/>
                      <a:pt x="19798" y="0"/>
                      <a:pt x="26945" y="0"/>
                    </a:cubicBezTo>
                    <a:close/>
                  </a:path>
                </a:pathLst>
              </a:custGeom>
              <a:solidFill>
                <a:srgbClr val="C0D6D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60" name="TextBox 260"/>
              <p:cNvSpPr txBox="1"/>
              <p:nvPr/>
            </p:nvSpPr>
            <p:spPr>
              <a:xfrm>
                <a:off x="0" y="-47625"/>
                <a:ext cx="53889" cy="2016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61" name="Group 261"/>
            <p:cNvGrpSpPr/>
            <p:nvPr/>
          </p:nvGrpSpPr>
          <p:grpSpPr>
            <a:xfrm rot="8556837">
              <a:off x="2089647" y="1632740"/>
              <a:ext cx="165990" cy="134157"/>
              <a:chOff x="0" y="0"/>
              <a:chExt cx="88484" cy="71515"/>
            </a:xfrm>
          </p:grpSpPr>
          <p:sp>
            <p:nvSpPr>
              <p:cNvPr id="262" name="Freeform 262"/>
              <p:cNvSpPr/>
              <p:nvPr/>
            </p:nvSpPr>
            <p:spPr>
              <a:xfrm>
                <a:off x="0" y="0"/>
                <a:ext cx="88484" cy="71515"/>
              </a:xfrm>
              <a:custGeom>
                <a:avLst/>
                <a:gdLst/>
                <a:ahLst/>
                <a:cxnLst/>
                <a:rect l="l" t="t" r="r" b="b"/>
                <a:pathLst>
                  <a:path w="88484" h="71515">
                    <a:moveTo>
                      <a:pt x="35758" y="0"/>
                    </a:moveTo>
                    <a:lnTo>
                      <a:pt x="52727" y="0"/>
                    </a:lnTo>
                    <a:cubicBezTo>
                      <a:pt x="72475" y="0"/>
                      <a:pt x="88484" y="16009"/>
                      <a:pt x="88484" y="35758"/>
                    </a:cubicBezTo>
                    <a:lnTo>
                      <a:pt x="88484" y="35758"/>
                    </a:lnTo>
                    <a:cubicBezTo>
                      <a:pt x="88484" y="55506"/>
                      <a:pt x="72475" y="71515"/>
                      <a:pt x="52727" y="71515"/>
                    </a:cubicBezTo>
                    <a:lnTo>
                      <a:pt x="35758" y="71515"/>
                    </a:lnTo>
                    <a:cubicBezTo>
                      <a:pt x="16009" y="71515"/>
                      <a:pt x="0" y="55506"/>
                      <a:pt x="0" y="35758"/>
                    </a:cubicBezTo>
                    <a:lnTo>
                      <a:pt x="0" y="35758"/>
                    </a:lnTo>
                    <a:cubicBezTo>
                      <a:pt x="0" y="16009"/>
                      <a:pt x="16009" y="0"/>
                      <a:pt x="35758" y="0"/>
                    </a:cubicBezTo>
                    <a:close/>
                  </a:path>
                </a:pathLst>
              </a:custGeom>
              <a:solidFill>
                <a:srgbClr val="C0D6D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63" name="TextBox 263"/>
              <p:cNvSpPr txBox="1"/>
              <p:nvPr/>
            </p:nvSpPr>
            <p:spPr>
              <a:xfrm>
                <a:off x="0" y="-47625"/>
                <a:ext cx="88484" cy="11914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64" name="Group 264"/>
            <p:cNvGrpSpPr/>
            <p:nvPr/>
          </p:nvGrpSpPr>
          <p:grpSpPr>
            <a:xfrm rot="-10699013">
              <a:off x="2065318" y="1524299"/>
              <a:ext cx="101283" cy="275996"/>
              <a:chOff x="0" y="0"/>
              <a:chExt cx="53991" cy="147126"/>
            </a:xfrm>
          </p:grpSpPr>
          <p:sp>
            <p:nvSpPr>
              <p:cNvPr id="265" name="Freeform 265"/>
              <p:cNvSpPr/>
              <p:nvPr/>
            </p:nvSpPr>
            <p:spPr>
              <a:xfrm>
                <a:off x="0" y="0"/>
                <a:ext cx="53991" cy="147126"/>
              </a:xfrm>
              <a:custGeom>
                <a:avLst/>
                <a:gdLst/>
                <a:ahLst/>
                <a:cxnLst/>
                <a:rect l="l" t="t" r="r" b="b"/>
                <a:pathLst>
                  <a:path w="53991" h="147126">
                    <a:moveTo>
                      <a:pt x="26995" y="0"/>
                    </a:moveTo>
                    <a:lnTo>
                      <a:pt x="26995" y="0"/>
                    </a:lnTo>
                    <a:cubicBezTo>
                      <a:pt x="34155" y="0"/>
                      <a:pt x="41022" y="2844"/>
                      <a:pt x="46084" y="7907"/>
                    </a:cubicBezTo>
                    <a:cubicBezTo>
                      <a:pt x="51147" y="12969"/>
                      <a:pt x="53991" y="19836"/>
                      <a:pt x="53991" y="26995"/>
                    </a:cubicBezTo>
                    <a:lnTo>
                      <a:pt x="53991" y="120130"/>
                    </a:lnTo>
                    <a:cubicBezTo>
                      <a:pt x="53991" y="135039"/>
                      <a:pt x="41905" y="147126"/>
                      <a:pt x="26995" y="147126"/>
                    </a:cubicBezTo>
                    <a:lnTo>
                      <a:pt x="26995" y="147126"/>
                    </a:lnTo>
                    <a:cubicBezTo>
                      <a:pt x="12086" y="147126"/>
                      <a:pt x="0" y="135039"/>
                      <a:pt x="0" y="120130"/>
                    </a:cubicBezTo>
                    <a:lnTo>
                      <a:pt x="0" y="26995"/>
                    </a:lnTo>
                    <a:cubicBezTo>
                      <a:pt x="0" y="12086"/>
                      <a:pt x="12086" y="0"/>
                      <a:pt x="26995" y="0"/>
                    </a:cubicBezTo>
                    <a:close/>
                  </a:path>
                </a:pathLst>
              </a:custGeom>
              <a:solidFill>
                <a:srgbClr val="C0D6D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66" name="TextBox 266"/>
              <p:cNvSpPr txBox="1"/>
              <p:nvPr/>
            </p:nvSpPr>
            <p:spPr>
              <a:xfrm>
                <a:off x="0" y="-47625"/>
                <a:ext cx="53991" cy="19475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67" name="Group 267"/>
            <p:cNvGrpSpPr/>
            <p:nvPr/>
          </p:nvGrpSpPr>
          <p:grpSpPr>
            <a:xfrm rot="-8924656">
              <a:off x="2271910" y="1350997"/>
              <a:ext cx="142256" cy="330477"/>
              <a:chOff x="0" y="0"/>
              <a:chExt cx="75833" cy="176168"/>
            </a:xfrm>
          </p:grpSpPr>
          <p:sp>
            <p:nvSpPr>
              <p:cNvPr id="268" name="Freeform 268"/>
              <p:cNvSpPr/>
              <p:nvPr/>
            </p:nvSpPr>
            <p:spPr>
              <a:xfrm>
                <a:off x="0" y="0"/>
                <a:ext cx="75833" cy="176168"/>
              </a:xfrm>
              <a:custGeom>
                <a:avLst/>
                <a:gdLst/>
                <a:ahLst/>
                <a:cxnLst/>
                <a:rect l="l" t="t" r="r" b="b"/>
                <a:pathLst>
                  <a:path w="75833" h="176168">
                    <a:moveTo>
                      <a:pt x="37916" y="0"/>
                    </a:moveTo>
                    <a:lnTo>
                      <a:pt x="37916" y="0"/>
                    </a:lnTo>
                    <a:cubicBezTo>
                      <a:pt x="58857" y="0"/>
                      <a:pt x="75833" y="16976"/>
                      <a:pt x="75833" y="37916"/>
                    </a:cubicBezTo>
                    <a:lnTo>
                      <a:pt x="75833" y="138252"/>
                    </a:lnTo>
                    <a:cubicBezTo>
                      <a:pt x="75833" y="159192"/>
                      <a:pt x="58857" y="176168"/>
                      <a:pt x="37916" y="176168"/>
                    </a:cubicBezTo>
                    <a:lnTo>
                      <a:pt x="37916" y="176168"/>
                    </a:lnTo>
                    <a:cubicBezTo>
                      <a:pt x="16976" y="176168"/>
                      <a:pt x="0" y="159192"/>
                      <a:pt x="0" y="138252"/>
                    </a:cubicBezTo>
                    <a:lnTo>
                      <a:pt x="0" y="37916"/>
                    </a:lnTo>
                    <a:cubicBezTo>
                      <a:pt x="0" y="16976"/>
                      <a:pt x="16976" y="0"/>
                      <a:pt x="37916" y="0"/>
                    </a:cubicBezTo>
                    <a:close/>
                  </a:path>
                </a:pathLst>
              </a:custGeom>
              <a:solidFill>
                <a:srgbClr val="C0D6D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69" name="TextBox 269"/>
              <p:cNvSpPr txBox="1"/>
              <p:nvPr/>
            </p:nvSpPr>
            <p:spPr>
              <a:xfrm>
                <a:off x="0" y="-47625"/>
                <a:ext cx="75833" cy="22379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70" name="Group 270"/>
            <p:cNvGrpSpPr/>
            <p:nvPr/>
          </p:nvGrpSpPr>
          <p:grpSpPr>
            <a:xfrm rot="-9031634">
              <a:off x="2125399" y="1297260"/>
              <a:ext cx="243817" cy="401459"/>
              <a:chOff x="0" y="0"/>
              <a:chExt cx="129972" cy="214006"/>
            </a:xfrm>
          </p:grpSpPr>
          <p:sp>
            <p:nvSpPr>
              <p:cNvPr id="271" name="Freeform 271"/>
              <p:cNvSpPr/>
              <p:nvPr/>
            </p:nvSpPr>
            <p:spPr>
              <a:xfrm>
                <a:off x="0" y="0"/>
                <a:ext cx="129972" cy="214006"/>
              </a:xfrm>
              <a:custGeom>
                <a:avLst/>
                <a:gdLst/>
                <a:ahLst/>
                <a:cxnLst/>
                <a:rect l="l" t="t" r="r" b="b"/>
                <a:pathLst>
                  <a:path w="129972" h="214006">
                    <a:moveTo>
                      <a:pt x="64986" y="0"/>
                    </a:moveTo>
                    <a:lnTo>
                      <a:pt x="64986" y="0"/>
                    </a:lnTo>
                    <a:cubicBezTo>
                      <a:pt x="100877" y="0"/>
                      <a:pt x="129972" y="29095"/>
                      <a:pt x="129972" y="64986"/>
                    </a:cubicBezTo>
                    <a:lnTo>
                      <a:pt x="129972" y="149020"/>
                    </a:lnTo>
                    <a:cubicBezTo>
                      <a:pt x="129972" y="166256"/>
                      <a:pt x="123125" y="182785"/>
                      <a:pt x="110938" y="194972"/>
                    </a:cubicBezTo>
                    <a:cubicBezTo>
                      <a:pt x="98751" y="207160"/>
                      <a:pt x="82221" y="214006"/>
                      <a:pt x="64986" y="214006"/>
                    </a:cubicBezTo>
                    <a:lnTo>
                      <a:pt x="64986" y="214006"/>
                    </a:lnTo>
                    <a:cubicBezTo>
                      <a:pt x="47751" y="214006"/>
                      <a:pt x="31221" y="207160"/>
                      <a:pt x="19034" y="194972"/>
                    </a:cubicBezTo>
                    <a:cubicBezTo>
                      <a:pt x="6847" y="182785"/>
                      <a:pt x="0" y="166256"/>
                      <a:pt x="0" y="149020"/>
                    </a:cubicBezTo>
                    <a:lnTo>
                      <a:pt x="0" y="64986"/>
                    </a:lnTo>
                    <a:cubicBezTo>
                      <a:pt x="0" y="47751"/>
                      <a:pt x="6847" y="31221"/>
                      <a:pt x="19034" y="19034"/>
                    </a:cubicBezTo>
                    <a:cubicBezTo>
                      <a:pt x="31221" y="6847"/>
                      <a:pt x="47751" y="0"/>
                      <a:pt x="64986" y="0"/>
                    </a:cubicBezTo>
                    <a:close/>
                  </a:path>
                </a:pathLst>
              </a:custGeom>
              <a:solidFill>
                <a:srgbClr val="C0D6D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72" name="TextBox 272"/>
              <p:cNvSpPr txBox="1"/>
              <p:nvPr/>
            </p:nvSpPr>
            <p:spPr>
              <a:xfrm>
                <a:off x="0" y="-47625"/>
                <a:ext cx="129972" cy="26163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73" name="Group 273"/>
            <p:cNvGrpSpPr/>
            <p:nvPr/>
          </p:nvGrpSpPr>
          <p:grpSpPr>
            <a:xfrm rot="-7700080">
              <a:off x="2118832" y="1601479"/>
              <a:ext cx="82345" cy="239095"/>
              <a:chOff x="0" y="0"/>
              <a:chExt cx="43896" cy="127455"/>
            </a:xfrm>
          </p:grpSpPr>
          <p:sp>
            <p:nvSpPr>
              <p:cNvPr id="274" name="Freeform 274"/>
              <p:cNvSpPr/>
              <p:nvPr/>
            </p:nvSpPr>
            <p:spPr>
              <a:xfrm>
                <a:off x="0" y="0"/>
                <a:ext cx="43896" cy="127455"/>
              </a:xfrm>
              <a:custGeom>
                <a:avLst/>
                <a:gdLst/>
                <a:ahLst/>
                <a:cxnLst/>
                <a:rect l="l" t="t" r="r" b="b"/>
                <a:pathLst>
                  <a:path w="43896" h="127455">
                    <a:moveTo>
                      <a:pt x="21948" y="0"/>
                    </a:moveTo>
                    <a:lnTo>
                      <a:pt x="21948" y="0"/>
                    </a:lnTo>
                    <a:cubicBezTo>
                      <a:pt x="34070" y="0"/>
                      <a:pt x="43896" y="9826"/>
                      <a:pt x="43896" y="21948"/>
                    </a:cubicBezTo>
                    <a:lnTo>
                      <a:pt x="43896" y="105507"/>
                    </a:lnTo>
                    <a:cubicBezTo>
                      <a:pt x="43896" y="111328"/>
                      <a:pt x="41584" y="116910"/>
                      <a:pt x="37468" y="121027"/>
                    </a:cubicBezTo>
                    <a:cubicBezTo>
                      <a:pt x="33352" y="125143"/>
                      <a:pt x="27769" y="127455"/>
                      <a:pt x="21948" y="127455"/>
                    </a:cubicBezTo>
                    <a:lnTo>
                      <a:pt x="21948" y="127455"/>
                    </a:lnTo>
                    <a:cubicBezTo>
                      <a:pt x="9826" y="127455"/>
                      <a:pt x="0" y="117629"/>
                      <a:pt x="0" y="105507"/>
                    </a:cubicBezTo>
                    <a:lnTo>
                      <a:pt x="0" y="21948"/>
                    </a:lnTo>
                    <a:cubicBezTo>
                      <a:pt x="0" y="16127"/>
                      <a:pt x="2312" y="10544"/>
                      <a:pt x="6428" y="6428"/>
                    </a:cubicBezTo>
                    <a:cubicBezTo>
                      <a:pt x="10544" y="2312"/>
                      <a:pt x="16127" y="0"/>
                      <a:pt x="21948" y="0"/>
                    </a:cubicBezTo>
                    <a:close/>
                  </a:path>
                </a:pathLst>
              </a:custGeom>
              <a:solidFill>
                <a:srgbClr val="C0D6D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75" name="TextBox 275"/>
              <p:cNvSpPr txBox="1"/>
              <p:nvPr/>
            </p:nvSpPr>
            <p:spPr>
              <a:xfrm>
                <a:off x="0" y="-47625"/>
                <a:ext cx="43896" cy="17508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sp>
          <p:nvSpPr>
            <p:cNvPr id="276" name="AutoShape 276"/>
            <p:cNvSpPr/>
            <p:nvPr/>
          </p:nvSpPr>
          <p:spPr>
            <a:xfrm flipV="1">
              <a:off x="2115959" y="1516235"/>
              <a:ext cx="284013" cy="250804"/>
            </a:xfrm>
            <a:prstGeom prst="line">
              <a:avLst/>
            </a:prstGeom>
            <a:ln w="38421" cap="flat">
              <a:solidFill>
                <a:srgbClr val="C0D6D4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grpSp>
          <p:nvGrpSpPr>
            <p:cNvPr id="277" name="Group 277"/>
            <p:cNvGrpSpPr/>
            <p:nvPr/>
          </p:nvGrpSpPr>
          <p:grpSpPr>
            <a:xfrm rot="9046825">
              <a:off x="2101711" y="1714760"/>
              <a:ext cx="117070" cy="64264"/>
              <a:chOff x="0" y="0"/>
              <a:chExt cx="62407" cy="34257"/>
            </a:xfrm>
          </p:grpSpPr>
          <p:sp>
            <p:nvSpPr>
              <p:cNvPr id="278" name="Freeform 278"/>
              <p:cNvSpPr/>
              <p:nvPr/>
            </p:nvSpPr>
            <p:spPr>
              <a:xfrm>
                <a:off x="0" y="0"/>
                <a:ext cx="62407" cy="34257"/>
              </a:xfrm>
              <a:custGeom>
                <a:avLst/>
                <a:gdLst/>
                <a:ahLst/>
                <a:cxnLst/>
                <a:rect l="l" t="t" r="r" b="b"/>
                <a:pathLst>
                  <a:path w="62407" h="34257">
                    <a:moveTo>
                      <a:pt x="17129" y="0"/>
                    </a:moveTo>
                    <a:lnTo>
                      <a:pt x="45278" y="0"/>
                    </a:lnTo>
                    <a:cubicBezTo>
                      <a:pt x="49821" y="0"/>
                      <a:pt x="54178" y="1805"/>
                      <a:pt x="57390" y="5017"/>
                    </a:cubicBezTo>
                    <a:cubicBezTo>
                      <a:pt x="60602" y="8229"/>
                      <a:pt x="62407" y="12586"/>
                      <a:pt x="62407" y="17129"/>
                    </a:cubicBezTo>
                    <a:lnTo>
                      <a:pt x="62407" y="17129"/>
                    </a:lnTo>
                    <a:cubicBezTo>
                      <a:pt x="62407" y="26588"/>
                      <a:pt x="54738" y="34257"/>
                      <a:pt x="45278" y="34257"/>
                    </a:cubicBezTo>
                    <a:lnTo>
                      <a:pt x="17129" y="34257"/>
                    </a:lnTo>
                    <a:cubicBezTo>
                      <a:pt x="7669" y="34257"/>
                      <a:pt x="0" y="26588"/>
                      <a:pt x="0" y="17129"/>
                    </a:cubicBezTo>
                    <a:lnTo>
                      <a:pt x="0" y="17129"/>
                    </a:lnTo>
                    <a:cubicBezTo>
                      <a:pt x="0" y="7669"/>
                      <a:pt x="7669" y="0"/>
                      <a:pt x="17129" y="0"/>
                    </a:cubicBezTo>
                    <a:close/>
                  </a:path>
                </a:pathLst>
              </a:custGeom>
              <a:solidFill>
                <a:srgbClr val="C0D6D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79" name="TextBox 279"/>
              <p:cNvSpPr txBox="1"/>
              <p:nvPr/>
            </p:nvSpPr>
            <p:spPr>
              <a:xfrm>
                <a:off x="0" y="-47625"/>
                <a:ext cx="62407" cy="8188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80" name="Group 280"/>
            <p:cNvGrpSpPr/>
            <p:nvPr/>
          </p:nvGrpSpPr>
          <p:grpSpPr>
            <a:xfrm rot="7624170">
              <a:off x="2301555" y="1307963"/>
              <a:ext cx="229108" cy="154112"/>
              <a:chOff x="0" y="0"/>
              <a:chExt cx="122131" cy="82153"/>
            </a:xfrm>
          </p:grpSpPr>
          <p:sp>
            <p:nvSpPr>
              <p:cNvPr id="281" name="Freeform 281"/>
              <p:cNvSpPr/>
              <p:nvPr/>
            </p:nvSpPr>
            <p:spPr>
              <a:xfrm>
                <a:off x="0" y="0"/>
                <a:ext cx="122131" cy="82153"/>
              </a:xfrm>
              <a:custGeom>
                <a:avLst/>
                <a:gdLst/>
                <a:ahLst/>
                <a:cxnLst/>
                <a:rect l="l" t="t" r="r" b="b"/>
                <a:pathLst>
                  <a:path w="122131" h="82153">
                    <a:moveTo>
                      <a:pt x="41076" y="0"/>
                    </a:moveTo>
                    <a:lnTo>
                      <a:pt x="81054" y="0"/>
                    </a:lnTo>
                    <a:cubicBezTo>
                      <a:pt x="91948" y="0"/>
                      <a:pt x="102396" y="4328"/>
                      <a:pt x="110100" y="12031"/>
                    </a:cubicBezTo>
                    <a:cubicBezTo>
                      <a:pt x="117803" y="19734"/>
                      <a:pt x="122131" y="30182"/>
                      <a:pt x="122131" y="41076"/>
                    </a:cubicBezTo>
                    <a:lnTo>
                      <a:pt x="122131" y="41076"/>
                    </a:lnTo>
                    <a:cubicBezTo>
                      <a:pt x="122131" y="51971"/>
                      <a:pt x="117803" y="62419"/>
                      <a:pt x="110100" y="70122"/>
                    </a:cubicBezTo>
                    <a:cubicBezTo>
                      <a:pt x="102396" y="77825"/>
                      <a:pt x="91948" y="82153"/>
                      <a:pt x="81054" y="82153"/>
                    </a:cubicBezTo>
                    <a:lnTo>
                      <a:pt x="41076" y="82153"/>
                    </a:lnTo>
                    <a:cubicBezTo>
                      <a:pt x="30182" y="82153"/>
                      <a:pt x="19734" y="77825"/>
                      <a:pt x="12031" y="70122"/>
                    </a:cubicBezTo>
                    <a:cubicBezTo>
                      <a:pt x="4328" y="62419"/>
                      <a:pt x="0" y="51971"/>
                      <a:pt x="0" y="41076"/>
                    </a:cubicBezTo>
                    <a:lnTo>
                      <a:pt x="0" y="41076"/>
                    </a:lnTo>
                    <a:cubicBezTo>
                      <a:pt x="0" y="30182"/>
                      <a:pt x="4328" y="19734"/>
                      <a:pt x="12031" y="12031"/>
                    </a:cubicBezTo>
                    <a:cubicBezTo>
                      <a:pt x="19734" y="4328"/>
                      <a:pt x="30182" y="0"/>
                      <a:pt x="41076" y="0"/>
                    </a:cubicBezTo>
                    <a:close/>
                  </a:path>
                </a:pathLst>
              </a:custGeom>
              <a:solidFill>
                <a:srgbClr val="C0D6D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82" name="TextBox 282"/>
              <p:cNvSpPr txBox="1"/>
              <p:nvPr/>
            </p:nvSpPr>
            <p:spPr>
              <a:xfrm>
                <a:off x="0" y="-47625"/>
                <a:ext cx="122131" cy="12977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83" name="Group 283"/>
            <p:cNvGrpSpPr/>
            <p:nvPr/>
          </p:nvGrpSpPr>
          <p:grpSpPr>
            <a:xfrm rot="9447300">
              <a:off x="2172168" y="1262251"/>
              <a:ext cx="304258" cy="122832"/>
              <a:chOff x="0" y="0"/>
              <a:chExt cx="162191" cy="65478"/>
            </a:xfrm>
          </p:grpSpPr>
          <p:sp>
            <p:nvSpPr>
              <p:cNvPr id="284" name="Freeform 284"/>
              <p:cNvSpPr/>
              <p:nvPr/>
            </p:nvSpPr>
            <p:spPr>
              <a:xfrm>
                <a:off x="0" y="0"/>
                <a:ext cx="162191" cy="65478"/>
              </a:xfrm>
              <a:custGeom>
                <a:avLst/>
                <a:gdLst/>
                <a:ahLst/>
                <a:cxnLst/>
                <a:rect l="l" t="t" r="r" b="b"/>
                <a:pathLst>
                  <a:path w="162191" h="65478">
                    <a:moveTo>
                      <a:pt x="32739" y="0"/>
                    </a:moveTo>
                    <a:lnTo>
                      <a:pt x="129452" y="0"/>
                    </a:lnTo>
                    <a:cubicBezTo>
                      <a:pt x="147533" y="0"/>
                      <a:pt x="162191" y="14658"/>
                      <a:pt x="162191" y="32739"/>
                    </a:cubicBezTo>
                    <a:lnTo>
                      <a:pt x="162191" y="32739"/>
                    </a:lnTo>
                    <a:cubicBezTo>
                      <a:pt x="162191" y="41422"/>
                      <a:pt x="158742" y="49750"/>
                      <a:pt x="152602" y="55889"/>
                    </a:cubicBezTo>
                    <a:cubicBezTo>
                      <a:pt x="146462" y="62029"/>
                      <a:pt x="138135" y="65478"/>
                      <a:pt x="129452" y="65478"/>
                    </a:cubicBezTo>
                    <a:lnTo>
                      <a:pt x="32739" y="65478"/>
                    </a:lnTo>
                    <a:cubicBezTo>
                      <a:pt x="24056" y="65478"/>
                      <a:pt x="15729" y="62029"/>
                      <a:pt x="9589" y="55889"/>
                    </a:cubicBezTo>
                    <a:cubicBezTo>
                      <a:pt x="3449" y="49750"/>
                      <a:pt x="0" y="41422"/>
                      <a:pt x="0" y="32739"/>
                    </a:cubicBezTo>
                    <a:lnTo>
                      <a:pt x="0" y="32739"/>
                    </a:lnTo>
                    <a:cubicBezTo>
                      <a:pt x="0" y="24056"/>
                      <a:pt x="3449" y="15729"/>
                      <a:pt x="9589" y="9589"/>
                    </a:cubicBezTo>
                    <a:cubicBezTo>
                      <a:pt x="15729" y="3449"/>
                      <a:pt x="24056" y="0"/>
                      <a:pt x="32739" y="0"/>
                    </a:cubicBezTo>
                    <a:close/>
                  </a:path>
                </a:pathLst>
              </a:custGeom>
              <a:solidFill>
                <a:srgbClr val="C0D6D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85" name="TextBox 285"/>
              <p:cNvSpPr txBox="1"/>
              <p:nvPr/>
            </p:nvSpPr>
            <p:spPr>
              <a:xfrm>
                <a:off x="0" y="-47625"/>
                <a:ext cx="162191" cy="11310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86" name="Group 286"/>
            <p:cNvGrpSpPr/>
            <p:nvPr/>
          </p:nvGrpSpPr>
          <p:grpSpPr>
            <a:xfrm rot="9447300">
              <a:off x="2082769" y="1311283"/>
              <a:ext cx="229108" cy="157727"/>
              <a:chOff x="0" y="0"/>
              <a:chExt cx="122131" cy="84080"/>
            </a:xfrm>
          </p:grpSpPr>
          <p:sp>
            <p:nvSpPr>
              <p:cNvPr id="287" name="Freeform 287"/>
              <p:cNvSpPr/>
              <p:nvPr/>
            </p:nvSpPr>
            <p:spPr>
              <a:xfrm>
                <a:off x="0" y="0"/>
                <a:ext cx="122131" cy="84080"/>
              </a:xfrm>
              <a:custGeom>
                <a:avLst/>
                <a:gdLst/>
                <a:ahLst/>
                <a:cxnLst/>
                <a:rect l="l" t="t" r="r" b="b"/>
                <a:pathLst>
                  <a:path w="122131" h="84080">
                    <a:moveTo>
                      <a:pt x="42040" y="0"/>
                    </a:moveTo>
                    <a:lnTo>
                      <a:pt x="80091" y="0"/>
                    </a:lnTo>
                    <a:cubicBezTo>
                      <a:pt x="91240" y="0"/>
                      <a:pt x="101933" y="4429"/>
                      <a:pt x="109817" y="12313"/>
                    </a:cubicBezTo>
                    <a:cubicBezTo>
                      <a:pt x="117702" y="20197"/>
                      <a:pt x="122131" y="30890"/>
                      <a:pt x="122131" y="42040"/>
                    </a:cubicBezTo>
                    <a:lnTo>
                      <a:pt x="122131" y="42040"/>
                    </a:lnTo>
                    <a:cubicBezTo>
                      <a:pt x="122131" y="65258"/>
                      <a:pt x="103309" y="84080"/>
                      <a:pt x="80091" y="84080"/>
                    </a:cubicBezTo>
                    <a:lnTo>
                      <a:pt x="42040" y="84080"/>
                    </a:lnTo>
                    <a:cubicBezTo>
                      <a:pt x="30890" y="84080"/>
                      <a:pt x="20197" y="79651"/>
                      <a:pt x="12313" y="71767"/>
                    </a:cubicBezTo>
                    <a:cubicBezTo>
                      <a:pt x="4429" y="63883"/>
                      <a:pt x="0" y="53190"/>
                      <a:pt x="0" y="42040"/>
                    </a:cubicBezTo>
                    <a:lnTo>
                      <a:pt x="0" y="42040"/>
                    </a:lnTo>
                    <a:cubicBezTo>
                      <a:pt x="0" y="30890"/>
                      <a:pt x="4429" y="20197"/>
                      <a:pt x="12313" y="12313"/>
                    </a:cubicBezTo>
                    <a:cubicBezTo>
                      <a:pt x="20197" y="4429"/>
                      <a:pt x="30890" y="0"/>
                      <a:pt x="42040" y="0"/>
                    </a:cubicBezTo>
                    <a:close/>
                  </a:path>
                </a:pathLst>
              </a:custGeom>
              <a:solidFill>
                <a:srgbClr val="C0D6D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88" name="TextBox 288"/>
              <p:cNvSpPr txBox="1"/>
              <p:nvPr/>
            </p:nvSpPr>
            <p:spPr>
              <a:xfrm>
                <a:off x="0" y="-47625"/>
                <a:ext cx="122131" cy="13170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89" name="Group 289"/>
            <p:cNvGrpSpPr/>
            <p:nvPr/>
          </p:nvGrpSpPr>
          <p:grpSpPr>
            <a:xfrm rot="9447300">
              <a:off x="2061683" y="1402978"/>
              <a:ext cx="229108" cy="155157"/>
              <a:chOff x="0" y="0"/>
              <a:chExt cx="122131" cy="82710"/>
            </a:xfrm>
          </p:grpSpPr>
          <p:sp>
            <p:nvSpPr>
              <p:cNvPr id="290" name="Freeform 290"/>
              <p:cNvSpPr/>
              <p:nvPr/>
            </p:nvSpPr>
            <p:spPr>
              <a:xfrm>
                <a:off x="0" y="0"/>
                <a:ext cx="122131" cy="82710"/>
              </a:xfrm>
              <a:custGeom>
                <a:avLst/>
                <a:gdLst/>
                <a:ahLst/>
                <a:cxnLst/>
                <a:rect l="l" t="t" r="r" b="b"/>
                <a:pathLst>
                  <a:path w="122131" h="82710">
                    <a:moveTo>
                      <a:pt x="41355" y="0"/>
                    </a:moveTo>
                    <a:lnTo>
                      <a:pt x="80776" y="0"/>
                    </a:lnTo>
                    <a:cubicBezTo>
                      <a:pt x="91744" y="0"/>
                      <a:pt x="102263" y="4357"/>
                      <a:pt x="110018" y="12113"/>
                    </a:cubicBezTo>
                    <a:cubicBezTo>
                      <a:pt x="117774" y="19868"/>
                      <a:pt x="122131" y="30387"/>
                      <a:pt x="122131" y="41355"/>
                    </a:cubicBezTo>
                    <a:lnTo>
                      <a:pt x="122131" y="41355"/>
                    </a:lnTo>
                    <a:cubicBezTo>
                      <a:pt x="122131" y="64195"/>
                      <a:pt x="103615" y="82710"/>
                      <a:pt x="80776" y="82710"/>
                    </a:cubicBezTo>
                    <a:lnTo>
                      <a:pt x="41355" y="82710"/>
                    </a:lnTo>
                    <a:cubicBezTo>
                      <a:pt x="18515" y="82710"/>
                      <a:pt x="0" y="64195"/>
                      <a:pt x="0" y="41355"/>
                    </a:cubicBezTo>
                    <a:lnTo>
                      <a:pt x="0" y="41355"/>
                    </a:lnTo>
                    <a:cubicBezTo>
                      <a:pt x="0" y="18515"/>
                      <a:pt x="18515" y="0"/>
                      <a:pt x="41355" y="0"/>
                    </a:cubicBezTo>
                    <a:close/>
                  </a:path>
                </a:pathLst>
              </a:custGeom>
              <a:solidFill>
                <a:srgbClr val="C0D6D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91" name="TextBox 291"/>
              <p:cNvSpPr txBox="1"/>
              <p:nvPr/>
            </p:nvSpPr>
            <p:spPr>
              <a:xfrm>
                <a:off x="0" y="-47625"/>
                <a:ext cx="122131" cy="13033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92" name="Group 292"/>
            <p:cNvGrpSpPr/>
            <p:nvPr/>
          </p:nvGrpSpPr>
          <p:grpSpPr>
            <a:xfrm>
              <a:off x="4116697" y="824559"/>
              <a:ext cx="137315" cy="137315"/>
              <a:chOff x="0" y="0"/>
              <a:chExt cx="812800" cy="812800"/>
            </a:xfrm>
          </p:grpSpPr>
          <p:sp>
            <p:nvSpPr>
              <p:cNvPr id="293" name="Freeform 293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94" name="TextBox 294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44238" tIns="44238" rIns="44238" bIns="4423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95" name="Group 295"/>
            <p:cNvGrpSpPr/>
            <p:nvPr/>
          </p:nvGrpSpPr>
          <p:grpSpPr>
            <a:xfrm>
              <a:off x="4157321" y="865183"/>
              <a:ext cx="56066" cy="56066"/>
              <a:chOff x="0" y="0"/>
              <a:chExt cx="812800" cy="812800"/>
            </a:xfrm>
          </p:grpSpPr>
          <p:sp>
            <p:nvSpPr>
              <p:cNvPr id="296" name="Freeform 29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97" name="TextBox 297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44238" tIns="44238" rIns="44238" bIns="4423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sp>
          <p:nvSpPr>
            <p:cNvPr id="298" name="AutoShape 298"/>
            <p:cNvSpPr/>
            <p:nvPr/>
          </p:nvSpPr>
          <p:spPr>
            <a:xfrm flipV="1">
              <a:off x="1154944" y="928610"/>
              <a:ext cx="2356760" cy="74413"/>
            </a:xfrm>
            <a:prstGeom prst="line">
              <a:avLst/>
            </a:prstGeom>
            <a:ln w="6404" cap="flat">
              <a:solidFill>
                <a:srgbClr val="0E4153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99" name="AutoShape 299"/>
            <p:cNvSpPr/>
            <p:nvPr/>
          </p:nvSpPr>
          <p:spPr>
            <a:xfrm flipV="1">
              <a:off x="3969568" y="826345"/>
              <a:ext cx="6752" cy="294417"/>
            </a:xfrm>
            <a:prstGeom prst="line">
              <a:avLst/>
            </a:prstGeom>
            <a:ln w="6404" cap="flat">
              <a:solidFill>
                <a:srgbClr val="0E4153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00" name="AutoShape 300"/>
            <p:cNvSpPr/>
            <p:nvPr/>
          </p:nvSpPr>
          <p:spPr>
            <a:xfrm flipH="1" flipV="1">
              <a:off x="3743778" y="794413"/>
              <a:ext cx="73728" cy="452956"/>
            </a:xfrm>
            <a:prstGeom prst="line">
              <a:avLst/>
            </a:prstGeom>
            <a:ln w="6404" cap="flat">
              <a:solidFill>
                <a:srgbClr val="0E4153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01" name="AutoShape 301"/>
            <p:cNvSpPr/>
            <p:nvPr/>
          </p:nvSpPr>
          <p:spPr>
            <a:xfrm flipH="1" flipV="1">
              <a:off x="497603" y="827461"/>
              <a:ext cx="117930" cy="271146"/>
            </a:xfrm>
            <a:prstGeom prst="line">
              <a:avLst/>
            </a:prstGeom>
            <a:ln w="6404" cap="flat">
              <a:solidFill>
                <a:srgbClr val="0E4153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02" name="AutoShape 302"/>
            <p:cNvSpPr/>
            <p:nvPr/>
          </p:nvSpPr>
          <p:spPr>
            <a:xfrm flipH="1" flipV="1">
              <a:off x="151623" y="413850"/>
              <a:ext cx="430900" cy="266081"/>
            </a:xfrm>
            <a:prstGeom prst="line">
              <a:avLst/>
            </a:prstGeom>
            <a:ln w="6404" cap="flat">
              <a:solidFill>
                <a:srgbClr val="0E4153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03" name="AutoShape 303"/>
            <p:cNvSpPr/>
            <p:nvPr/>
          </p:nvSpPr>
          <p:spPr>
            <a:xfrm flipH="1" flipV="1">
              <a:off x="151623" y="516110"/>
              <a:ext cx="385100" cy="207624"/>
            </a:xfrm>
            <a:prstGeom prst="line">
              <a:avLst/>
            </a:prstGeom>
            <a:ln w="6404" cap="flat">
              <a:solidFill>
                <a:srgbClr val="0E4153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04" name="AutoShape 304"/>
            <p:cNvSpPr/>
            <p:nvPr/>
          </p:nvSpPr>
          <p:spPr>
            <a:xfrm flipV="1">
              <a:off x="89691" y="1098608"/>
              <a:ext cx="355860" cy="132649"/>
            </a:xfrm>
            <a:prstGeom prst="line">
              <a:avLst/>
            </a:prstGeom>
            <a:ln w="6404" cap="flat">
              <a:solidFill>
                <a:srgbClr val="0E4153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05" name="AutoShape 305"/>
            <p:cNvSpPr/>
            <p:nvPr/>
          </p:nvSpPr>
          <p:spPr>
            <a:xfrm flipV="1">
              <a:off x="89691" y="1054645"/>
              <a:ext cx="355860" cy="102904"/>
            </a:xfrm>
            <a:prstGeom prst="line">
              <a:avLst/>
            </a:prstGeom>
            <a:ln w="6404" cap="flat">
              <a:solidFill>
                <a:srgbClr val="0E4153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06" name="AutoShape 306"/>
            <p:cNvSpPr/>
            <p:nvPr/>
          </p:nvSpPr>
          <p:spPr>
            <a:xfrm flipV="1">
              <a:off x="151623" y="1005458"/>
              <a:ext cx="271884" cy="49186"/>
            </a:xfrm>
            <a:prstGeom prst="line">
              <a:avLst/>
            </a:prstGeom>
            <a:ln w="6404" cap="flat">
              <a:solidFill>
                <a:srgbClr val="0E4153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07" name="AutoShape 307"/>
            <p:cNvSpPr/>
            <p:nvPr/>
          </p:nvSpPr>
          <p:spPr>
            <a:xfrm>
              <a:off x="171579" y="885760"/>
              <a:ext cx="269397" cy="0"/>
            </a:xfrm>
            <a:prstGeom prst="line">
              <a:avLst/>
            </a:prstGeom>
            <a:ln w="6404" cap="flat">
              <a:solidFill>
                <a:srgbClr val="0E4153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08" name="AutoShape 308"/>
            <p:cNvSpPr/>
            <p:nvPr/>
          </p:nvSpPr>
          <p:spPr>
            <a:xfrm flipH="1" flipV="1">
              <a:off x="171579" y="723734"/>
              <a:ext cx="300554" cy="44810"/>
            </a:xfrm>
            <a:prstGeom prst="line">
              <a:avLst/>
            </a:prstGeom>
            <a:ln w="6404" cap="flat">
              <a:solidFill>
                <a:srgbClr val="0E4153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09" name="AutoShape 309"/>
            <p:cNvSpPr/>
            <p:nvPr/>
          </p:nvSpPr>
          <p:spPr>
            <a:xfrm>
              <a:off x="2353865" y="196938"/>
              <a:ext cx="348201" cy="312660"/>
            </a:xfrm>
            <a:prstGeom prst="line">
              <a:avLst/>
            </a:prstGeom>
            <a:ln w="6404" cap="flat">
              <a:solidFill>
                <a:srgbClr val="6B8F9D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10" name="AutoShape 310"/>
            <p:cNvSpPr/>
            <p:nvPr/>
          </p:nvSpPr>
          <p:spPr>
            <a:xfrm>
              <a:off x="2249488" y="346679"/>
              <a:ext cx="324755" cy="183585"/>
            </a:xfrm>
            <a:prstGeom prst="line">
              <a:avLst/>
            </a:prstGeom>
            <a:ln w="6404" cap="flat">
              <a:solidFill>
                <a:srgbClr val="6B8F9D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11" name="AutoShape 311"/>
            <p:cNvSpPr/>
            <p:nvPr/>
          </p:nvSpPr>
          <p:spPr>
            <a:xfrm>
              <a:off x="2140417" y="417661"/>
              <a:ext cx="407143" cy="115389"/>
            </a:xfrm>
            <a:prstGeom prst="line">
              <a:avLst/>
            </a:prstGeom>
            <a:ln w="6404" cap="flat">
              <a:solidFill>
                <a:srgbClr val="6B8F9D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12" name="AutoShape 312"/>
            <p:cNvSpPr/>
            <p:nvPr/>
          </p:nvSpPr>
          <p:spPr>
            <a:xfrm>
              <a:off x="1989731" y="491014"/>
              <a:ext cx="554547" cy="42037"/>
            </a:xfrm>
            <a:prstGeom prst="line">
              <a:avLst/>
            </a:prstGeom>
            <a:ln w="6404" cap="flat">
              <a:solidFill>
                <a:srgbClr val="6B8F9D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13" name="AutoShape 313"/>
            <p:cNvSpPr/>
            <p:nvPr/>
          </p:nvSpPr>
          <p:spPr>
            <a:xfrm>
              <a:off x="2311882" y="264769"/>
              <a:ext cx="304177" cy="265494"/>
            </a:xfrm>
            <a:prstGeom prst="line">
              <a:avLst/>
            </a:prstGeom>
            <a:ln w="6404" cap="flat">
              <a:solidFill>
                <a:srgbClr val="6B8F9D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14" name="AutoShape 314"/>
            <p:cNvSpPr/>
            <p:nvPr/>
          </p:nvSpPr>
          <p:spPr>
            <a:xfrm flipV="1">
              <a:off x="2100530" y="1336956"/>
              <a:ext cx="361365" cy="431760"/>
            </a:xfrm>
            <a:prstGeom prst="line">
              <a:avLst/>
            </a:prstGeom>
            <a:ln w="6404" cap="flat">
              <a:solidFill>
                <a:srgbClr val="6B8F9D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15" name="AutoShape 315"/>
            <p:cNvSpPr/>
            <p:nvPr/>
          </p:nvSpPr>
          <p:spPr>
            <a:xfrm flipV="1">
              <a:off x="2100530" y="1300273"/>
              <a:ext cx="321478" cy="379116"/>
            </a:xfrm>
            <a:prstGeom prst="line">
              <a:avLst/>
            </a:prstGeom>
            <a:ln w="6404" cap="flat">
              <a:solidFill>
                <a:srgbClr val="6B8F9D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16" name="AutoShape 316"/>
            <p:cNvSpPr/>
            <p:nvPr/>
          </p:nvSpPr>
          <p:spPr>
            <a:xfrm flipV="1">
              <a:off x="2100530" y="1300273"/>
              <a:ext cx="253335" cy="279623"/>
            </a:xfrm>
            <a:prstGeom prst="line">
              <a:avLst/>
            </a:prstGeom>
            <a:ln w="6404" cap="flat">
              <a:solidFill>
                <a:srgbClr val="6B8F9D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17" name="AutoShape 317"/>
            <p:cNvSpPr/>
            <p:nvPr/>
          </p:nvSpPr>
          <p:spPr>
            <a:xfrm flipV="1">
              <a:off x="2100530" y="1300273"/>
              <a:ext cx="211352" cy="217155"/>
            </a:xfrm>
            <a:prstGeom prst="line">
              <a:avLst/>
            </a:prstGeom>
            <a:ln w="6404" cap="flat">
              <a:solidFill>
                <a:srgbClr val="6B8F9D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18" name="AutoShape 318"/>
            <p:cNvSpPr/>
            <p:nvPr/>
          </p:nvSpPr>
          <p:spPr>
            <a:xfrm flipV="1">
              <a:off x="1246141" y="1200138"/>
              <a:ext cx="247380" cy="223707"/>
            </a:xfrm>
            <a:prstGeom prst="line">
              <a:avLst/>
            </a:prstGeom>
            <a:ln w="6404" cap="flat">
              <a:solidFill>
                <a:srgbClr val="6B8F9D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19" name="AutoShape 319"/>
            <p:cNvSpPr/>
            <p:nvPr/>
          </p:nvSpPr>
          <p:spPr>
            <a:xfrm flipV="1">
              <a:off x="1168122" y="1197397"/>
              <a:ext cx="256592" cy="142752"/>
            </a:xfrm>
            <a:prstGeom prst="line">
              <a:avLst/>
            </a:prstGeom>
            <a:ln w="6404" cap="flat">
              <a:solidFill>
                <a:srgbClr val="6B8F9D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20" name="AutoShape 320"/>
            <p:cNvSpPr/>
            <p:nvPr/>
          </p:nvSpPr>
          <p:spPr>
            <a:xfrm flipV="1">
              <a:off x="1106390" y="1160642"/>
              <a:ext cx="251907" cy="115613"/>
            </a:xfrm>
            <a:prstGeom prst="line">
              <a:avLst/>
            </a:prstGeom>
            <a:ln w="6404" cap="flat">
              <a:solidFill>
                <a:srgbClr val="6B8F9D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21" name="AutoShape 321"/>
            <p:cNvSpPr/>
            <p:nvPr/>
          </p:nvSpPr>
          <p:spPr>
            <a:xfrm flipV="1">
              <a:off x="1027206" y="1154771"/>
              <a:ext cx="259817" cy="17673"/>
            </a:xfrm>
            <a:prstGeom prst="line">
              <a:avLst/>
            </a:prstGeom>
            <a:ln w="6404" cap="flat">
              <a:solidFill>
                <a:srgbClr val="6B8F9D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22" name="AutoShape 322"/>
            <p:cNvSpPr/>
            <p:nvPr/>
          </p:nvSpPr>
          <p:spPr>
            <a:xfrm flipV="1">
              <a:off x="3125613" y="1125502"/>
              <a:ext cx="330755" cy="86149"/>
            </a:xfrm>
            <a:prstGeom prst="line">
              <a:avLst/>
            </a:prstGeom>
            <a:ln w="6404" cap="flat">
              <a:solidFill>
                <a:srgbClr val="6B8F9D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23" name="AutoShape 323"/>
            <p:cNvSpPr/>
            <p:nvPr/>
          </p:nvSpPr>
          <p:spPr>
            <a:xfrm flipV="1">
              <a:off x="3138064" y="1125502"/>
              <a:ext cx="318304" cy="129168"/>
            </a:xfrm>
            <a:prstGeom prst="line">
              <a:avLst/>
            </a:prstGeom>
            <a:ln w="6404" cap="flat">
              <a:solidFill>
                <a:srgbClr val="6B8F9D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24" name="AutoShape 324"/>
            <p:cNvSpPr/>
            <p:nvPr/>
          </p:nvSpPr>
          <p:spPr>
            <a:xfrm flipV="1">
              <a:off x="3223293" y="1138394"/>
              <a:ext cx="260263" cy="136272"/>
            </a:xfrm>
            <a:prstGeom prst="line">
              <a:avLst/>
            </a:prstGeom>
            <a:ln w="6404" cap="flat">
              <a:solidFill>
                <a:srgbClr val="6B8F9D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25" name="AutoShape 325"/>
            <p:cNvSpPr/>
            <p:nvPr/>
          </p:nvSpPr>
          <p:spPr>
            <a:xfrm flipV="1">
              <a:off x="3316657" y="1179769"/>
              <a:ext cx="169576" cy="94896"/>
            </a:xfrm>
            <a:prstGeom prst="line">
              <a:avLst/>
            </a:prstGeom>
            <a:ln w="6404" cap="flat">
              <a:solidFill>
                <a:srgbClr val="6B8F9D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grpSp>
          <p:nvGrpSpPr>
            <p:cNvPr id="326" name="Group 326"/>
            <p:cNvGrpSpPr/>
            <p:nvPr/>
          </p:nvGrpSpPr>
          <p:grpSpPr>
            <a:xfrm>
              <a:off x="1424714" y="768544"/>
              <a:ext cx="29445" cy="29445"/>
              <a:chOff x="0" y="0"/>
              <a:chExt cx="812800" cy="812800"/>
            </a:xfrm>
          </p:grpSpPr>
          <p:sp>
            <p:nvSpPr>
              <p:cNvPr id="327" name="Freeform 32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28" name="TextBox 328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29" name="Group 329"/>
            <p:cNvGrpSpPr/>
            <p:nvPr/>
          </p:nvGrpSpPr>
          <p:grpSpPr>
            <a:xfrm>
              <a:off x="1718322" y="708755"/>
              <a:ext cx="48996" cy="48996"/>
              <a:chOff x="0" y="0"/>
              <a:chExt cx="812800" cy="812800"/>
            </a:xfrm>
          </p:grpSpPr>
          <p:sp>
            <p:nvSpPr>
              <p:cNvPr id="330" name="Freeform 33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31" name="TextBox 331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32" name="Group 332"/>
            <p:cNvGrpSpPr/>
            <p:nvPr/>
          </p:nvGrpSpPr>
          <p:grpSpPr>
            <a:xfrm>
              <a:off x="1723617" y="638245"/>
              <a:ext cx="19204" cy="19204"/>
              <a:chOff x="0" y="0"/>
              <a:chExt cx="812800" cy="812800"/>
            </a:xfrm>
          </p:grpSpPr>
          <p:sp>
            <p:nvSpPr>
              <p:cNvPr id="333" name="Freeform 333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34" name="TextBox 334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35" name="Group 335"/>
            <p:cNvGrpSpPr/>
            <p:nvPr/>
          </p:nvGrpSpPr>
          <p:grpSpPr>
            <a:xfrm>
              <a:off x="1154566" y="836900"/>
              <a:ext cx="19204" cy="19204"/>
              <a:chOff x="0" y="0"/>
              <a:chExt cx="812800" cy="812800"/>
            </a:xfrm>
          </p:grpSpPr>
          <p:sp>
            <p:nvSpPr>
              <p:cNvPr id="336" name="Freeform 33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37" name="TextBox 337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38" name="Group 338"/>
            <p:cNvGrpSpPr/>
            <p:nvPr/>
          </p:nvGrpSpPr>
          <p:grpSpPr>
            <a:xfrm>
              <a:off x="1322194" y="699153"/>
              <a:ext cx="19204" cy="19204"/>
              <a:chOff x="0" y="0"/>
              <a:chExt cx="812800" cy="812800"/>
            </a:xfrm>
          </p:grpSpPr>
          <p:sp>
            <p:nvSpPr>
              <p:cNvPr id="339" name="Freeform 33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40" name="TextBox 340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41" name="Group 341"/>
            <p:cNvGrpSpPr/>
            <p:nvPr/>
          </p:nvGrpSpPr>
          <p:grpSpPr>
            <a:xfrm>
              <a:off x="1520258" y="701472"/>
              <a:ext cx="19204" cy="19204"/>
              <a:chOff x="0" y="0"/>
              <a:chExt cx="812800" cy="812800"/>
            </a:xfrm>
          </p:grpSpPr>
          <p:sp>
            <p:nvSpPr>
              <p:cNvPr id="342" name="Freeform 342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43" name="TextBox 343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44" name="Group 344"/>
            <p:cNvGrpSpPr/>
            <p:nvPr/>
          </p:nvGrpSpPr>
          <p:grpSpPr>
            <a:xfrm>
              <a:off x="1901379" y="679949"/>
              <a:ext cx="19204" cy="19204"/>
              <a:chOff x="0" y="0"/>
              <a:chExt cx="812800" cy="812800"/>
            </a:xfrm>
          </p:grpSpPr>
          <p:sp>
            <p:nvSpPr>
              <p:cNvPr id="345" name="Freeform 345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46" name="TextBox 346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47" name="Group 347"/>
            <p:cNvGrpSpPr/>
            <p:nvPr/>
          </p:nvGrpSpPr>
          <p:grpSpPr>
            <a:xfrm>
              <a:off x="2019125" y="603567"/>
              <a:ext cx="19204" cy="19204"/>
              <a:chOff x="0" y="0"/>
              <a:chExt cx="812800" cy="812800"/>
            </a:xfrm>
          </p:grpSpPr>
          <p:sp>
            <p:nvSpPr>
              <p:cNvPr id="348" name="Freeform 34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49" name="TextBox 349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50" name="Group 350"/>
            <p:cNvGrpSpPr/>
            <p:nvPr/>
          </p:nvGrpSpPr>
          <p:grpSpPr>
            <a:xfrm>
              <a:off x="1008003" y="827461"/>
              <a:ext cx="19204" cy="19204"/>
              <a:chOff x="0" y="0"/>
              <a:chExt cx="812800" cy="812800"/>
            </a:xfrm>
          </p:grpSpPr>
          <p:sp>
            <p:nvSpPr>
              <p:cNvPr id="351" name="Freeform 35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52" name="TextBox 352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53" name="Group 353"/>
            <p:cNvGrpSpPr/>
            <p:nvPr/>
          </p:nvGrpSpPr>
          <p:grpSpPr>
            <a:xfrm>
              <a:off x="2121582" y="682268"/>
              <a:ext cx="19204" cy="19204"/>
              <a:chOff x="0" y="0"/>
              <a:chExt cx="812800" cy="812800"/>
            </a:xfrm>
          </p:grpSpPr>
          <p:sp>
            <p:nvSpPr>
              <p:cNvPr id="354" name="Freeform 35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55" name="TextBox 355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56" name="Group 356"/>
            <p:cNvGrpSpPr/>
            <p:nvPr/>
          </p:nvGrpSpPr>
          <p:grpSpPr>
            <a:xfrm>
              <a:off x="1585463" y="789469"/>
              <a:ext cx="29445" cy="29445"/>
              <a:chOff x="0" y="0"/>
              <a:chExt cx="812800" cy="812800"/>
            </a:xfrm>
          </p:grpSpPr>
          <p:sp>
            <p:nvSpPr>
              <p:cNvPr id="357" name="Freeform 35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58" name="TextBox 358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59" name="Group 359"/>
            <p:cNvGrpSpPr/>
            <p:nvPr/>
          </p:nvGrpSpPr>
          <p:grpSpPr>
            <a:xfrm>
              <a:off x="2311882" y="618402"/>
              <a:ext cx="29445" cy="29445"/>
              <a:chOff x="0" y="0"/>
              <a:chExt cx="812800" cy="812800"/>
            </a:xfrm>
          </p:grpSpPr>
          <p:sp>
            <p:nvSpPr>
              <p:cNvPr id="360" name="Freeform 36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61" name="TextBox 361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62" name="Group 362"/>
            <p:cNvGrpSpPr/>
            <p:nvPr/>
          </p:nvGrpSpPr>
          <p:grpSpPr>
            <a:xfrm>
              <a:off x="2616059" y="694033"/>
              <a:ext cx="29445" cy="29445"/>
              <a:chOff x="0" y="0"/>
              <a:chExt cx="812800" cy="812800"/>
            </a:xfrm>
          </p:grpSpPr>
          <p:sp>
            <p:nvSpPr>
              <p:cNvPr id="363" name="Freeform 363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64" name="TextBox 364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65" name="Group 365"/>
            <p:cNvGrpSpPr/>
            <p:nvPr/>
          </p:nvGrpSpPr>
          <p:grpSpPr>
            <a:xfrm>
              <a:off x="2850448" y="533051"/>
              <a:ext cx="19204" cy="19204"/>
              <a:chOff x="0" y="0"/>
              <a:chExt cx="812800" cy="812800"/>
            </a:xfrm>
          </p:grpSpPr>
          <p:sp>
            <p:nvSpPr>
              <p:cNvPr id="366" name="Freeform 36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67" name="TextBox 367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68" name="Group 368"/>
            <p:cNvGrpSpPr/>
            <p:nvPr/>
          </p:nvGrpSpPr>
          <p:grpSpPr>
            <a:xfrm>
              <a:off x="2952905" y="635507"/>
              <a:ext cx="19204" cy="19204"/>
              <a:chOff x="0" y="0"/>
              <a:chExt cx="812800" cy="812800"/>
            </a:xfrm>
          </p:grpSpPr>
          <p:sp>
            <p:nvSpPr>
              <p:cNvPr id="369" name="Freeform 36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70" name="TextBox 370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71" name="Group 371"/>
            <p:cNvGrpSpPr/>
            <p:nvPr/>
          </p:nvGrpSpPr>
          <p:grpSpPr>
            <a:xfrm>
              <a:off x="3089189" y="579811"/>
              <a:ext cx="19204" cy="19204"/>
              <a:chOff x="0" y="0"/>
              <a:chExt cx="812800" cy="812800"/>
            </a:xfrm>
          </p:grpSpPr>
          <p:sp>
            <p:nvSpPr>
              <p:cNvPr id="372" name="Freeform 372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73" name="TextBox 373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74" name="Group 374"/>
            <p:cNvGrpSpPr/>
            <p:nvPr/>
          </p:nvGrpSpPr>
          <p:grpSpPr>
            <a:xfrm>
              <a:off x="3316657" y="584363"/>
              <a:ext cx="19204" cy="19204"/>
              <a:chOff x="0" y="0"/>
              <a:chExt cx="812800" cy="812800"/>
            </a:xfrm>
          </p:grpSpPr>
          <p:sp>
            <p:nvSpPr>
              <p:cNvPr id="375" name="Freeform 375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76" name="TextBox 376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77" name="Group 377"/>
            <p:cNvGrpSpPr/>
            <p:nvPr/>
          </p:nvGrpSpPr>
          <p:grpSpPr>
            <a:xfrm>
              <a:off x="3476631" y="663064"/>
              <a:ext cx="19204" cy="19204"/>
              <a:chOff x="0" y="0"/>
              <a:chExt cx="812800" cy="812800"/>
            </a:xfrm>
          </p:grpSpPr>
          <p:sp>
            <p:nvSpPr>
              <p:cNvPr id="378" name="Freeform 37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79" name="TextBox 379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80" name="Group 380"/>
            <p:cNvGrpSpPr/>
            <p:nvPr/>
          </p:nvGrpSpPr>
          <p:grpSpPr>
            <a:xfrm>
              <a:off x="3213691" y="679949"/>
              <a:ext cx="19204" cy="19204"/>
              <a:chOff x="0" y="0"/>
              <a:chExt cx="812800" cy="812800"/>
            </a:xfrm>
          </p:grpSpPr>
          <p:sp>
            <p:nvSpPr>
              <p:cNvPr id="381" name="Freeform 38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1F586D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82" name="TextBox 382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83" name="Group 383"/>
            <p:cNvGrpSpPr/>
            <p:nvPr/>
          </p:nvGrpSpPr>
          <p:grpSpPr>
            <a:xfrm>
              <a:off x="2525075" y="643861"/>
              <a:ext cx="19204" cy="19204"/>
              <a:chOff x="0" y="0"/>
              <a:chExt cx="812800" cy="812800"/>
            </a:xfrm>
          </p:grpSpPr>
          <p:sp>
            <p:nvSpPr>
              <p:cNvPr id="384" name="Freeform 38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1F586D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85" name="TextBox 385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86" name="Group 386"/>
            <p:cNvGrpSpPr/>
            <p:nvPr/>
          </p:nvGrpSpPr>
          <p:grpSpPr>
            <a:xfrm>
              <a:off x="1148918" y="733253"/>
              <a:ext cx="19204" cy="19204"/>
              <a:chOff x="0" y="0"/>
              <a:chExt cx="812800" cy="812800"/>
            </a:xfrm>
          </p:grpSpPr>
          <p:sp>
            <p:nvSpPr>
              <p:cNvPr id="387" name="Freeform 38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1F586D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88" name="TextBox 388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89" name="Group 389"/>
            <p:cNvGrpSpPr/>
            <p:nvPr/>
          </p:nvGrpSpPr>
          <p:grpSpPr>
            <a:xfrm>
              <a:off x="839777" y="720676"/>
              <a:ext cx="19204" cy="19204"/>
              <a:chOff x="0" y="0"/>
              <a:chExt cx="812800" cy="812800"/>
            </a:xfrm>
          </p:grpSpPr>
          <p:sp>
            <p:nvSpPr>
              <p:cNvPr id="390" name="Freeform 39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4153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91" name="TextBox 391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92" name="Group 392"/>
            <p:cNvGrpSpPr/>
            <p:nvPr/>
          </p:nvGrpSpPr>
          <p:grpSpPr>
            <a:xfrm>
              <a:off x="2776276" y="613920"/>
              <a:ext cx="19204" cy="19204"/>
              <a:chOff x="0" y="0"/>
              <a:chExt cx="812800" cy="812800"/>
            </a:xfrm>
          </p:grpSpPr>
          <p:sp>
            <p:nvSpPr>
              <p:cNvPr id="393" name="Freeform 393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4153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94" name="TextBox 394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95" name="Group 395"/>
            <p:cNvGrpSpPr/>
            <p:nvPr/>
          </p:nvGrpSpPr>
          <p:grpSpPr>
            <a:xfrm>
              <a:off x="3703929" y="643861"/>
              <a:ext cx="19204" cy="19204"/>
              <a:chOff x="0" y="0"/>
              <a:chExt cx="812800" cy="812800"/>
            </a:xfrm>
          </p:grpSpPr>
          <p:sp>
            <p:nvSpPr>
              <p:cNvPr id="396" name="Freeform 39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4153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97" name="TextBox 397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98" name="Group 398"/>
            <p:cNvGrpSpPr/>
            <p:nvPr/>
          </p:nvGrpSpPr>
          <p:grpSpPr>
            <a:xfrm>
              <a:off x="1966775" y="723651"/>
              <a:ext cx="19204" cy="19204"/>
              <a:chOff x="0" y="0"/>
              <a:chExt cx="812800" cy="812800"/>
            </a:xfrm>
          </p:grpSpPr>
          <p:sp>
            <p:nvSpPr>
              <p:cNvPr id="399" name="Freeform 39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4153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00" name="TextBox 400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</p:grpSp>
      <p:grpSp>
        <p:nvGrpSpPr>
          <p:cNvPr id="401" name="Group 401"/>
          <p:cNvGrpSpPr/>
          <p:nvPr/>
        </p:nvGrpSpPr>
        <p:grpSpPr>
          <a:xfrm rot="800003">
            <a:off x="11457850" y="4043329"/>
            <a:ext cx="3632492" cy="2646279"/>
            <a:chOff x="0" y="0"/>
            <a:chExt cx="4843323" cy="3528371"/>
          </a:xfrm>
        </p:grpSpPr>
        <p:sp>
          <p:nvSpPr>
            <p:cNvPr id="402" name="Freeform 402"/>
            <p:cNvSpPr/>
            <p:nvPr/>
          </p:nvSpPr>
          <p:spPr>
            <a:xfrm rot="690824">
              <a:off x="225904" y="411050"/>
              <a:ext cx="4391514" cy="2706271"/>
            </a:xfrm>
            <a:custGeom>
              <a:avLst/>
              <a:gdLst/>
              <a:ahLst/>
              <a:cxnLst/>
              <a:rect l="l" t="t" r="r" b="b"/>
              <a:pathLst>
                <a:path w="4391514" h="2706271">
                  <a:moveTo>
                    <a:pt x="0" y="0"/>
                  </a:moveTo>
                  <a:lnTo>
                    <a:pt x="4391515" y="0"/>
                  </a:lnTo>
                  <a:lnTo>
                    <a:pt x="4391515" y="2706271"/>
                  </a:lnTo>
                  <a:lnTo>
                    <a:pt x="0" y="27062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/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403" name="AutoShape 403"/>
            <p:cNvSpPr/>
            <p:nvPr/>
          </p:nvSpPr>
          <p:spPr>
            <a:xfrm>
              <a:off x="4588922" y="1199784"/>
              <a:ext cx="78495" cy="72752"/>
            </a:xfrm>
            <a:prstGeom prst="line">
              <a:avLst/>
            </a:prstGeom>
            <a:ln w="62673" cap="flat">
              <a:solidFill>
                <a:srgbClr val="4C2302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grpSp>
          <p:nvGrpSpPr>
            <p:cNvPr id="404" name="Group 404"/>
            <p:cNvGrpSpPr/>
            <p:nvPr/>
          </p:nvGrpSpPr>
          <p:grpSpPr>
            <a:xfrm rot="-1047729">
              <a:off x="4632574" y="1101168"/>
              <a:ext cx="69685" cy="184394"/>
              <a:chOff x="0" y="0"/>
              <a:chExt cx="28770" cy="76129"/>
            </a:xfrm>
          </p:grpSpPr>
          <p:sp>
            <p:nvSpPr>
              <p:cNvPr id="405" name="Freeform 405"/>
              <p:cNvSpPr/>
              <p:nvPr/>
            </p:nvSpPr>
            <p:spPr>
              <a:xfrm>
                <a:off x="0" y="0"/>
                <a:ext cx="28770" cy="76129"/>
              </a:xfrm>
              <a:custGeom>
                <a:avLst/>
                <a:gdLst/>
                <a:ahLst/>
                <a:cxnLst/>
                <a:rect l="l" t="t" r="r" b="b"/>
                <a:pathLst>
                  <a:path w="28770" h="76129">
                    <a:moveTo>
                      <a:pt x="0" y="0"/>
                    </a:moveTo>
                    <a:lnTo>
                      <a:pt x="28770" y="0"/>
                    </a:lnTo>
                    <a:lnTo>
                      <a:pt x="28770" y="76129"/>
                    </a:lnTo>
                    <a:lnTo>
                      <a:pt x="0" y="76129"/>
                    </a:lnTo>
                    <a:close/>
                  </a:path>
                </a:pathLst>
              </a:custGeom>
              <a:solidFill>
                <a:srgbClr val="754A26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06" name="TextBox 406"/>
              <p:cNvSpPr txBox="1"/>
              <p:nvPr/>
            </p:nvSpPr>
            <p:spPr>
              <a:xfrm>
                <a:off x="0" y="-38100"/>
                <a:ext cx="28770" cy="114229"/>
              </a:xfrm>
              <a:prstGeom prst="rect">
                <a:avLst/>
              </a:prstGeom>
            </p:spPr>
            <p:txBody>
              <a:bodyPr lIns="40210" tIns="40210" rIns="40210" bIns="40210" rtlCol="0" anchor="ctr"/>
              <a:lstStyle/>
              <a:p>
                <a:pPr algn="ctr">
                  <a:lnSpc>
                    <a:spcPts val="2138"/>
                  </a:lnSpc>
                </a:pPr>
                <a:endParaRPr/>
              </a:p>
            </p:txBody>
          </p:sp>
        </p:grpSp>
        <p:grpSp>
          <p:nvGrpSpPr>
            <p:cNvPr id="407" name="Group 407"/>
            <p:cNvGrpSpPr/>
            <p:nvPr/>
          </p:nvGrpSpPr>
          <p:grpSpPr>
            <a:xfrm rot="-2159051">
              <a:off x="4596726" y="1083103"/>
              <a:ext cx="69685" cy="233362"/>
              <a:chOff x="0" y="0"/>
              <a:chExt cx="28770" cy="96346"/>
            </a:xfrm>
          </p:grpSpPr>
          <p:sp>
            <p:nvSpPr>
              <p:cNvPr id="408" name="Freeform 408"/>
              <p:cNvSpPr/>
              <p:nvPr/>
            </p:nvSpPr>
            <p:spPr>
              <a:xfrm>
                <a:off x="0" y="0"/>
                <a:ext cx="28770" cy="96346"/>
              </a:xfrm>
              <a:custGeom>
                <a:avLst/>
                <a:gdLst/>
                <a:ahLst/>
                <a:cxnLst/>
                <a:rect l="l" t="t" r="r" b="b"/>
                <a:pathLst>
                  <a:path w="28770" h="96346">
                    <a:moveTo>
                      <a:pt x="0" y="0"/>
                    </a:moveTo>
                    <a:lnTo>
                      <a:pt x="28770" y="0"/>
                    </a:lnTo>
                    <a:lnTo>
                      <a:pt x="28770" y="96346"/>
                    </a:lnTo>
                    <a:lnTo>
                      <a:pt x="0" y="96346"/>
                    </a:lnTo>
                    <a:close/>
                  </a:path>
                </a:pathLst>
              </a:custGeom>
              <a:solidFill>
                <a:srgbClr val="754A26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09" name="TextBox 409"/>
              <p:cNvSpPr txBox="1"/>
              <p:nvPr/>
            </p:nvSpPr>
            <p:spPr>
              <a:xfrm>
                <a:off x="0" y="-38100"/>
                <a:ext cx="28770" cy="134446"/>
              </a:xfrm>
              <a:prstGeom prst="rect">
                <a:avLst/>
              </a:prstGeom>
            </p:spPr>
            <p:txBody>
              <a:bodyPr lIns="40210" tIns="40210" rIns="40210" bIns="40210" rtlCol="0" anchor="ctr"/>
              <a:lstStyle/>
              <a:p>
                <a:pPr algn="ctr">
                  <a:lnSpc>
                    <a:spcPts val="2138"/>
                  </a:lnSpc>
                </a:pPr>
                <a:endParaRPr/>
              </a:p>
            </p:txBody>
          </p:sp>
        </p:grpSp>
      </p:grpSp>
      <p:grpSp>
        <p:nvGrpSpPr>
          <p:cNvPr id="410" name="Group 410"/>
          <p:cNvGrpSpPr/>
          <p:nvPr/>
        </p:nvGrpSpPr>
        <p:grpSpPr>
          <a:xfrm rot="514757">
            <a:off x="6105226" y="8361032"/>
            <a:ext cx="1296596" cy="833519"/>
            <a:chOff x="0" y="0"/>
            <a:chExt cx="1728795" cy="1111359"/>
          </a:xfrm>
        </p:grpSpPr>
        <p:sp>
          <p:nvSpPr>
            <p:cNvPr id="411" name="Freeform 411"/>
            <p:cNvSpPr/>
            <p:nvPr/>
          </p:nvSpPr>
          <p:spPr>
            <a:xfrm rot="250889">
              <a:off x="444003" y="784553"/>
              <a:ext cx="822718" cy="297207"/>
            </a:xfrm>
            <a:custGeom>
              <a:avLst/>
              <a:gdLst/>
              <a:ahLst/>
              <a:cxnLst/>
              <a:rect l="l" t="t" r="r" b="b"/>
              <a:pathLst>
                <a:path w="822718" h="297207">
                  <a:moveTo>
                    <a:pt x="0" y="0"/>
                  </a:moveTo>
                  <a:lnTo>
                    <a:pt x="822718" y="0"/>
                  </a:lnTo>
                  <a:lnTo>
                    <a:pt x="822718" y="297207"/>
                  </a:lnTo>
                  <a:lnTo>
                    <a:pt x="0" y="2972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412" name="Freeform 412"/>
            <p:cNvSpPr/>
            <p:nvPr/>
          </p:nvSpPr>
          <p:spPr>
            <a:xfrm>
              <a:off x="642756" y="845349"/>
              <a:ext cx="334418" cy="105511"/>
            </a:xfrm>
            <a:custGeom>
              <a:avLst/>
              <a:gdLst/>
              <a:ahLst/>
              <a:cxnLst/>
              <a:rect l="l" t="t" r="r" b="b"/>
              <a:pathLst>
                <a:path w="334418" h="105511">
                  <a:moveTo>
                    <a:pt x="0" y="0"/>
                  </a:moveTo>
                  <a:lnTo>
                    <a:pt x="334418" y="0"/>
                  </a:lnTo>
                  <a:lnTo>
                    <a:pt x="334418" y="105511"/>
                  </a:lnTo>
                  <a:lnTo>
                    <a:pt x="0" y="1055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/>
              <a:stretch>
                <a:fillRect l="-68036" t="-1147848" r="-323992" b="-38730"/>
              </a:stretch>
            </a:blipFill>
          </p:spPr>
          <p:txBody>
            <a:bodyPr/>
            <a:lstStyle/>
            <a:p>
              <a:endParaRPr lang="en-GB"/>
            </a:p>
          </p:txBody>
        </p:sp>
        <p:grpSp>
          <p:nvGrpSpPr>
            <p:cNvPr id="413" name="Group 413"/>
            <p:cNvGrpSpPr/>
            <p:nvPr/>
          </p:nvGrpSpPr>
          <p:grpSpPr>
            <a:xfrm rot="-506993">
              <a:off x="888765" y="905278"/>
              <a:ext cx="121244" cy="76214"/>
              <a:chOff x="0" y="0"/>
              <a:chExt cx="1011698" cy="635948"/>
            </a:xfrm>
          </p:grpSpPr>
          <p:sp>
            <p:nvSpPr>
              <p:cNvPr id="414" name="Freeform 414"/>
              <p:cNvSpPr/>
              <p:nvPr/>
            </p:nvSpPr>
            <p:spPr>
              <a:xfrm>
                <a:off x="0" y="0"/>
                <a:ext cx="1011698" cy="635948"/>
              </a:xfrm>
              <a:custGeom>
                <a:avLst/>
                <a:gdLst/>
                <a:ahLst/>
                <a:cxnLst/>
                <a:rect l="l" t="t" r="r" b="b"/>
                <a:pathLst>
                  <a:path w="1011698" h="635948">
                    <a:moveTo>
                      <a:pt x="505849" y="0"/>
                    </a:moveTo>
                    <a:cubicBezTo>
                      <a:pt x="226476" y="0"/>
                      <a:pt x="0" y="142362"/>
                      <a:pt x="0" y="317974"/>
                    </a:cubicBezTo>
                    <a:cubicBezTo>
                      <a:pt x="0" y="493586"/>
                      <a:pt x="226476" y="635948"/>
                      <a:pt x="505849" y="635948"/>
                    </a:cubicBezTo>
                    <a:cubicBezTo>
                      <a:pt x="785222" y="635948"/>
                      <a:pt x="1011698" y="493586"/>
                      <a:pt x="1011698" y="317974"/>
                    </a:cubicBezTo>
                    <a:cubicBezTo>
                      <a:pt x="1011698" y="142362"/>
                      <a:pt x="785222" y="0"/>
                      <a:pt x="505849" y="0"/>
                    </a:cubicBezTo>
                    <a:close/>
                  </a:path>
                </a:pathLst>
              </a:custGeom>
              <a:solidFill>
                <a:srgbClr val="938D86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15" name="TextBox 415"/>
              <p:cNvSpPr txBox="1"/>
              <p:nvPr/>
            </p:nvSpPr>
            <p:spPr>
              <a:xfrm>
                <a:off x="94847" y="21520"/>
                <a:ext cx="822005" cy="55480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sp>
          <p:nvSpPr>
            <p:cNvPr id="416" name="Freeform 416"/>
            <p:cNvSpPr/>
            <p:nvPr/>
          </p:nvSpPr>
          <p:spPr>
            <a:xfrm rot="-381890">
              <a:off x="729357" y="858946"/>
              <a:ext cx="334418" cy="105511"/>
            </a:xfrm>
            <a:custGeom>
              <a:avLst/>
              <a:gdLst/>
              <a:ahLst/>
              <a:cxnLst/>
              <a:rect l="l" t="t" r="r" b="b"/>
              <a:pathLst>
                <a:path w="334418" h="105511">
                  <a:moveTo>
                    <a:pt x="0" y="0"/>
                  </a:moveTo>
                  <a:lnTo>
                    <a:pt x="334418" y="0"/>
                  </a:lnTo>
                  <a:lnTo>
                    <a:pt x="334418" y="105511"/>
                  </a:lnTo>
                  <a:lnTo>
                    <a:pt x="0" y="1055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/>
              <a:stretch>
                <a:fillRect l="-68036" t="-1147848" r="-323992" b="-38730"/>
              </a:stretch>
            </a:blipFill>
          </p:spPr>
          <p:txBody>
            <a:bodyPr/>
            <a:lstStyle/>
            <a:p>
              <a:endParaRPr lang="en-GB"/>
            </a:p>
          </p:txBody>
        </p:sp>
        <p:grpSp>
          <p:nvGrpSpPr>
            <p:cNvPr id="417" name="Group 417"/>
            <p:cNvGrpSpPr/>
            <p:nvPr/>
          </p:nvGrpSpPr>
          <p:grpSpPr>
            <a:xfrm rot="-888883">
              <a:off x="979525" y="903140"/>
              <a:ext cx="121244" cy="76214"/>
              <a:chOff x="0" y="0"/>
              <a:chExt cx="1011698" cy="635948"/>
            </a:xfrm>
          </p:grpSpPr>
          <p:sp>
            <p:nvSpPr>
              <p:cNvPr id="418" name="Freeform 418"/>
              <p:cNvSpPr/>
              <p:nvPr/>
            </p:nvSpPr>
            <p:spPr>
              <a:xfrm>
                <a:off x="0" y="0"/>
                <a:ext cx="1011698" cy="635948"/>
              </a:xfrm>
              <a:custGeom>
                <a:avLst/>
                <a:gdLst/>
                <a:ahLst/>
                <a:cxnLst/>
                <a:rect l="l" t="t" r="r" b="b"/>
                <a:pathLst>
                  <a:path w="1011698" h="635948">
                    <a:moveTo>
                      <a:pt x="505849" y="0"/>
                    </a:moveTo>
                    <a:cubicBezTo>
                      <a:pt x="226476" y="0"/>
                      <a:pt x="0" y="142362"/>
                      <a:pt x="0" y="317974"/>
                    </a:cubicBezTo>
                    <a:cubicBezTo>
                      <a:pt x="0" y="493586"/>
                      <a:pt x="226476" y="635948"/>
                      <a:pt x="505849" y="635948"/>
                    </a:cubicBezTo>
                    <a:cubicBezTo>
                      <a:pt x="785222" y="635948"/>
                      <a:pt x="1011698" y="493586"/>
                      <a:pt x="1011698" y="317974"/>
                    </a:cubicBezTo>
                    <a:cubicBezTo>
                      <a:pt x="1011698" y="142362"/>
                      <a:pt x="785222" y="0"/>
                      <a:pt x="505849" y="0"/>
                    </a:cubicBezTo>
                    <a:close/>
                  </a:path>
                </a:pathLst>
              </a:custGeom>
              <a:solidFill>
                <a:srgbClr val="938D86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19" name="TextBox 419"/>
              <p:cNvSpPr txBox="1"/>
              <p:nvPr/>
            </p:nvSpPr>
            <p:spPr>
              <a:xfrm>
                <a:off x="94847" y="21520"/>
                <a:ext cx="822005" cy="55480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420" name="Group 420"/>
            <p:cNvGrpSpPr/>
            <p:nvPr/>
          </p:nvGrpSpPr>
          <p:grpSpPr>
            <a:xfrm rot="-1133282">
              <a:off x="1337094" y="412946"/>
              <a:ext cx="141241" cy="81997"/>
              <a:chOff x="0" y="0"/>
              <a:chExt cx="142497" cy="82726"/>
            </a:xfrm>
          </p:grpSpPr>
          <p:sp>
            <p:nvSpPr>
              <p:cNvPr id="421" name="Freeform 421"/>
              <p:cNvSpPr/>
              <p:nvPr/>
            </p:nvSpPr>
            <p:spPr>
              <a:xfrm>
                <a:off x="0" y="0"/>
                <a:ext cx="142497" cy="82726"/>
              </a:xfrm>
              <a:custGeom>
                <a:avLst/>
                <a:gdLst/>
                <a:ahLst/>
                <a:cxnLst/>
                <a:rect l="l" t="t" r="r" b="b"/>
                <a:pathLst>
                  <a:path w="142497" h="82726">
                    <a:moveTo>
                      <a:pt x="71249" y="0"/>
                    </a:moveTo>
                    <a:cubicBezTo>
                      <a:pt x="31899" y="0"/>
                      <a:pt x="0" y="18519"/>
                      <a:pt x="0" y="41363"/>
                    </a:cubicBezTo>
                    <a:cubicBezTo>
                      <a:pt x="0" y="64207"/>
                      <a:pt x="31899" y="82726"/>
                      <a:pt x="71249" y="82726"/>
                    </a:cubicBezTo>
                    <a:cubicBezTo>
                      <a:pt x="110598" y="82726"/>
                      <a:pt x="142497" y="64207"/>
                      <a:pt x="142497" y="41363"/>
                    </a:cubicBezTo>
                    <a:cubicBezTo>
                      <a:pt x="142497" y="18519"/>
                      <a:pt x="110598" y="0"/>
                      <a:pt x="71249" y="0"/>
                    </a:cubicBezTo>
                    <a:close/>
                  </a:path>
                </a:pathLst>
              </a:custGeom>
              <a:solidFill>
                <a:srgbClr val="5E4838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22" name="TextBox 422"/>
              <p:cNvSpPr txBox="1"/>
              <p:nvPr/>
            </p:nvSpPr>
            <p:spPr>
              <a:xfrm>
                <a:off x="13359" y="-30344"/>
                <a:ext cx="115779" cy="10531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423" name="Group 423"/>
            <p:cNvGrpSpPr/>
            <p:nvPr/>
          </p:nvGrpSpPr>
          <p:grpSpPr>
            <a:xfrm rot="468809">
              <a:off x="298314" y="113303"/>
              <a:ext cx="700799" cy="301674"/>
              <a:chOff x="0" y="0"/>
              <a:chExt cx="923134" cy="397382"/>
            </a:xfrm>
          </p:grpSpPr>
          <p:sp>
            <p:nvSpPr>
              <p:cNvPr id="424" name="Freeform 424"/>
              <p:cNvSpPr/>
              <p:nvPr/>
            </p:nvSpPr>
            <p:spPr>
              <a:xfrm>
                <a:off x="0" y="0"/>
                <a:ext cx="923134" cy="397382"/>
              </a:xfrm>
              <a:custGeom>
                <a:avLst/>
                <a:gdLst/>
                <a:ahLst/>
                <a:cxnLst/>
                <a:rect l="l" t="t" r="r" b="b"/>
                <a:pathLst>
                  <a:path w="923134" h="397382">
                    <a:moveTo>
                      <a:pt x="461567" y="0"/>
                    </a:moveTo>
                    <a:cubicBezTo>
                      <a:pt x="206651" y="0"/>
                      <a:pt x="0" y="88957"/>
                      <a:pt x="0" y="198691"/>
                    </a:cubicBezTo>
                    <a:cubicBezTo>
                      <a:pt x="0" y="308425"/>
                      <a:pt x="206651" y="397382"/>
                      <a:pt x="461567" y="397382"/>
                    </a:cubicBezTo>
                    <a:cubicBezTo>
                      <a:pt x="716483" y="397382"/>
                      <a:pt x="923134" y="308425"/>
                      <a:pt x="923134" y="198691"/>
                    </a:cubicBezTo>
                    <a:cubicBezTo>
                      <a:pt x="923134" y="88957"/>
                      <a:pt x="716483" y="0"/>
                      <a:pt x="461567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25" name="TextBox 425"/>
              <p:cNvSpPr txBox="1"/>
              <p:nvPr/>
            </p:nvSpPr>
            <p:spPr>
              <a:xfrm>
                <a:off x="86544" y="-845"/>
                <a:ext cx="750046" cy="36097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426" name="Group 426"/>
            <p:cNvGrpSpPr/>
            <p:nvPr/>
          </p:nvGrpSpPr>
          <p:grpSpPr>
            <a:xfrm rot="967457">
              <a:off x="361950" y="420814"/>
              <a:ext cx="617039" cy="294322"/>
              <a:chOff x="0" y="0"/>
              <a:chExt cx="812800" cy="387698"/>
            </a:xfrm>
          </p:grpSpPr>
          <p:sp>
            <p:nvSpPr>
              <p:cNvPr id="427" name="Freeform 427"/>
              <p:cNvSpPr/>
              <p:nvPr/>
            </p:nvSpPr>
            <p:spPr>
              <a:xfrm>
                <a:off x="0" y="0"/>
                <a:ext cx="812800" cy="387698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387698">
                    <a:moveTo>
                      <a:pt x="406400" y="0"/>
                    </a:moveTo>
                    <a:cubicBezTo>
                      <a:pt x="181951" y="0"/>
                      <a:pt x="0" y="86789"/>
                      <a:pt x="0" y="193849"/>
                    </a:cubicBezTo>
                    <a:cubicBezTo>
                      <a:pt x="0" y="300909"/>
                      <a:pt x="181951" y="387698"/>
                      <a:pt x="406400" y="387698"/>
                    </a:cubicBezTo>
                    <a:cubicBezTo>
                      <a:pt x="630849" y="387698"/>
                      <a:pt x="812800" y="300909"/>
                      <a:pt x="812800" y="193849"/>
                    </a:cubicBezTo>
                    <a:cubicBezTo>
                      <a:pt x="812800" y="86789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28" name="TextBox 428"/>
              <p:cNvSpPr txBox="1"/>
              <p:nvPr/>
            </p:nvSpPr>
            <p:spPr>
              <a:xfrm>
                <a:off x="76200" y="-1753"/>
                <a:ext cx="660400" cy="35310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429" name="Group 429"/>
            <p:cNvGrpSpPr/>
            <p:nvPr/>
          </p:nvGrpSpPr>
          <p:grpSpPr>
            <a:xfrm rot="-506993">
              <a:off x="584109" y="443108"/>
              <a:ext cx="617039" cy="300873"/>
              <a:chOff x="0" y="0"/>
              <a:chExt cx="812800" cy="396328"/>
            </a:xfrm>
          </p:grpSpPr>
          <p:sp>
            <p:nvSpPr>
              <p:cNvPr id="430" name="Freeform 430"/>
              <p:cNvSpPr/>
              <p:nvPr/>
            </p:nvSpPr>
            <p:spPr>
              <a:xfrm>
                <a:off x="0" y="0"/>
                <a:ext cx="812800" cy="396328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396328">
                    <a:moveTo>
                      <a:pt x="406400" y="0"/>
                    </a:moveTo>
                    <a:cubicBezTo>
                      <a:pt x="181951" y="0"/>
                      <a:pt x="0" y="88721"/>
                      <a:pt x="0" y="198164"/>
                    </a:cubicBezTo>
                    <a:cubicBezTo>
                      <a:pt x="0" y="307607"/>
                      <a:pt x="181951" y="396328"/>
                      <a:pt x="406400" y="396328"/>
                    </a:cubicBezTo>
                    <a:cubicBezTo>
                      <a:pt x="630849" y="396328"/>
                      <a:pt x="812800" y="307607"/>
                      <a:pt x="812800" y="198164"/>
                    </a:cubicBezTo>
                    <a:cubicBezTo>
                      <a:pt x="812800" y="8872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31" name="TextBox 431"/>
              <p:cNvSpPr txBox="1"/>
              <p:nvPr/>
            </p:nvSpPr>
            <p:spPr>
              <a:xfrm>
                <a:off x="76200" y="-944"/>
                <a:ext cx="660400" cy="36011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432" name="Group 432"/>
            <p:cNvGrpSpPr/>
            <p:nvPr/>
          </p:nvGrpSpPr>
          <p:grpSpPr>
            <a:xfrm rot="-506993">
              <a:off x="756422" y="443542"/>
              <a:ext cx="617039" cy="220952"/>
              <a:chOff x="0" y="0"/>
              <a:chExt cx="812800" cy="291052"/>
            </a:xfrm>
          </p:grpSpPr>
          <p:sp>
            <p:nvSpPr>
              <p:cNvPr id="433" name="Freeform 433"/>
              <p:cNvSpPr/>
              <p:nvPr/>
            </p:nvSpPr>
            <p:spPr>
              <a:xfrm>
                <a:off x="0" y="0"/>
                <a:ext cx="812800" cy="291052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291052">
                    <a:moveTo>
                      <a:pt x="406400" y="0"/>
                    </a:moveTo>
                    <a:cubicBezTo>
                      <a:pt x="181951" y="0"/>
                      <a:pt x="0" y="65154"/>
                      <a:pt x="0" y="145526"/>
                    </a:cubicBezTo>
                    <a:cubicBezTo>
                      <a:pt x="0" y="225898"/>
                      <a:pt x="181951" y="291052"/>
                      <a:pt x="406400" y="291052"/>
                    </a:cubicBezTo>
                    <a:cubicBezTo>
                      <a:pt x="630849" y="291052"/>
                      <a:pt x="812800" y="225898"/>
                      <a:pt x="812800" y="145526"/>
                    </a:cubicBezTo>
                    <a:cubicBezTo>
                      <a:pt x="812800" y="65154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34" name="TextBox 434"/>
              <p:cNvSpPr txBox="1"/>
              <p:nvPr/>
            </p:nvSpPr>
            <p:spPr>
              <a:xfrm>
                <a:off x="76200" y="-10814"/>
                <a:ext cx="660400" cy="27457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435" name="Group 435"/>
            <p:cNvGrpSpPr/>
            <p:nvPr/>
          </p:nvGrpSpPr>
          <p:grpSpPr>
            <a:xfrm rot="-506993">
              <a:off x="174294" y="40674"/>
              <a:ext cx="376870" cy="220952"/>
              <a:chOff x="0" y="0"/>
              <a:chExt cx="496436" cy="291052"/>
            </a:xfrm>
          </p:grpSpPr>
          <p:sp>
            <p:nvSpPr>
              <p:cNvPr id="436" name="Freeform 436"/>
              <p:cNvSpPr/>
              <p:nvPr/>
            </p:nvSpPr>
            <p:spPr>
              <a:xfrm>
                <a:off x="0" y="0"/>
                <a:ext cx="496436" cy="291052"/>
              </a:xfrm>
              <a:custGeom>
                <a:avLst/>
                <a:gdLst/>
                <a:ahLst/>
                <a:cxnLst/>
                <a:rect l="l" t="t" r="r" b="b"/>
                <a:pathLst>
                  <a:path w="496436" h="291052">
                    <a:moveTo>
                      <a:pt x="248218" y="0"/>
                    </a:moveTo>
                    <a:cubicBezTo>
                      <a:pt x="111131" y="0"/>
                      <a:pt x="0" y="65154"/>
                      <a:pt x="0" y="145526"/>
                    </a:cubicBezTo>
                    <a:cubicBezTo>
                      <a:pt x="0" y="225898"/>
                      <a:pt x="111131" y="291052"/>
                      <a:pt x="248218" y="291052"/>
                    </a:cubicBezTo>
                    <a:cubicBezTo>
                      <a:pt x="385305" y="291052"/>
                      <a:pt x="496436" y="225898"/>
                      <a:pt x="496436" y="145526"/>
                    </a:cubicBezTo>
                    <a:cubicBezTo>
                      <a:pt x="496436" y="65154"/>
                      <a:pt x="385305" y="0"/>
                      <a:pt x="248218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37" name="TextBox 437"/>
              <p:cNvSpPr txBox="1"/>
              <p:nvPr/>
            </p:nvSpPr>
            <p:spPr>
              <a:xfrm>
                <a:off x="46541" y="-10814"/>
                <a:ext cx="403354" cy="27457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438" name="Group 438"/>
            <p:cNvGrpSpPr/>
            <p:nvPr/>
          </p:nvGrpSpPr>
          <p:grpSpPr>
            <a:xfrm rot="731334">
              <a:off x="258121" y="41755"/>
              <a:ext cx="416014" cy="191901"/>
              <a:chOff x="0" y="0"/>
              <a:chExt cx="547999" cy="252784"/>
            </a:xfrm>
          </p:grpSpPr>
          <p:sp>
            <p:nvSpPr>
              <p:cNvPr id="439" name="Freeform 439"/>
              <p:cNvSpPr/>
              <p:nvPr/>
            </p:nvSpPr>
            <p:spPr>
              <a:xfrm>
                <a:off x="0" y="0"/>
                <a:ext cx="547999" cy="252784"/>
              </a:xfrm>
              <a:custGeom>
                <a:avLst/>
                <a:gdLst/>
                <a:ahLst/>
                <a:cxnLst/>
                <a:rect l="l" t="t" r="r" b="b"/>
                <a:pathLst>
                  <a:path w="547999" h="252784">
                    <a:moveTo>
                      <a:pt x="273999" y="0"/>
                    </a:moveTo>
                    <a:cubicBezTo>
                      <a:pt x="122674" y="0"/>
                      <a:pt x="0" y="56588"/>
                      <a:pt x="0" y="126392"/>
                    </a:cubicBezTo>
                    <a:cubicBezTo>
                      <a:pt x="0" y="196196"/>
                      <a:pt x="122674" y="252784"/>
                      <a:pt x="273999" y="252784"/>
                    </a:cubicBezTo>
                    <a:cubicBezTo>
                      <a:pt x="425325" y="252784"/>
                      <a:pt x="547999" y="196196"/>
                      <a:pt x="547999" y="126392"/>
                    </a:cubicBezTo>
                    <a:cubicBezTo>
                      <a:pt x="547999" y="56588"/>
                      <a:pt x="425325" y="0"/>
                      <a:pt x="273999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40" name="TextBox 440"/>
              <p:cNvSpPr txBox="1"/>
              <p:nvPr/>
            </p:nvSpPr>
            <p:spPr>
              <a:xfrm>
                <a:off x="51375" y="-14402"/>
                <a:ext cx="445249" cy="24348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441" name="Group 441"/>
            <p:cNvGrpSpPr/>
            <p:nvPr/>
          </p:nvGrpSpPr>
          <p:grpSpPr>
            <a:xfrm rot="731334">
              <a:off x="542782" y="313827"/>
              <a:ext cx="401512" cy="180523"/>
              <a:chOff x="0" y="0"/>
              <a:chExt cx="528895" cy="237795"/>
            </a:xfrm>
          </p:grpSpPr>
          <p:sp>
            <p:nvSpPr>
              <p:cNvPr id="442" name="Freeform 442"/>
              <p:cNvSpPr/>
              <p:nvPr/>
            </p:nvSpPr>
            <p:spPr>
              <a:xfrm>
                <a:off x="0" y="0"/>
                <a:ext cx="528895" cy="237795"/>
              </a:xfrm>
              <a:custGeom>
                <a:avLst/>
                <a:gdLst/>
                <a:ahLst/>
                <a:cxnLst/>
                <a:rect l="l" t="t" r="r" b="b"/>
                <a:pathLst>
                  <a:path w="528895" h="237795">
                    <a:moveTo>
                      <a:pt x="264448" y="0"/>
                    </a:moveTo>
                    <a:cubicBezTo>
                      <a:pt x="118397" y="0"/>
                      <a:pt x="0" y="53232"/>
                      <a:pt x="0" y="118898"/>
                    </a:cubicBezTo>
                    <a:cubicBezTo>
                      <a:pt x="0" y="184563"/>
                      <a:pt x="118397" y="237795"/>
                      <a:pt x="264448" y="237795"/>
                    </a:cubicBezTo>
                    <a:cubicBezTo>
                      <a:pt x="410498" y="237795"/>
                      <a:pt x="528895" y="184563"/>
                      <a:pt x="528895" y="118898"/>
                    </a:cubicBezTo>
                    <a:cubicBezTo>
                      <a:pt x="528895" y="53232"/>
                      <a:pt x="410498" y="0"/>
                      <a:pt x="264448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43" name="TextBox 443"/>
              <p:cNvSpPr txBox="1"/>
              <p:nvPr/>
            </p:nvSpPr>
            <p:spPr>
              <a:xfrm>
                <a:off x="49584" y="-15807"/>
                <a:ext cx="429728" cy="23130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444" name="Group 444"/>
            <p:cNvGrpSpPr/>
            <p:nvPr/>
          </p:nvGrpSpPr>
          <p:grpSpPr>
            <a:xfrm rot="570107">
              <a:off x="439502" y="137436"/>
              <a:ext cx="700799" cy="294316"/>
              <a:chOff x="0" y="0"/>
              <a:chExt cx="923134" cy="387690"/>
            </a:xfrm>
          </p:grpSpPr>
          <p:sp>
            <p:nvSpPr>
              <p:cNvPr id="445" name="Freeform 445"/>
              <p:cNvSpPr/>
              <p:nvPr/>
            </p:nvSpPr>
            <p:spPr>
              <a:xfrm>
                <a:off x="0" y="0"/>
                <a:ext cx="923134" cy="387690"/>
              </a:xfrm>
              <a:custGeom>
                <a:avLst/>
                <a:gdLst/>
                <a:ahLst/>
                <a:cxnLst/>
                <a:rect l="l" t="t" r="r" b="b"/>
                <a:pathLst>
                  <a:path w="923134" h="387690">
                    <a:moveTo>
                      <a:pt x="461567" y="0"/>
                    </a:moveTo>
                    <a:cubicBezTo>
                      <a:pt x="206651" y="0"/>
                      <a:pt x="0" y="86787"/>
                      <a:pt x="0" y="193845"/>
                    </a:cubicBezTo>
                    <a:cubicBezTo>
                      <a:pt x="0" y="300903"/>
                      <a:pt x="206651" y="387690"/>
                      <a:pt x="461567" y="387690"/>
                    </a:cubicBezTo>
                    <a:cubicBezTo>
                      <a:pt x="716483" y="387690"/>
                      <a:pt x="923134" y="300903"/>
                      <a:pt x="923134" y="193845"/>
                    </a:cubicBezTo>
                    <a:cubicBezTo>
                      <a:pt x="923134" y="86787"/>
                      <a:pt x="716483" y="0"/>
                      <a:pt x="461567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46" name="TextBox 446"/>
              <p:cNvSpPr txBox="1"/>
              <p:nvPr/>
            </p:nvSpPr>
            <p:spPr>
              <a:xfrm>
                <a:off x="86544" y="-1754"/>
                <a:ext cx="750046" cy="35309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447" name="Group 447"/>
            <p:cNvGrpSpPr/>
            <p:nvPr/>
          </p:nvGrpSpPr>
          <p:grpSpPr>
            <a:xfrm rot="2473020">
              <a:off x="178817" y="218196"/>
              <a:ext cx="214163" cy="72847"/>
              <a:chOff x="0" y="0"/>
              <a:chExt cx="282109" cy="95958"/>
            </a:xfrm>
          </p:grpSpPr>
          <p:sp>
            <p:nvSpPr>
              <p:cNvPr id="448" name="Freeform 448"/>
              <p:cNvSpPr/>
              <p:nvPr/>
            </p:nvSpPr>
            <p:spPr>
              <a:xfrm>
                <a:off x="0" y="0"/>
                <a:ext cx="282109" cy="95958"/>
              </a:xfrm>
              <a:custGeom>
                <a:avLst/>
                <a:gdLst/>
                <a:ahLst/>
                <a:cxnLst/>
                <a:rect l="l" t="t" r="r" b="b"/>
                <a:pathLst>
                  <a:path w="282109" h="95958">
                    <a:moveTo>
                      <a:pt x="141054" y="0"/>
                    </a:moveTo>
                    <a:cubicBezTo>
                      <a:pt x="63152" y="0"/>
                      <a:pt x="0" y="21481"/>
                      <a:pt x="0" y="47979"/>
                    </a:cubicBezTo>
                    <a:cubicBezTo>
                      <a:pt x="0" y="74477"/>
                      <a:pt x="63152" y="95958"/>
                      <a:pt x="141054" y="95958"/>
                    </a:cubicBezTo>
                    <a:cubicBezTo>
                      <a:pt x="218957" y="95958"/>
                      <a:pt x="282109" y="74477"/>
                      <a:pt x="282109" y="47979"/>
                    </a:cubicBezTo>
                    <a:cubicBezTo>
                      <a:pt x="282109" y="21481"/>
                      <a:pt x="218957" y="0"/>
                      <a:pt x="141054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49" name="TextBox 449"/>
              <p:cNvSpPr txBox="1"/>
              <p:nvPr/>
            </p:nvSpPr>
            <p:spPr>
              <a:xfrm>
                <a:off x="26448" y="-29104"/>
                <a:ext cx="229213" cy="11606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sp>
          <p:nvSpPr>
            <p:cNvPr id="450" name="AutoShape 450"/>
            <p:cNvSpPr/>
            <p:nvPr/>
          </p:nvSpPr>
          <p:spPr>
            <a:xfrm>
              <a:off x="1037596" y="227161"/>
              <a:ext cx="393434" cy="139866"/>
            </a:xfrm>
            <a:prstGeom prst="line">
              <a:avLst/>
            </a:prstGeom>
            <a:ln w="10366" cap="flat">
              <a:solidFill>
                <a:srgbClr val="77563E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grpSp>
          <p:nvGrpSpPr>
            <p:cNvPr id="451" name="Group 451"/>
            <p:cNvGrpSpPr/>
            <p:nvPr/>
          </p:nvGrpSpPr>
          <p:grpSpPr>
            <a:xfrm rot="570107">
              <a:off x="675443" y="312469"/>
              <a:ext cx="700799" cy="200654"/>
              <a:chOff x="0" y="0"/>
              <a:chExt cx="923134" cy="264313"/>
            </a:xfrm>
          </p:grpSpPr>
          <p:sp>
            <p:nvSpPr>
              <p:cNvPr id="452" name="Freeform 452"/>
              <p:cNvSpPr/>
              <p:nvPr/>
            </p:nvSpPr>
            <p:spPr>
              <a:xfrm>
                <a:off x="0" y="0"/>
                <a:ext cx="923134" cy="264313"/>
              </a:xfrm>
              <a:custGeom>
                <a:avLst/>
                <a:gdLst/>
                <a:ahLst/>
                <a:cxnLst/>
                <a:rect l="l" t="t" r="r" b="b"/>
                <a:pathLst>
                  <a:path w="923134" h="264313">
                    <a:moveTo>
                      <a:pt x="461567" y="0"/>
                    </a:moveTo>
                    <a:cubicBezTo>
                      <a:pt x="206651" y="0"/>
                      <a:pt x="0" y="59169"/>
                      <a:pt x="0" y="132157"/>
                    </a:cubicBezTo>
                    <a:cubicBezTo>
                      <a:pt x="0" y="205145"/>
                      <a:pt x="206651" y="264313"/>
                      <a:pt x="461567" y="264313"/>
                    </a:cubicBezTo>
                    <a:cubicBezTo>
                      <a:pt x="716483" y="264313"/>
                      <a:pt x="923134" y="205145"/>
                      <a:pt x="923134" y="132157"/>
                    </a:cubicBezTo>
                    <a:cubicBezTo>
                      <a:pt x="923134" y="59169"/>
                      <a:pt x="716483" y="0"/>
                      <a:pt x="461567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53" name="TextBox 453"/>
              <p:cNvSpPr txBox="1"/>
              <p:nvPr/>
            </p:nvSpPr>
            <p:spPr>
              <a:xfrm>
                <a:off x="86544" y="-13321"/>
                <a:ext cx="750046" cy="25285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454" name="Group 454"/>
            <p:cNvGrpSpPr/>
            <p:nvPr/>
          </p:nvGrpSpPr>
          <p:grpSpPr>
            <a:xfrm rot="570107">
              <a:off x="21" y="165228"/>
              <a:ext cx="803363" cy="67022"/>
              <a:chOff x="0" y="0"/>
              <a:chExt cx="1058238" cy="88285"/>
            </a:xfrm>
          </p:grpSpPr>
          <p:sp>
            <p:nvSpPr>
              <p:cNvPr id="455" name="Freeform 455"/>
              <p:cNvSpPr/>
              <p:nvPr/>
            </p:nvSpPr>
            <p:spPr>
              <a:xfrm>
                <a:off x="0" y="0"/>
                <a:ext cx="1058238" cy="88285"/>
              </a:xfrm>
              <a:custGeom>
                <a:avLst/>
                <a:gdLst/>
                <a:ahLst/>
                <a:cxnLst/>
                <a:rect l="l" t="t" r="r" b="b"/>
                <a:pathLst>
                  <a:path w="1058238" h="88285">
                    <a:moveTo>
                      <a:pt x="529119" y="0"/>
                    </a:moveTo>
                    <a:cubicBezTo>
                      <a:pt x="236895" y="0"/>
                      <a:pt x="0" y="19763"/>
                      <a:pt x="0" y="44143"/>
                    </a:cubicBezTo>
                    <a:cubicBezTo>
                      <a:pt x="0" y="68522"/>
                      <a:pt x="236895" y="88285"/>
                      <a:pt x="529119" y="88285"/>
                    </a:cubicBezTo>
                    <a:cubicBezTo>
                      <a:pt x="821343" y="88285"/>
                      <a:pt x="1058238" y="68522"/>
                      <a:pt x="1058238" y="44143"/>
                    </a:cubicBezTo>
                    <a:cubicBezTo>
                      <a:pt x="1058238" y="19763"/>
                      <a:pt x="821343" y="0"/>
                      <a:pt x="529119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56" name="TextBox 456"/>
              <p:cNvSpPr txBox="1"/>
              <p:nvPr/>
            </p:nvSpPr>
            <p:spPr>
              <a:xfrm>
                <a:off x="99210" y="-29823"/>
                <a:ext cx="859818" cy="10983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457" name="Group 457"/>
            <p:cNvGrpSpPr/>
            <p:nvPr/>
          </p:nvGrpSpPr>
          <p:grpSpPr>
            <a:xfrm rot="-1195036">
              <a:off x="135725" y="113608"/>
              <a:ext cx="118011" cy="32769"/>
              <a:chOff x="0" y="0"/>
              <a:chExt cx="155451" cy="43166"/>
            </a:xfrm>
          </p:grpSpPr>
          <p:sp>
            <p:nvSpPr>
              <p:cNvPr id="458" name="Freeform 458"/>
              <p:cNvSpPr/>
              <p:nvPr/>
            </p:nvSpPr>
            <p:spPr>
              <a:xfrm>
                <a:off x="0" y="0"/>
                <a:ext cx="155451" cy="43166"/>
              </a:xfrm>
              <a:custGeom>
                <a:avLst/>
                <a:gdLst/>
                <a:ahLst/>
                <a:cxnLst/>
                <a:rect l="l" t="t" r="r" b="b"/>
                <a:pathLst>
                  <a:path w="155451" h="43166">
                    <a:moveTo>
                      <a:pt x="77725" y="0"/>
                    </a:moveTo>
                    <a:cubicBezTo>
                      <a:pt x="34799" y="0"/>
                      <a:pt x="0" y="9663"/>
                      <a:pt x="0" y="21583"/>
                    </a:cubicBezTo>
                    <a:cubicBezTo>
                      <a:pt x="0" y="33503"/>
                      <a:pt x="34799" y="43166"/>
                      <a:pt x="77725" y="43166"/>
                    </a:cubicBezTo>
                    <a:cubicBezTo>
                      <a:pt x="120652" y="43166"/>
                      <a:pt x="155451" y="33503"/>
                      <a:pt x="155451" y="21583"/>
                    </a:cubicBezTo>
                    <a:cubicBezTo>
                      <a:pt x="155451" y="9663"/>
                      <a:pt x="120652" y="0"/>
                      <a:pt x="77725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59" name="TextBox 459"/>
              <p:cNvSpPr txBox="1"/>
              <p:nvPr/>
            </p:nvSpPr>
            <p:spPr>
              <a:xfrm>
                <a:off x="14573" y="-34053"/>
                <a:ext cx="126304" cy="7317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460" name="Group 460"/>
            <p:cNvGrpSpPr/>
            <p:nvPr/>
          </p:nvGrpSpPr>
          <p:grpSpPr>
            <a:xfrm rot="190732">
              <a:off x="117015" y="124114"/>
              <a:ext cx="118011" cy="29299"/>
              <a:chOff x="0" y="0"/>
              <a:chExt cx="155451" cy="38595"/>
            </a:xfrm>
          </p:grpSpPr>
          <p:sp>
            <p:nvSpPr>
              <p:cNvPr id="461" name="Freeform 461"/>
              <p:cNvSpPr/>
              <p:nvPr/>
            </p:nvSpPr>
            <p:spPr>
              <a:xfrm>
                <a:off x="0" y="0"/>
                <a:ext cx="155451" cy="38595"/>
              </a:xfrm>
              <a:custGeom>
                <a:avLst/>
                <a:gdLst/>
                <a:ahLst/>
                <a:cxnLst/>
                <a:rect l="l" t="t" r="r" b="b"/>
                <a:pathLst>
                  <a:path w="155451" h="38595">
                    <a:moveTo>
                      <a:pt x="77725" y="0"/>
                    </a:moveTo>
                    <a:cubicBezTo>
                      <a:pt x="34799" y="0"/>
                      <a:pt x="0" y="8640"/>
                      <a:pt x="0" y="19297"/>
                    </a:cubicBezTo>
                    <a:cubicBezTo>
                      <a:pt x="0" y="29955"/>
                      <a:pt x="34799" y="38595"/>
                      <a:pt x="77725" y="38595"/>
                    </a:cubicBezTo>
                    <a:cubicBezTo>
                      <a:pt x="120652" y="38595"/>
                      <a:pt x="155451" y="29955"/>
                      <a:pt x="155451" y="19297"/>
                    </a:cubicBezTo>
                    <a:cubicBezTo>
                      <a:pt x="155451" y="8640"/>
                      <a:pt x="120652" y="0"/>
                      <a:pt x="77725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62" name="TextBox 462"/>
              <p:cNvSpPr txBox="1"/>
              <p:nvPr/>
            </p:nvSpPr>
            <p:spPr>
              <a:xfrm>
                <a:off x="14573" y="-34482"/>
                <a:ext cx="126304" cy="6945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463" name="Group 463"/>
            <p:cNvGrpSpPr/>
            <p:nvPr/>
          </p:nvGrpSpPr>
          <p:grpSpPr>
            <a:xfrm>
              <a:off x="925431" y="365895"/>
              <a:ext cx="803363" cy="67022"/>
              <a:chOff x="0" y="0"/>
              <a:chExt cx="1058238" cy="88285"/>
            </a:xfrm>
          </p:grpSpPr>
          <p:sp>
            <p:nvSpPr>
              <p:cNvPr id="464" name="Freeform 464"/>
              <p:cNvSpPr/>
              <p:nvPr/>
            </p:nvSpPr>
            <p:spPr>
              <a:xfrm>
                <a:off x="0" y="0"/>
                <a:ext cx="1058238" cy="88285"/>
              </a:xfrm>
              <a:custGeom>
                <a:avLst/>
                <a:gdLst/>
                <a:ahLst/>
                <a:cxnLst/>
                <a:rect l="l" t="t" r="r" b="b"/>
                <a:pathLst>
                  <a:path w="1058238" h="88285">
                    <a:moveTo>
                      <a:pt x="529119" y="0"/>
                    </a:moveTo>
                    <a:cubicBezTo>
                      <a:pt x="236895" y="0"/>
                      <a:pt x="0" y="19763"/>
                      <a:pt x="0" y="44143"/>
                    </a:cubicBezTo>
                    <a:cubicBezTo>
                      <a:pt x="0" y="68522"/>
                      <a:pt x="236895" y="88285"/>
                      <a:pt x="529119" y="88285"/>
                    </a:cubicBezTo>
                    <a:cubicBezTo>
                      <a:pt x="821343" y="88285"/>
                      <a:pt x="1058238" y="68522"/>
                      <a:pt x="1058238" y="44143"/>
                    </a:cubicBezTo>
                    <a:cubicBezTo>
                      <a:pt x="1058238" y="19763"/>
                      <a:pt x="821343" y="0"/>
                      <a:pt x="529119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65" name="TextBox 465"/>
              <p:cNvSpPr txBox="1"/>
              <p:nvPr/>
            </p:nvSpPr>
            <p:spPr>
              <a:xfrm>
                <a:off x="99210" y="-29823"/>
                <a:ext cx="859818" cy="10983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466" name="Group 466"/>
            <p:cNvGrpSpPr/>
            <p:nvPr/>
          </p:nvGrpSpPr>
          <p:grpSpPr>
            <a:xfrm rot="-1229729">
              <a:off x="1332717" y="432300"/>
              <a:ext cx="348242" cy="31575"/>
              <a:chOff x="0" y="0"/>
              <a:chExt cx="458725" cy="41593"/>
            </a:xfrm>
          </p:grpSpPr>
          <p:sp>
            <p:nvSpPr>
              <p:cNvPr id="467" name="Freeform 467"/>
              <p:cNvSpPr/>
              <p:nvPr/>
            </p:nvSpPr>
            <p:spPr>
              <a:xfrm>
                <a:off x="0" y="0"/>
                <a:ext cx="458725" cy="41593"/>
              </a:xfrm>
              <a:custGeom>
                <a:avLst/>
                <a:gdLst/>
                <a:ahLst/>
                <a:cxnLst/>
                <a:rect l="l" t="t" r="r" b="b"/>
                <a:pathLst>
                  <a:path w="458725" h="41593">
                    <a:moveTo>
                      <a:pt x="229363" y="0"/>
                    </a:moveTo>
                    <a:cubicBezTo>
                      <a:pt x="102689" y="0"/>
                      <a:pt x="0" y="9311"/>
                      <a:pt x="0" y="20797"/>
                    </a:cubicBezTo>
                    <a:cubicBezTo>
                      <a:pt x="0" y="32282"/>
                      <a:pt x="102689" y="41593"/>
                      <a:pt x="229363" y="41593"/>
                    </a:cubicBezTo>
                    <a:cubicBezTo>
                      <a:pt x="356036" y="41593"/>
                      <a:pt x="458725" y="32282"/>
                      <a:pt x="458725" y="20797"/>
                    </a:cubicBezTo>
                    <a:cubicBezTo>
                      <a:pt x="458725" y="9311"/>
                      <a:pt x="356036" y="0"/>
                      <a:pt x="229363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68" name="TextBox 468"/>
              <p:cNvSpPr txBox="1"/>
              <p:nvPr/>
            </p:nvSpPr>
            <p:spPr>
              <a:xfrm>
                <a:off x="43006" y="-34201"/>
                <a:ext cx="372714" cy="7189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469" name="Group 469"/>
            <p:cNvGrpSpPr/>
            <p:nvPr/>
          </p:nvGrpSpPr>
          <p:grpSpPr>
            <a:xfrm rot="-2337051">
              <a:off x="1350898" y="458436"/>
              <a:ext cx="160319" cy="42761"/>
              <a:chOff x="0" y="0"/>
              <a:chExt cx="257323" cy="68634"/>
            </a:xfrm>
          </p:grpSpPr>
          <p:sp>
            <p:nvSpPr>
              <p:cNvPr id="470" name="Freeform 470"/>
              <p:cNvSpPr/>
              <p:nvPr/>
            </p:nvSpPr>
            <p:spPr>
              <a:xfrm>
                <a:off x="0" y="0"/>
                <a:ext cx="257323" cy="68634"/>
              </a:xfrm>
              <a:custGeom>
                <a:avLst/>
                <a:gdLst/>
                <a:ahLst/>
                <a:cxnLst/>
                <a:rect l="l" t="t" r="r" b="b"/>
                <a:pathLst>
                  <a:path w="257323" h="68634">
                    <a:moveTo>
                      <a:pt x="128662" y="0"/>
                    </a:moveTo>
                    <a:cubicBezTo>
                      <a:pt x="57604" y="0"/>
                      <a:pt x="0" y="15364"/>
                      <a:pt x="0" y="34317"/>
                    </a:cubicBezTo>
                    <a:cubicBezTo>
                      <a:pt x="0" y="53270"/>
                      <a:pt x="57604" y="68634"/>
                      <a:pt x="128662" y="68634"/>
                    </a:cubicBezTo>
                    <a:cubicBezTo>
                      <a:pt x="199719" y="68634"/>
                      <a:pt x="257323" y="53270"/>
                      <a:pt x="257323" y="34317"/>
                    </a:cubicBezTo>
                    <a:cubicBezTo>
                      <a:pt x="257323" y="15364"/>
                      <a:pt x="199719" y="0"/>
                      <a:pt x="128662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71" name="TextBox 471"/>
              <p:cNvSpPr txBox="1"/>
              <p:nvPr/>
            </p:nvSpPr>
            <p:spPr>
              <a:xfrm>
                <a:off x="24124" y="-31666"/>
                <a:ext cx="209075" cy="9386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472" name="Group 472"/>
            <p:cNvGrpSpPr/>
            <p:nvPr/>
          </p:nvGrpSpPr>
          <p:grpSpPr>
            <a:xfrm rot="-2770450">
              <a:off x="1327307" y="500013"/>
              <a:ext cx="110086" cy="29363"/>
              <a:chOff x="0" y="0"/>
              <a:chExt cx="257323" cy="68634"/>
            </a:xfrm>
          </p:grpSpPr>
          <p:sp>
            <p:nvSpPr>
              <p:cNvPr id="473" name="Freeform 473"/>
              <p:cNvSpPr/>
              <p:nvPr/>
            </p:nvSpPr>
            <p:spPr>
              <a:xfrm>
                <a:off x="0" y="0"/>
                <a:ext cx="257323" cy="68634"/>
              </a:xfrm>
              <a:custGeom>
                <a:avLst/>
                <a:gdLst/>
                <a:ahLst/>
                <a:cxnLst/>
                <a:rect l="l" t="t" r="r" b="b"/>
                <a:pathLst>
                  <a:path w="257323" h="68634">
                    <a:moveTo>
                      <a:pt x="128662" y="0"/>
                    </a:moveTo>
                    <a:cubicBezTo>
                      <a:pt x="57604" y="0"/>
                      <a:pt x="0" y="15364"/>
                      <a:pt x="0" y="34317"/>
                    </a:cubicBezTo>
                    <a:cubicBezTo>
                      <a:pt x="0" y="53270"/>
                      <a:pt x="57604" y="68634"/>
                      <a:pt x="128662" y="68634"/>
                    </a:cubicBezTo>
                    <a:cubicBezTo>
                      <a:pt x="199719" y="68634"/>
                      <a:pt x="257323" y="53270"/>
                      <a:pt x="257323" y="34317"/>
                    </a:cubicBezTo>
                    <a:cubicBezTo>
                      <a:pt x="257323" y="15364"/>
                      <a:pt x="199719" y="0"/>
                      <a:pt x="128662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74" name="TextBox 474"/>
              <p:cNvSpPr txBox="1"/>
              <p:nvPr/>
            </p:nvSpPr>
            <p:spPr>
              <a:xfrm>
                <a:off x="24124" y="-31666"/>
                <a:ext cx="209075" cy="9386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475" name="Group 475"/>
            <p:cNvGrpSpPr/>
            <p:nvPr/>
          </p:nvGrpSpPr>
          <p:grpSpPr>
            <a:xfrm rot="-412199">
              <a:off x="1482555" y="412107"/>
              <a:ext cx="135823" cy="29363"/>
              <a:chOff x="0" y="0"/>
              <a:chExt cx="317481" cy="68634"/>
            </a:xfrm>
          </p:grpSpPr>
          <p:sp>
            <p:nvSpPr>
              <p:cNvPr id="476" name="Freeform 476"/>
              <p:cNvSpPr/>
              <p:nvPr/>
            </p:nvSpPr>
            <p:spPr>
              <a:xfrm>
                <a:off x="0" y="0"/>
                <a:ext cx="317481" cy="68634"/>
              </a:xfrm>
              <a:custGeom>
                <a:avLst/>
                <a:gdLst/>
                <a:ahLst/>
                <a:cxnLst/>
                <a:rect l="l" t="t" r="r" b="b"/>
                <a:pathLst>
                  <a:path w="317481" h="68634">
                    <a:moveTo>
                      <a:pt x="158740" y="0"/>
                    </a:moveTo>
                    <a:cubicBezTo>
                      <a:pt x="71070" y="0"/>
                      <a:pt x="0" y="15364"/>
                      <a:pt x="0" y="34317"/>
                    </a:cubicBezTo>
                    <a:cubicBezTo>
                      <a:pt x="0" y="53270"/>
                      <a:pt x="71070" y="68634"/>
                      <a:pt x="158740" y="68634"/>
                    </a:cubicBezTo>
                    <a:cubicBezTo>
                      <a:pt x="246410" y="68634"/>
                      <a:pt x="317481" y="53270"/>
                      <a:pt x="317481" y="34317"/>
                    </a:cubicBezTo>
                    <a:cubicBezTo>
                      <a:pt x="317481" y="15364"/>
                      <a:pt x="246410" y="0"/>
                      <a:pt x="158740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77" name="TextBox 477"/>
              <p:cNvSpPr txBox="1"/>
              <p:nvPr/>
            </p:nvSpPr>
            <p:spPr>
              <a:xfrm>
                <a:off x="29764" y="-31666"/>
                <a:ext cx="257953" cy="9386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478" name="Group 478"/>
            <p:cNvGrpSpPr/>
            <p:nvPr/>
          </p:nvGrpSpPr>
          <p:grpSpPr>
            <a:xfrm>
              <a:off x="803405" y="352664"/>
              <a:ext cx="803363" cy="46742"/>
              <a:chOff x="0" y="0"/>
              <a:chExt cx="1058238" cy="61571"/>
            </a:xfrm>
          </p:grpSpPr>
          <p:sp>
            <p:nvSpPr>
              <p:cNvPr id="479" name="Freeform 479"/>
              <p:cNvSpPr/>
              <p:nvPr/>
            </p:nvSpPr>
            <p:spPr>
              <a:xfrm>
                <a:off x="0" y="0"/>
                <a:ext cx="1058238" cy="61571"/>
              </a:xfrm>
              <a:custGeom>
                <a:avLst/>
                <a:gdLst/>
                <a:ahLst/>
                <a:cxnLst/>
                <a:rect l="l" t="t" r="r" b="b"/>
                <a:pathLst>
                  <a:path w="1058238" h="61571">
                    <a:moveTo>
                      <a:pt x="529119" y="0"/>
                    </a:moveTo>
                    <a:cubicBezTo>
                      <a:pt x="236895" y="0"/>
                      <a:pt x="0" y="13783"/>
                      <a:pt x="0" y="30785"/>
                    </a:cubicBezTo>
                    <a:cubicBezTo>
                      <a:pt x="0" y="47788"/>
                      <a:pt x="236895" y="61571"/>
                      <a:pt x="529119" y="61571"/>
                    </a:cubicBezTo>
                    <a:cubicBezTo>
                      <a:pt x="821343" y="61571"/>
                      <a:pt x="1058238" y="47788"/>
                      <a:pt x="1058238" y="30785"/>
                    </a:cubicBezTo>
                    <a:cubicBezTo>
                      <a:pt x="1058238" y="13783"/>
                      <a:pt x="821343" y="0"/>
                      <a:pt x="529119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80" name="TextBox 480"/>
              <p:cNvSpPr txBox="1"/>
              <p:nvPr/>
            </p:nvSpPr>
            <p:spPr>
              <a:xfrm>
                <a:off x="99210" y="-32328"/>
                <a:ext cx="859818" cy="8812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481" name="Group 481"/>
            <p:cNvGrpSpPr/>
            <p:nvPr/>
          </p:nvGrpSpPr>
          <p:grpSpPr>
            <a:xfrm rot="736354">
              <a:off x="1091576" y="325382"/>
              <a:ext cx="261725" cy="46742"/>
              <a:chOff x="0" y="0"/>
              <a:chExt cx="344759" cy="61571"/>
            </a:xfrm>
          </p:grpSpPr>
          <p:sp>
            <p:nvSpPr>
              <p:cNvPr id="482" name="Freeform 482"/>
              <p:cNvSpPr/>
              <p:nvPr/>
            </p:nvSpPr>
            <p:spPr>
              <a:xfrm>
                <a:off x="0" y="0"/>
                <a:ext cx="344759" cy="61571"/>
              </a:xfrm>
              <a:custGeom>
                <a:avLst/>
                <a:gdLst/>
                <a:ahLst/>
                <a:cxnLst/>
                <a:rect l="l" t="t" r="r" b="b"/>
                <a:pathLst>
                  <a:path w="344759" h="61571">
                    <a:moveTo>
                      <a:pt x="172380" y="0"/>
                    </a:moveTo>
                    <a:cubicBezTo>
                      <a:pt x="77177" y="0"/>
                      <a:pt x="0" y="13783"/>
                      <a:pt x="0" y="30785"/>
                    </a:cubicBezTo>
                    <a:cubicBezTo>
                      <a:pt x="0" y="47788"/>
                      <a:pt x="77177" y="61571"/>
                      <a:pt x="172380" y="61571"/>
                    </a:cubicBezTo>
                    <a:cubicBezTo>
                      <a:pt x="267582" y="61571"/>
                      <a:pt x="344759" y="47788"/>
                      <a:pt x="344759" y="30785"/>
                    </a:cubicBezTo>
                    <a:cubicBezTo>
                      <a:pt x="344759" y="13783"/>
                      <a:pt x="267582" y="0"/>
                      <a:pt x="172380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83" name="TextBox 483"/>
              <p:cNvSpPr txBox="1"/>
              <p:nvPr/>
            </p:nvSpPr>
            <p:spPr>
              <a:xfrm>
                <a:off x="32321" y="-32328"/>
                <a:ext cx="280117" cy="8812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484" name="Group 484"/>
            <p:cNvGrpSpPr/>
            <p:nvPr/>
          </p:nvGrpSpPr>
          <p:grpSpPr>
            <a:xfrm rot="1272753">
              <a:off x="999384" y="288979"/>
              <a:ext cx="261725" cy="46742"/>
              <a:chOff x="0" y="0"/>
              <a:chExt cx="344759" cy="61571"/>
            </a:xfrm>
          </p:grpSpPr>
          <p:sp>
            <p:nvSpPr>
              <p:cNvPr id="485" name="Freeform 485"/>
              <p:cNvSpPr/>
              <p:nvPr/>
            </p:nvSpPr>
            <p:spPr>
              <a:xfrm>
                <a:off x="0" y="0"/>
                <a:ext cx="344759" cy="61571"/>
              </a:xfrm>
              <a:custGeom>
                <a:avLst/>
                <a:gdLst/>
                <a:ahLst/>
                <a:cxnLst/>
                <a:rect l="l" t="t" r="r" b="b"/>
                <a:pathLst>
                  <a:path w="344759" h="61571">
                    <a:moveTo>
                      <a:pt x="172380" y="0"/>
                    </a:moveTo>
                    <a:cubicBezTo>
                      <a:pt x="77177" y="0"/>
                      <a:pt x="0" y="13783"/>
                      <a:pt x="0" y="30785"/>
                    </a:cubicBezTo>
                    <a:cubicBezTo>
                      <a:pt x="0" y="47788"/>
                      <a:pt x="77177" y="61571"/>
                      <a:pt x="172380" y="61571"/>
                    </a:cubicBezTo>
                    <a:cubicBezTo>
                      <a:pt x="267582" y="61571"/>
                      <a:pt x="344759" y="47788"/>
                      <a:pt x="344759" y="30785"/>
                    </a:cubicBezTo>
                    <a:cubicBezTo>
                      <a:pt x="344759" y="13783"/>
                      <a:pt x="267582" y="0"/>
                      <a:pt x="172380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86" name="TextBox 486"/>
              <p:cNvSpPr txBox="1"/>
              <p:nvPr/>
            </p:nvSpPr>
            <p:spPr>
              <a:xfrm>
                <a:off x="32321" y="-32328"/>
                <a:ext cx="280117" cy="8812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487" name="Group 487"/>
            <p:cNvGrpSpPr/>
            <p:nvPr/>
          </p:nvGrpSpPr>
          <p:grpSpPr>
            <a:xfrm rot="4313152">
              <a:off x="750469" y="728872"/>
              <a:ext cx="227898" cy="53838"/>
              <a:chOff x="0" y="0"/>
              <a:chExt cx="433127" cy="102321"/>
            </a:xfrm>
          </p:grpSpPr>
          <p:sp>
            <p:nvSpPr>
              <p:cNvPr id="488" name="Freeform 488"/>
              <p:cNvSpPr/>
              <p:nvPr/>
            </p:nvSpPr>
            <p:spPr>
              <a:xfrm>
                <a:off x="0" y="0"/>
                <a:ext cx="433127" cy="102321"/>
              </a:xfrm>
              <a:custGeom>
                <a:avLst/>
                <a:gdLst/>
                <a:ahLst/>
                <a:cxnLst/>
                <a:rect l="l" t="t" r="r" b="b"/>
                <a:pathLst>
                  <a:path w="433127" h="102321">
                    <a:moveTo>
                      <a:pt x="216563" y="0"/>
                    </a:moveTo>
                    <a:cubicBezTo>
                      <a:pt x="96959" y="0"/>
                      <a:pt x="0" y="22905"/>
                      <a:pt x="0" y="51161"/>
                    </a:cubicBezTo>
                    <a:cubicBezTo>
                      <a:pt x="0" y="79416"/>
                      <a:pt x="96959" y="102321"/>
                      <a:pt x="216563" y="102321"/>
                    </a:cubicBezTo>
                    <a:cubicBezTo>
                      <a:pt x="336168" y="102321"/>
                      <a:pt x="433127" y="79416"/>
                      <a:pt x="433127" y="51161"/>
                    </a:cubicBezTo>
                    <a:cubicBezTo>
                      <a:pt x="433127" y="22905"/>
                      <a:pt x="336168" y="0"/>
                      <a:pt x="2165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89" name="TextBox 489"/>
              <p:cNvSpPr txBox="1"/>
              <p:nvPr/>
            </p:nvSpPr>
            <p:spPr>
              <a:xfrm>
                <a:off x="40606" y="-28507"/>
                <a:ext cx="351916" cy="12123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490" name="Group 490"/>
            <p:cNvGrpSpPr/>
            <p:nvPr/>
          </p:nvGrpSpPr>
          <p:grpSpPr>
            <a:xfrm rot="3213400">
              <a:off x="900956" y="716687"/>
              <a:ext cx="140619" cy="35046"/>
              <a:chOff x="0" y="0"/>
              <a:chExt cx="267250" cy="66606"/>
            </a:xfrm>
          </p:grpSpPr>
          <p:sp>
            <p:nvSpPr>
              <p:cNvPr id="491" name="Freeform 491"/>
              <p:cNvSpPr/>
              <p:nvPr/>
            </p:nvSpPr>
            <p:spPr>
              <a:xfrm>
                <a:off x="0" y="0"/>
                <a:ext cx="267250" cy="66606"/>
              </a:xfrm>
              <a:custGeom>
                <a:avLst/>
                <a:gdLst/>
                <a:ahLst/>
                <a:cxnLst/>
                <a:rect l="l" t="t" r="r" b="b"/>
                <a:pathLst>
                  <a:path w="267250" h="66606">
                    <a:moveTo>
                      <a:pt x="133625" y="0"/>
                    </a:moveTo>
                    <a:cubicBezTo>
                      <a:pt x="59826" y="0"/>
                      <a:pt x="0" y="14910"/>
                      <a:pt x="0" y="33303"/>
                    </a:cubicBezTo>
                    <a:cubicBezTo>
                      <a:pt x="0" y="51696"/>
                      <a:pt x="59826" y="66606"/>
                      <a:pt x="133625" y="66606"/>
                    </a:cubicBezTo>
                    <a:cubicBezTo>
                      <a:pt x="207424" y="66606"/>
                      <a:pt x="267250" y="51696"/>
                      <a:pt x="267250" y="33303"/>
                    </a:cubicBezTo>
                    <a:cubicBezTo>
                      <a:pt x="267250" y="14910"/>
                      <a:pt x="207424" y="0"/>
                      <a:pt x="133625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92" name="TextBox 492"/>
              <p:cNvSpPr txBox="1"/>
              <p:nvPr/>
            </p:nvSpPr>
            <p:spPr>
              <a:xfrm>
                <a:off x="25055" y="-31856"/>
                <a:ext cx="217141" cy="9221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493" name="Group 493"/>
            <p:cNvGrpSpPr/>
            <p:nvPr/>
          </p:nvGrpSpPr>
          <p:grpSpPr>
            <a:xfrm rot="6703353">
              <a:off x="954860" y="796521"/>
              <a:ext cx="82368" cy="20528"/>
              <a:chOff x="0" y="0"/>
              <a:chExt cx="267250" cy="66606"/>
            </a:xfrm>
          </p:grpSpPr>
          <p:sp>
            <p:nvSpPr>
              <p:cNvPr id="494" name="Freeform 494"/>
              <p:cNvSpPr/>
              <p:nvPr/>
            </p:nvSpPr>
            <p:spPr>
              <a:xfrm>
                <a:off x="0" y="0"/>
                <a:ext cx="267250" cy="66606"/>
              </a:xfrm>
              <a:custGeom>
                <a:avLst/>
                <a:gdLst/>
                <a:ahLst/>
                <a:cxnLst/>
                <a:rect l="l" t="t" r="r" b="b"/>
                <a:pathLst>
                  <a:path w="267250" h="66606">
                    <a:moveTo>
                      <a:pt x="133625" y="0"/>
                    </a:moveTo>
                    <a:cubicBezTo>
                      <a:pt x="59826" y="0"/>
                      <a:pt x="0" y="14910"/>
                      <a:pt x="0" y="33303"/>
                    </a:cubicBezTo>
                    <a:cubicBezTo>
                      <a:pt x="0" y="51696"/>
                      <a:pt x="59826" y="66606"/>
                      <a:pt x="133625" y="66606"/>
                    </a:cubicBezTo>
                    <a:cubicBezTo>
                      <a:pt x="207424" y="66606"/>
                      <a:pt x="267250" y="51696"/>
                      <a:pt x="267250" y="33303"/>
                    </a:cubicBezTo>
                    <a:cubicBezTo>
                      <a:pt x="267250" y="14910"/>
                      <a:pt x="207424" y="0"/>
                      <a:pt x="133625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95" name="TextBox 495"/>
              <p:cNvSpPr txBox="1"/>
              <p:nvPr/>
            </p:nvSpPr>
            <p:spPr>
              <a:xfrm>
                <a:off x="25055" y="-31856"/>
                <a:ext cx="217141" cy="9221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496" name="Group 496"/>
            <p:cNvGrpSpPr/>
            <p:nvPr/>
          </p:nvGrpSpPr>
          <p:grpSpPr>
            <a:xfrm rot="5846030">
              <a:off x="920334" y="797566"/>
              <a:ext cx="72084" cy="17965"/>
              <a:chOff x="0" y="0"/>
              <a:chExt cx="267250" cy="66606"/>
            </a:xfrm>
          </p:grpSpPr>
          <p:sp>
            <p:nvSpPr>
              <p:cNvPr id="497" name="Freeform 497"/>
              <p:cNvSpPr/>
              <p:nvPr/>
            </p:nvSpPr>
            <p:spPr>
              <a:xfrm>
                <a:off x="0" y="0"/>
                <a:ext cx="267250" cy="66606"/>
              </a:xfrm>
              <a:custGeom>
                <a:avLst/>
                <a:gdLst/>
                <a:ahLst/>
                <a:cxnLst/>
                <a:rect l="l" t="t" r="r" b="b"/>
                <a:pathLst>
                  <a:path w="267250" h="66606">
                    <a:moveTo>
                      <a:pt x="133625" y="0"/>
                    </a:moveTo>
                    <a:cubicBezTo>
                      <a:pt x="59826" y="0"/>
                      <a:pt x="0" y="14910"/>
                      <a:pt x="0" y="33303"/>
                    </a:cubicBezTo>
                    <a:cubicBezTo>
                      <a:pt x="0" y="51696"/>
                      <a:pt x="59826" y="66606"/>
                      <a:pt x="133625" y="66606"/>
                    </a:cubicBezTo>
                    <a:cubicBezTo>
                      <a:pt x="207424" y="66606"/>
                      <a:pt x="267250" y="51696"/>
                      <a:pt x="267250" y="33303"/>
                    </a:cubicBezTo>
                    <a:cubicBezTo>
                      <a:pt x="267250" y="14910"/>
                      <a:pt x="207424" y="0"/>
                      <a:pt x="133625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98" name="TextBox 498"/>
              <p:cNvSpPr txBox="1"/>
              <p:nvPr/>
            </p:nvSpPr>
            <p:spPr>
              <a:xfrm>
                <a:off x="25055" y="-31856"/>
                <a:ext cx="217141" cy="9221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sp>
          <p:nvSpPr>
            <p:cNvPr id="499" name="AutoShape 499"/>
            <p:cNvSpPr/>
            <p:nvPr/>
          </p:nvSpPr>
          <p:spPr>
            <a:xfrm>
              <a:off x="882668" y="749269"/>
              <a:ext cx="69044" cy="93019"/>
            </a:xfrm>
            <a:prstGeom prst="line">
              <a:avLst/>
            </a:prstGeom>
            <a:ln w="33688" cap="flat">
              <a:solidFill>
                <a:srgbClr val="6C4F3A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grpSp>
          <p:nvGrpSpPr>
            <p:cNvPr id="500" name="Group 500"/>
            <p:cNvGrpSpPr/>
            <p:nvPr/>
          </p:nvGrpSpPr>
          <p:grpSpPr>
            <a:xfrm rot="6703353">
              <a:off x="935524" y="784571"/>
              <a:ext cx="82368" cy="30099"/>
              <a:chOff x="0" y="0"/>
              <a:chExt cx="267250" cy="97660"/>
            </a:xfrm>
          </p:grpSpPr>
          <p:sp>
            <p:nvSpPr>
              <p:cNvPr id="501" name="Freeform 501"/>
              <p:cNvSpPr/>
              <p:nvPr/>
            </p:nvSpPr>
            <p:spPr>
              <a:xfrm>
                <a:off x="0" y="0"/>
                <a:ext cx="267250" cy="97660"/>
              </a:xfrm>
              <a:custGeom>
                <a:avLst/>
                <a:gdLst/>
                <a:ahLst/>
                <a:cxnLst/>
                <a:rect l="l" t="t" r="r" b="b"/>
                <a:pathLst>
                  <a:path w="267250" h="97660">
                    <a:moveTo>
                      <a:pt x="133625" y="0"/>
                    </a:moveTo>
                    <a:cubicBezTo>
                      <a:pt x="59826" y="0"/>
                      <a:pt x="0" y="21862"/>
                      <a:pt x="0" y="48830"/>
                    </a:cubicBezTo>
                    <a:cubicBezTo>
                      <a:pt x="0" y="75798"/>
                      <a:pt x="59826" y="97660"/>
                      <a:pt x="133625" y="97660"/>
                    </a:cubicBezTo>
                    <a:cubicBezTo>
                      <a:pt x="207424" y="97660"/>
                      <a:pt x="267250" y="75798"/>
                      <a:pt x="267250" y="48830"/>
                    </a:cubicBezTo>
                    <a:cubicBezTo>
                      <a:pt x="267250" y="21862"/>
                      <a:pt x="207424" y="0"/>
                      <a:pt x="133625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02" name="TextBox 502"/>
              <p:cNvSpPr txBox="1"/>
              <p:nvPr/>
            </p:nvSpPr>
            <p:spPr>
              <a:xfrm>
                <a:off x="25055" y="-28944"/>
                <a:ext cx="217141" cy="11744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sp>
          <p:nvSpPr>
            <p:cNvPr id="503" name="AutoShape 503"/>
            <p:cNvSpPr/>
            <p:nvPr/>
          </p:nvSpPr>
          <p:spPr>
            <a:xfrm flipV="1">
              <a:off x="995995" y="673237"/>
              <a:ext cx="86506" cy="114444"/>
            </a:xfrm>
            <a:prstGeom prst="line">
              <a:avLst/>
            </a:prstGeom>
            <a:ln w="33688" cap="flat">
              <a:solidFill>
                <a:srgbClr val="6C4F3A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grpSp>
          <p:nvGrpSpPr>
            <p:cNvPr id="504" name="Group 504"/>
            <p:cNvGrpSpPr/>
            <p:nvPr/>
          </p:nvGrpSpPr>
          <p:grpSpPr>
            <a:xfrm rot="8884314">
              <a:off x="1107156" y="637570"/>
              <a:ext cx="72084" cy="17965"/>
              <a:chOff x="0" y="0"/>
              <a:chExt cx="267250" cy="66606"/>
            </a:xfrm>
          </p:grpSpPr>
          <p:sp>
            <p:nvSpPr>
              <p:cNvPr id="505" name="Freeform 505"/>
              <p:cNvSpPr/>
              <p:nvPr/>
            </p:nvSpPr>
            <p:spPr>
              <a:xfrm>
                <a:off x="0" y="0"/>
                <a:ext cx="267250" cy="66606"/>
              </a:xfrm>
              <a:custGeom>
                <a:avLst/>
                <a:gdLst/>
                <a:ahLst/>
                <a:cxnLst/>
                <a:rect l="l" t="t" r="r" b="b"/>
                <a:pathLst>
                  <a:path w="267250" h="66606">
                    <a:moveTo>
                      <a:pt x="133625" y="0"/>
                    </a:moveTo>
                    <a:cubicBezTo>
                      <a:pt x="59826" y="0"/>
                      <a:pt x="0" y="14910"/>
                      <a:pt x="0" y="33303"/>
                    </a:cubicBezTo>
                    <a:cubicBezTo>
                      <a:pt x="0" y="51696"/>
                      <a:pt x="59826" y="66606"/>
                      <a:pt x="133625" y="66606"/>
                    </a:cubicBezTo>
                    <a:cubicBezTo>
                      <a:pt x="207424" y="66606"/>
                      <a:pt x="267250" y="51696"/>
                      <a:pt x="267250" y="33303"/>
                    </a:cubicBezTo>
                    <a:cubicBezTo>
                      <a:pt x="267250" y="14910"/>
                      <a:pt x="207424" y="0"/>
                      <a:pt x="133625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06" name="TextBox 506"/>
              <p:cNvSpPr txBox="1"/>
              <p:nvPr/>
            </p:nvSpPr>
            <p:spPr>
              <a:xfrm>
                <a:off x="25055" y="-31856"/>
                <a:ext cx="217141" cy="9221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507" name="Group 507"/>
            <p:cNvGrpSpPr/>
            <p:nvPr/>
          </p:nvGrpSpPr>
          <p:grpSpPr>
            <a:xfrm rot="4237270">
              <a:off x="831303" y="781001"/>
              <a:ext cx="118767" cy="28057"/>
              <a:chOff x="0" y="0"/>
              <a:chExt cx="433127" cy="102321"/>
            </a:xfrm>
          </p:grpSpPr>
          <p:sp>
            <p:nvSpPr>
              <p:cNvPr id="508" name="Freeform 508"/>
              <p:cNvSpPr/>
              <p:nvPr/>
            </p:nvSpPr>
            <p:spPr>
              <a:xfrm>
                <a:off x="0" y="0"/>
                <a:ext cx="433127" cy="102321"/>
              </a:xfrm>
              <a:custGeom>
                <a:avLst/>
                <a:gdLst/>
                <a:ahLst/>
                <a:cxnLst/>
                <a:rect l="l" t="t" r="r" b="b"/>
                <a:pathLst>
                  <a:path w="433127" h="102321">
                    <a:moveTo>
                      <a:pt x="216563" y="0"/>
                    </a:moveTo>
                    <a:cubicBezTo>
                      <a:pt x="96959" y="0"/>
                      <a:pt x="0" y="22905"/>
                      <a:pt x="0" y="51161"/>
                    </a:cubicBezTo>
                    <a:cubicBezTo>
                      <a:pt x="0" y="79416"/>
                      <a:pt x="96959" y="102321"/>
                      <a:pt x="216563" y="102321"/>
                    </a:cubicBezTo>
                    <a:cubicBezTo>
                      <a:pt x="336168" y="102321"/>
                      <a:pt x="433127" y="79416"/>
                      <a:pt x="433127" y="51161"/>
                    </a:cubicBezTo>
                    <a:cubicBezTo>
                      <a:pt x="433127" y="22905"/>
                      <a:pt x="336168" y="0"/>
                      <a:pt x="216563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09" name="TextBox 509"/>
              <p:cNvSpPr txBox="1"/>
              <p:nvPr/>
            </p:nvSpPr>
            <p:spPr>
              <a:xfrm>
                <a:off x="40606" y="-28507"/>
                <a:ext cx="351916" cy="12123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sp>
          <p:nvSpPr>
            <p:cNvPr id="510" name="AutoShape 510"/>
            <p:cNvSpPr/>
            <p:nvPr/>
          </p:nvSpPr>
          <p:spPr>
            <a:xfrm flipH="1">
              <a:off x="840842" y="781459"/>
              <a:ext cx="23576" cy="98445"/>
            </a:xfrm>
            <a:prstGeom prst="line">
              <a:avLst/>
            </a:prstGeom>
            <a:ln w="25914" cap="flat">
              <a:solidFill>
                <a:srgbClr val="77563E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grpSp>
          <p:nvGrpSpPr>
            <p:cNvPr id="511" name="Group 511"/>
            <p:cNvGrpSpPr/>
            <p:nvPr/>
          </p:nvGrpSpPr>
          <p:grpSpPr>
            <a:xfrm rot="1303209">
              <a:off x="231102" y="118831"/>
              <a:ext cx="87878" cy="12957"/>
              <a:chOff x="0" y="0"/>
              <a:chExt cx="140396" cy="20701"/>
            </a:xfrm>
          </p:grpSpPr>
          <p:sp>
            <p:nvSpPr>
              <p:cNvPr id="512" name="Freeform 512"/>
              <p:cNvSpPr/>
              <p:nvPr/>
            </p:nvSpPr>
            <p:spPr>
              <a:xfrm>
                <a:off x="0" y="0"/>
                <a:ext cx="140396" cy="20701"/>
              </a:xfrm>
              <a:custGeom>
                <a:avLst/>
                <a:gdLst/>
                <a:ahLst/>
                <a:cxnLst/>
                <a:rect l="l" t="t" r="r" b="b"/>
                <a:pathLst>
                  <a:path w="140396" h="20701">
                    <a:moveTo>
                      <a:pt x="70198" y="0"/>
                    </a:moveTo>
                    <a:cubicBezTo>
                      <a:pt x="31429" y="0"/>
                      <a:pt x="0" y="4634"/>
                      <a:pt x="0" y="10350"/>
                    </a:cubicBezTo>
                    <a:cubicBezTo>
                      <a:pt x="0" y="16067"/>
                      <a:pt x="31429" y="20701"/>
                      <a:pt x="70198" y="20701"/>
                    </a:cubicBezTo>
                    <a:cubicBezTo>
                      <a:pt x="108967" y="20701"/>
                      <a:pt x="140396" y="16067"/>
                      <a:pt x="140396" y="10350"/>
                    </a:cubicBezTo>
                    <a:cubicBezTo>
                      <a:pt x="140396" y="4634"/>
                      <a:pt x="108967" y="0"/>
                      <a:pt x="70198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13" name="TextBox 513"/>
              <p:cNvSpPr txBox="1"/>
              <p:nvPr/>
            </p:nvSpPr>
            <p:spPr>
              <a:xfrm>
                <a:off x="13162" y="-36159"/>
                <a:ext cx="114072" cy="5491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sp>
          <p:nvSpPr>
            <p:cNvPr id="514" name="AutoShape 514"/>
            <p:cNvSpPr/>
            <p:nvPr/>
          </p:nvSpPr>
          <p:spPr>
            <a:xfrm flipV="1">
              <a:off x="407877" y="251884"/>
              <a:ext cx="153537" cy="101900"/>
            </a:xfrm>
            <a:prstGeom prst="line">
              <a:avLst/>
            </a:prstGeom>
            <a:ln w="10366" cap="flat">
              <a:solidFill>
                <a:srgbClr val="FFFFFF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grpSp>
          <p:nvGrpSpPr>
            <p:cNvPr id="515" name="Group 515"/>
            <p:cNvGrpSpPr/>
            <p:nvPr/>
          </p:nvGrpSpPr>
          <p:grpSpPr>
            <a:xfrm rot="897649">
              <a:off x="651668" y="222875"/>
              <a:ext cx="478690" cy="82941"/>
              <a:chOff x="0" y="0"/>
              <a:chExt cx="630559" cy="109255"/>
            </a:xfrm>
          </p:grpSpPr>
          <p:sp>
            <p:nvSpPr>
              <p:cNvPr id="516" name="Freeform 516"/>
              <p:cNvSpPr/>
              <p:nvPr/>
            </p:nvSpPr>
            <p:spPr>
              <a:xfrm>
                <a:off x="0" y="0"/>
                <a:ext cx="630559" cy="109255"/>
              </a:xfrm>
              <a:custGeom>
                <a:avLst/>
                <a:gdLst/>
                <a:ahLst/>
                <a:cxnLst/>
                <a:rect l="l" t="t" r="r" b="b"/>
                <a:pathLst>
                  <a:path w="630559" h="109255">
                    <a:moveTo>
                      <a:pt x="315280" y="0"/>
                    </a:moveTo>
                    <a:cubicBezTo>
                      <a:pt x="141155" y="0"/>
                      <a:pt x="0" y="24458"/>
                      <a:pt x="0" y="54627"/>
                    </a:cubicBezTo>
                    <a:cubicBezTo>
                      <a:pt x="0" y="84797"/>
                      <a:pt x="141155" y="109255"/>
                      <a:pt x="315280" y="109255"/>
                    </a:cubicBezTo>
                    <a:cubicBezTo>
                      <a:pt x="489404" y="109255"/>
                      <a:pt x="630559" y="84797"/>
                      <a:pt x="630559" y="54627"/>
                    </a:cubicBezTo>
                    <a:cubicBezTo>
                      <a:pt x="630559" y="24458"/>
                      <a:pt x="489404" y="0"/>
                      <a:pt x="315280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17" name="TextBox 517"/>
              <p:cNvSpPr txBox="1"/>
              <p:nvPr/>
            </p:nvSpPr>
            <p:spPr>
              <a:xfrm>
                <a:off x="59115" y="-27857"/>
                <a:ext cx="512329" cy="12687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518" name="Group 518"/>
            <p:cNvGrpSpPr/>
            <p:nvPr/>
          </p:nvGrpSpPr>
          <p:grpSpPr>
            <a:xfrm rot="897649">
              <a:off x="817214" y="312005"/>
              <a:ext cx="478690" cy="98413"/>
              <a:chOff x="0" y="0"/>
              <a:chExt cx="630559" cy="129635"/>
            </a:xfrm>
          </p:grpSpPr>
          <p:sp>
            <p:nvSpPr>
              <p:cNvPr id="519" name="Freeform 519"/>
              <p:cNvSpPr/>
              <p:nvPr/>
            </p:nvSpPr>
            <p:spPr>
              <a:xfrm>
                <a:off x="0" y="0"/>
                <a:ext cx="630559" cy="129635"/>
              </a:xfrm>
              <a:custGeom>
                <a:avLst/>
                <a:gdLst/>
                <a:ahLst/>
                <a:cxnLst/>
                <a:rect l="l" t="t" r="r" b="b"/>
                <a:pathLst>
                  <a:path w="630559" h="129635">
                    <a:moveTo>
                      <a:pt x="315280" y="0"/>
                    </a:moveTo>
                    <a:cubicBezTo>
                      <a:pt x="141155" y="0"/>
                      <a:pt x="0" y="29020"/>
                      <a:pt x="0" y="64818"/>
                    </a:cubicBezTo>
                    <a:cubicBezTo>
                      <a:pt x="0" y="100615"/>
                      <a:pt x="141155" y="129635"/>
                      <a:pt x="315280" y="129635"/>
                    </a:cubicBezTo>
                    <a:cubicBezTo>
                      <a:pt x="489404" y="129635"/>
                      <a:pt x="630559" y="100615"/>
                      <a:pt x="630559" y="64818"/>
                    </a:cubicBezTo>
                    <a:cubicBezTo>
                      <a:pt x="630559" y="29020"/>
                      <a:pt x="489404" y="0"/>
                      <a:pt x="315280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0" name="TextBox 520"/>
              <p:cNvSpPr txBox="1"/>
              <p:nvPr/>
            </p:nvSpPr>
            <p:spPr>
              <a:xfrm>
                <a:off x="59115" y="-25947"/>
                <a:ext cx="512329" cy="14342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521" name="Group 521"/>
            <p:cNvGrpSpPr/>
            <p:nvPr/>
          </p:nvGrpSpPr>
          <p:grpSpPr>
            <a:xfrm rot="2272236">
              <a:off x="483902" y="382773"/>
              <a:ext cx="233226" cy="12957"/>
              <a:chOff x="0" y="0"/>
              <a:chExt cx="323064" cy="17948"/>
            </a:xfrm>
          </p:grpSpPr>
          <p:sp>
            <p:nvSpPr>
              <p:cNvPr id="522" name="Freeform 522"/>
              <p:cNvSpPr/>
              <p:nvPr/>
            </p:nvSpPr>
            <p:spPr>
              <a:xfrm>
                <a:off x="0" y="0"/>
                <a:ext cx="323064" cy="17948"/>
              </a:xfrm>
              <a:custGeom>
                <a:avLst/>
                <a:gdLst/>
                <a:ahLst/>
                <a:cxnLst/>
                <a:rect l="l" t="t" r="r" b="b"/>
                <a:pathLst>
                  <a:path w="323064" h="17948">
                    <a:moveTo>
                      <a:pt x="161532" y="0"/>
                    </a:moveTo>
                    <a:cubicBezTo>
                      <a:pt x="72320" y="0"/>
                      <a:pt x="0" y="4018"/>
                      <a:pt x="0" y="8974"/>
                    </a:cubicBezTo>
                    <a:cubicBezTo>
                      <a:pt x="0" y="13930"/>
                      <a:pt x="72320" y="17948"/>
                      <a:pt x="161532" y="17948"/>
                    </a:cubicBezTo>
                    <a:cubicBezTo>
                      <a:pt x="250743" y="17948"/>
                      <a:pt x="323064" y="13930"/>
                      <a:pt x="323064" y="8974"/>
                    </a:cubicBezTo>
                    <a:cubicBezTo>
                      <a:pt x="323064" y="4018"/>
                      <a:pt x="250743" y="0"/>
                      <a:pt x="161532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3" name="TextBox 523"/>
              <p:cNvSpPr txBox="1"/>
              <p:nvPr/>
            </p:nvSpPr>
            <p:spPr>
              <a:xfrm>
                <a:off x="30287" y="-36417"/>
                <a:ext cx="262489" cy="5268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524" name="Group 524"/>
            <p:cNvGrpSpPr/>
            <p:nvPr/>
          </p:nvGrpSpPr>
          <p:grpSpPr>
            <a:xfrm rot="2272236">
              <a:off x="502612" y="387599"/>
              <a:ext cx="233226" cy="12957"/>
              <a:chOff x="0" y="0"/>
              <a:chExt cx="323064" cy="17948"/>
            </a:xfrm>
          </p:grpSpPr>
          <p:sp>
            <p:nvSpPr>
              <p:cNvPr id="525" name="Freeform 525"/>
              <p:cNvSpPr/>
              <p:nvPr/>
            </p:nvSpPr>
            <p:spPr>
              <a:xfrm>
                <a:off x="0" y="0"/>
                <a:ext cx="323064" cy="17948"/>
              </a:xfrm>
              <a:custGeom>
                <a:avLst/>
                <a:gdLst/>
                <a:ahLst/>
                <a:cxnLst/>
                <a:rect l="l" t="t" r="r" b="b"/>
                <a:pathLst>
                  <a:path w="323064" h="17948">
                    <a:moveTo>
                      <a:pt x="161532" y="0"/>
                    </a:moveTo>
                    <a:cubicBezTo>
                      <a:pt x="72320" y="0"/>
                      <a:pt x="0" y="4018"/>
                      <a:pt x="0" y="8974"/>
                    </a:cubicBezTo>
                    <a:cubicBezTo>
                      <a:pt x="0" y="13930"/>
                      <a:pt x="72320" y="17948"/>
                      <a:pt x="161532" y="17948"/>
                    </a:cubicBezTo>
                    <a:cubicBezTo>
                      <a:pt x="250743" y="17948"/>
                      <a:pt x="323064" y="13930"/>
                      <a:pt x="323064" y="8974"/>
                    </a:cubicBezTo>
                    <a:cubicBezTo>
                      <a:pt x="323064" y="4018"/>
                      <a:pt x="250743" y="0"/>
                      <a:pt x="161532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6" name="TextBox 526"/>
              <p:cNvSpPr txBox="1"/>
              <p:nvPr/>
            </p:nvSpPr>
            <p:spPr>
              <a:xfrm>
                <a:off x="30287" y="-36417"/>
                <a:ext cx="262489" cy="5268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527" name="Group 527"/>
            <p:cNvGrpSpPr/>
            <p:nvPr/>
          </p:nvGrpSpPr>
          <p:grpSpPr>
            <a:xfrm rot="-1946651">
              <a:off x="444689" y="278871"/>
              <a:ext cx="230242" cy="82875"/>
              <a:chOff x="0" y="0"/>
              <a:chExt cx="794110" cy="285837"/>
            </a:xfrm>
          </p:grpSpPr>
          <p:sp>
            <p:nvSpPr>
              <p:cNvPr id="528" name="Freeform 528"/>
              <p:cNvSpPr/>
              <p:nvPr/>
            </p:nvSpPr>
            <p:spPr>
              <a:xfrm>
                <a:off x="0" y="0"/>
                <a:ext cx="794110" cy="285837"/>
              </a:xfrm>
              <a:custGeom>
                <a:avLst/>
                <a:gdLst/>
                <a:ahLst/>
                <a:cxnLst/>
                <a:rect l="l" t="t" r="r" b="b"/>
                <a:pathLst>
                  <a:path w="794110" h="285837">
                    <a:moveTo>
                      <a:pt x="397055" y="0"/>
                    </a:moveTo>
                    <a:cubicBezTo>
                      <a:pt x="177767" y="0"/>
                      <a:pt x="0" y="63987"/>
                      <a:pt x="0" y="142918"/>
                    </a:cubicBezTo>
                    <a:cubicBezTo>
                      <a:pt x="0" y="221850"/>
                      <a:pt x="177767" y="285837"/>
                      <a:pt x="397055" y="285837"/>
                    </a:cubicBezTo>
                    <a:cubicBezTo>
                      <a:pt x="616342" y="285837"/>
                      <a:pt x="794110" y="221850"/>
                      <a:pt x="794110" y="142918"/>
                    </a:cubicBezTo>
                    <a:cubicBezTo>
                      <a:pt x="794110" y="63987"/>
                      <a:pt x="616342" y="0"/>
                      <a:pt x="397055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9" name="TextBox 529"/>
              <p:cNvSpPr txBox="1"/>
              <p:nvPr/>
            </p:nvSpPr>
            <p:spPr>
              <a:xfrm>
                <a:off x="74448" y="-11303"/>
                <a:ext cx="645214" cy="27034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530" name="Group 530"/>
            <p:cNvGrpSpPr/>
            <p:nvPr/>
          </p:nvGrpSpPr>
          <p:grpSpPr>
            <a:xfrm rot="2272236">
              <a:off x="468125" y="372516"/>
              <a:ext cx="225756" cy="20457"/>
              <a:chOff x="0" y="0"/>
              <a:chExt cx="323064" cy="29274"/>
            </a:xfrm>
          </p:grpSpPr>
          <p:sp>
            <p:nvSpPr>
              <p:cNvPr id="531" name="Freeform 531"/>
              <p:cNvSpPr/>
              <p:nvPr/>
            </p:nvSpPr>
            <p:spPr>
              <a:xfrm>
                <a:off x="0" y="0"/>
                <a:ext cx="323064" cy="29274"/>
              </a:xfrm>
              <a:custGeom>
                <a:avLst/>
                <a:gdLst/>
                <a:ahLst/>
                <a:cxnLst/>
                <a:rect l="l" t="t" r="r" b="b"/>
                <a:pathLst>
                  <a:path w="323064" h="29274">
                    <a:moveTo>
                      <a:pt x="161532" y="0"/>
                    </a:moveTo>
                    <a:cubicBezTo>
                      <a:pt x="72320" y="0"/>
                      <a:pt x="0" y="6553"/>
                      <a:pt x="0" y="14637"/>
                    </a:cubicBezTo>
                    <a:cubicBezTo>
                      <a:pt x="0" y="22721"/>
                      <a:pt x="72320" y="29274"/>
                      <a:pt x="161532" y="29274"/>
                    </a:cubicBezTo>
                    <a:cubicBezTo>
                      <a:pt x="250743" y="29274"/>
                      <a:pt x="323064" y="22721"/>
                      <a:pt x="323064" y="14637"/>
                    </a:cubicBezTo>
                    <a:cubicBezTo>
                      <a:pt x="323064" y="6553"/>
                      <a:pt x="250743" y="0"/>
                      <a:pt x="161532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2" name="TextBox 532"/>
              <p:cNvSpPr txBox="1"/>
              <p:nvPr/>
            </p:nvSpPr>
            <p:spPr>
              <a:xfrm>
                <a:off x="30287" y="-35356"/>
                <a:ext cx="262489" cy="6188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533" name="Group 533"/>
            <p:cNvGrpSpPr/>
            <p:nvPr/>
          </p:nvGrpSpPr>
          <p:grpSpPr>
            <a:xfrm rot="897649">
              <a:off x="569264" y="230348"/>
              <a:ext cx="617039" cy="288631"/>
              <a:chOff x="0" y="0"/>
              <a:chExt cx="812800" cy="380202"/>
            </a:xfrm>
          </p:grpSpPr>
          <p:sp>
            <p:nvSpPr>
              <p:cNvPr id="534" name="Freeform 534"/>
              <p:cNvSpPr/>
              <p:nvPr/>
            </p:nvSpPr>
            <p:spPr>
              <a:xfrm>
                <a:off x="0" y="0"/>
                <a:ext cx="812800" cy="380202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380202">
                    <a:moveTo>
                      <a:pt x="406400" y="0"/>
                    </a:moveTo>
                    <a:cubicBezTo>
                      <a:pt x="181951" y="0"/>
                      <a:pt x="0" y="85111"/>
                      <a:pt x="0" y="190101"/>
                    </a:cubicBezTo>
                    <a:cubicBezTo>
                      <a:pt x="0" y="295091"/>
                      <a:pt x="181951" y="380202"/>
                      <a:pt x="406400" y="380202"/>
                    </a:cubicBezTo>
                    <a:cubicBezTo>
                      <a:pt x="630849" y="380202"/>
                      <a:pt x="812800" y="295091"/>
                      <a:pt x="812800" y="190101"/>
                    </a:cubicBezTo>
                    <a:cubicBezTo>
                      <a:pt x="812800" y="8511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5E4838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5" name="TextBox 535"/>
              <p:cNvSpPr txBox="1"/>
              <p:nvPr/>
            </p:nvSpPr>
            <p:spPr>
              <a:xfrm>
                <a:off x="76200" y="-2456"/>
                <a:ext cx="660400" cy="34701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536" name="Group 536"/>
            <p:cNvGrpSpPr/>
            <p:nvPr/>
          </p:nvGrpSpPr>
          <p:grpSpPr>
            <a:xfrm rot="897649">
              <a:off x="753266" y="279482"/>
              <a:ext cx="478690" cy="98413"/>
              <a:chOff x="0" y="0"/>
              <a:chExt cx="630559" cy="129635"/>
            </a:xfrm>
          </p:grpSpPr>
          <p:sp>
            <p:nvSpPr>
              <p:cNvPr id="537" name="Freeform 537"/>
              <p:cNvSpPr/>
              <p:nvPr/>
            </p:nvSpPr>
            <p:spPr>
              <a:xfrm>
                <a:off x="0" y="0"/>
                <a:ext cx="630559" cy="129635"/>
              </a:xfrm>
              <a:custGeom>
                <a:avLst/>
                <a:gdLst/>
                <a:ahLst/>
                <a:cxnLst/>
                <a:rect l="l" t="t" r="r" b="b"/>
                <a:pathLst>
                  <a:path w="630559" h="129635">
                    <a:moveTo>
                      <a:pt x="315280" y="0"/>
                    </a:moveTo>
                    <a:cubicBezTo>
                      <a:pt x="141155" y="0"/>
                      <a:pt x="0" y="29020"/>
                      <a:pt x="0" y="64818"/>
                    </a:cubicBezTo>
                    <a:cubicBezTo>
                      <a:pt x="0" y="100615"/>
                      <a:pt x="141155" y="129635"/>
                      <a:pt x="315280" y="129635"/>
                    </a:cubicBezTo>
                    <a:cubicBezTo>
                      <a:pt x="489404" y="129635"/>
                      <a:pt x="630559" y="100615"/>
                      <a:pt x="630559" y="64818"/>
                    </a:cubicBezTo>
                    <a:cubicBezTo>
                      <a:pt x="630559" y="29020"/>
                      <a:pt x="489404" y="0"/>
                      <a:pt x="315280" y="0"/>
                    </a:cubicBezTo>
                    <a:close/>
                  </a:path>
                </a:pathLst>
              </a:custGeom>
              <a:solidFill>
                <a:srgbClr val="5E4838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8" name="TextBox 538"/>
              <p:cNvSpPr txBox="1"/>
              <p:nvPr/>
            </p:nvSpPr>
            <p:spPr>
              <a:xfrm>
                <a:off x="59115" y="-25947"/>
                <a:ext cx="512329" cy="14342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539" name="Group 539"/>
            <p:cNvGrpSpPr/>
            <p:nvPr/>
          </p:nvGrpSpPr>
          <p:grpSpPr>
            <a:xfrm rot="897649">
              <a:off x="808973" y="314483"/>
              <a:ext cx="478690" cy="94734"/>
              <a:chOff x="0" y="0"/>
              <a:chExt cx="630559" cy="124789"/>
            </a:xfrm>
          </p:grpSpPr>
          <p:sp>
            <p:nvSpPr>
              <p:cNvPr id="540" name="Freeform 540"/>
              <p:cNvSpPr/>
              <p:nvPr/>
            </p:nvSpPr>
            <p:spPr>
              <a:xfrm>
                <a:off x="0" y="0"/>
                <a:ext cx="630559" cy="124789"/>
              </a:xfrm>
              <a:custGeom>
                <a:avLst/>
                <a:gdLst/>
                <a:ahLst/>
                <a:cxnLst/>
                <a:rect l="l" t="t" r="r" b="b"/>
                <a:pathLst>
                  <a:path w="630559" h="124789">
                    <a:moveTo>
                      <a:pt x="315280" y="0"/>
                    </a:moveTo>
                    <a:cubicBezTo>
                      <a:pt x="141155" y="0"/>
                      <a:pt x="0" y="27935"/>
                      <a:pt x="0" y="62395"/>
                    </a:cubicBezTo>
                    <a:cubicBezTo>
                      <a:pt x="0" y="96854"/>
                      <a:pt x="141155" y="124789"/>
                      <a:pt x="315280" y="124789"/>
                    </a:cubicBezTo>
                    <a:cubicBezTo>
                      <a:pt x="489404" y="124789"/>
                      <a:pt x="630559" y="96854"/>
                      <a:pt x="630559" y="62395"/>
                    </a:cubicBezTo>
                    <a:cubicBezTo>
                      <a:pt x="630559" y="27935"/>
                      <a:pt x="489404" y="0"/>
                      <a:pt x="315280" y="0"/>
                    </a:cubicBezTo>
                    <a:close/>
                  </a:path>
                </a:pathLst>
              </a:custGeom>
              <a:solidFill>
                <a:srgbClr val="5E4838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1" name="TextBox 541"/>
              <p:cNvSpPr txBox="1"/>
              <p:nvPr/>
            </p:nvSpPr>
            <p:spPr>
              <a:xfrm>
                <a:off x="59115" y="-26401"/>
                <a:ext cx="512329" cy="13949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542" name="Group 542"/>
            <p:cNvGrpSpPr/>
            <p:nvPr/>
          </p:nvGrpSpPr>
          <p:grpSpPr>
            <a:xfrm rot="897649">
              <a:off x="882373" y="349925"/>
              <a:ext cx="478690" cy="98413"/>
              <a:chOff x="0" y="0"/>
              <a:chExt cx="630559" cy="129635"/>
            </a:xfrm>
          </p:grpSpPr>
          <p:sp>
            <p:nvSpPr>
              <p:cNvPr id="543" name="Freeform 543"/>
              <p:cNvSpPr/>
              <p:nvPr/>
            </p:nvSpPr>
            <p:spPr>
              <a:xfrm>
                <a:off x="0" y="0"/>
                <a:ext cx="630559" cy="129635"/>
              </a:xfrm>
              <a:custGeom>
                <a:avLst/>
                <a:gdLst/>
                <a:ahLst/>
                <a:cxnLst/>
                <a:rect l="l" t="t" r="r" b="b"/>
                <a:pathLst>
                  <a:path w="630559" h="129635">
                    <a:moveTo>
                      <a:pt x="315280" y="0"/>
                    </a:moveTo>
                    <a:cubicBezTo>
                      <a:pt x="141155" y="0"/>
                      <a:pt x="0" y="29020"/>
                      <a:pt x="0" y="64818"/>
                    </a:cubicBezTo>
                    <a:cubicBezTo>
                      <a:pt x="0" y="100615"/>
                      <a:pt x="141155" y="129635"/>
                      <a:pt x="315280" y="129635"/>
                    </a:cubicBezTo>
                    <a:cubicBezTo>
                      <a:pt x="489404" y="129635"/>
                      <a:pt x="630559" y="100615"/>
                      <a:pt x="630559" y="64818"/>
                    </a:cubicBezTo>
                    <a:cubicBezTo>
                      <a:pt x="630559" y="29020"/>
                      <a:pt x="489404" y="0"/>
                      <a:pt x="315280" y="0"/>
                    </a:cubicBezTo>
                    <a:close/>
                  </a:path>
                </a:pathLst>
              </a:custGeom>
              <a:solidFill>
                <a:srgbClr val="5E4838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4" name="TextBox 544"/>
              <p:cNvSpPr txBox="1"/>
              <p:nvPr/>
            </p:nvSpPr>
            <p:spPr>
              <a:xfrm>
                <a:off x="59115" y="-25947"/>
                <a:ext cx="512329" cy="14342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545" name="Group 545"/>
            <p:cNvGrpSpPr/>
            <p:nvPr/>
          </p:nvGrpSpPr>
          <p:grpSpPr>
            <a:xfrm>
              <a:off x="928995" y="399131"/>
              <a:ext cx="478690" cy="98413"/>
              <a:chOff x="0" y="0"/>
              <a:chExt cx="630559" cy="129635"/>
            </a:xfrm>
          </p:grpSpPr>
          <p:sp>
            <p:nvSpPr>
              <p:cNvPr id="546" name="Freeform 546"/>
              <p:cNvSpPr/>
              <p:nvPr/>
            </p:nvSpPr>
            <p:spPr>
              <a:xfrm>
                <a:off x="0" y="0"/>
                <a:ext cx="630559" cy="129635"/>
              </a:xfrm>
              <a:custGeom>
                <a:avLst/>
                <a:gdLst/>
                <a:ahLst/>
                <a:cxnLst/>
                <a:rect l="l" t="t" r="r" b="b"/>
                <a:pathLst>
                  <a:path w="630559" h="129635">
                    <a:moveTo>
                      <a:pt x="315280" y="0"/>
                    </a:moveTo>
                    <a:cubicBezTo>
                      <a:pt x="141155" y="0"/>
                      <a:pt x="0" y="29020"/>
                      <a:pt x="0" y="64818"/>
                    </a:cubicBezTo>
                    <a:cubicBezTo>
                      <a:pt x="0" y="100615"/>
                      <a:pt x="141155" y="129635"/>
                      <a:pt x="315280" y="129635"/>
                    </a:cubicBezTo>
                    <a:cubicBezTo>
                      <a:pt x="489404" y="129635"/>
                      <a:pt x="630559" y="100615"/>
                      <a:pt x="630559" y="64818"/>
                    </a:cubicBezTo>
                    <a:cubicBezTo>
                      <a:pt x="630559" y="29020"/>
                      <a:pt x="489404" y="0"/>
                      <a:pt x="315280" y="0"/>
                    </a:cubicBezTo>
                    <a:close/>
                  </a:path>
                </a:pathLst>
              </a:custGeom>
              <a:solidFill>
                <a:srgbClr val="5E4838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7" name="TextBox 547"/>
              <p:cNvSpPr txBox="1"/>
              <p:nvPr/>
            </p:nvSpPr>
            <p:spPr>
              <a:xfrm>
                <a:off x="59115" y="-25947"/>
                <a:ext cx="512329" cy="14342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548" name="Group 548"/>
            <p:cNvGrpSpPr/>
            <p:nvPr/>
          </p:nvGrpSpPr>
          <p:grpSpPr>
            <a:xfrm>
              <a:off x="855196" y="420194"/>
              <a:ext cx="478690" cy="98413"/>
              <a:chOff x="0" y="0"/>
              <a:chExt cx="630559" cy="129635"/>
            </a:xfrm>
          </p:grpSpPr>
          <p:sp>
            <p:nvSpPr>
              <p:cNvPr id="549" name="Freeform 549"/>
              <p:cNvSpPr/>
              <p:nvPr/>
            </p:nvSpPr>
            <p:spPr>
              <a:xfrm>
                <a:off x="0" y="0"/>
                <a:ext cx="630559" cy="129635"/>
              </a:xfrm>
              <a:custGeom>
                <a:avLst/>
                <a:gdLst/>
                <a:ahLst/>
                <a:cxnLst/>
                <a:rect l="l" t="t" r="r" b="b"/>
                <a:pathLst>
                  <a:path w="630559" h="129635">
                    <a:moveTo>
                      <a:pt x="315280" y="0"/>
                    </a:moveTo>
                    <a:cubicBezTo>
                      <a:pt x="141155" y="0"/>
                      <a:pt x="0" y="29020"/>
                      <a:pt x="0" y="64818"/>
                    </a:cubicBezTo>
                    <a:cubicBezTo>
                      <a:pt x="0" y="100615"/>
                      <a:pt x="141155" y="129635"/>
                      <a:pt x="315280" y="129635"/>
                    </a:cubicBezTo>
                    <a:cubicBezTo>
                      <a:pt x="489404" y="129635"/>
                      <a:pt x="630559" y="100615"/>
                      <a:pt x="630559" y="64818"/>
                    </a:cubicBezTo>
                    <a:cubicBezTo>
                      <a:pt x="630559" y="29020"/>
                      <a:pt x="489404" y="0"/>
                      <a:pt x="315280" y="0"/>
                    </a:cubicBezTo>
                    <a:close/>
                  </a:path>
                </a:pathLst>
              </a:custGeom>
              <a:solidFill>
                <a:srgbClr val="5E4838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0" name="TextBox 550"/>
              <p:cNvSpPr txBox="1"/>
              <p:nvPr/>
            </p:nvSpPr>
            <p:spPr>
              <a:xfrm>
                <a:off x="59115" y="-25947"/>
                <a:ext cx="512329" cy="14342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551" name="Group 551"/>
            <p:cNvGrpSpPr/>
            <p:nvPr/>
          </p:nvGrpSpPr>
          <p:grpSpPr>
            <a:xfrm>
              <a:off x="1048318" y="413285"/>
              <a:ext cx="348342" cy="71615"/>
              <a:chOff x="0" y="0"/>
              <a:chExt cx="630559" cy="129635"/>
            </a:xfrm>
          </p:grpSpPr>
          <p:sp>
            <p:nvSpPr>
              <p:cNvPr id="552" name="Freeform 552"/>
              <p:cNvSpPr/>
              <p:nvPr/>
            </p:nvSpPr>
            <p:spPr>
              <a:xfrm>
                <a:off x="0" y="0"/>
                <a:ext cx="630559" cy="129635"/>
              </a:xfrm>
              <a:custGeom>
                <a:avLst/>
                <a:gdLst/>
                <a:ahLst/>
                <a:cxnLst/>
                <a:rect l="l" t="t" r="r" b="b"/>
                <a:pathLst>
                  <a:path w="630559" h="129635">
                    <a:moveTo>
                      <a:pt x="315280" y="0"/>
                    </a:moveTo>
                    <a:cubicBezTo>
                      <a:pt x="141155" y="0"/>
                      <a:pt x="0" y="29020"/>
                      <a:pt x="0" y="64818"/>
                    </a:cubicBezTo>
                    <a:cubicBezTo>
                      <a:pt x="0" y="100615"/>
                      <a:pt x="141155" y="129635"/>
                      <a:pt x="315280" y="129635"/>
                    </a:cubicBezTo>
                    <a:cubicBezTo>
                      <a:pt x="489404" y="129635"/>
                      <a:pt x="630559" y="100615"/>
                      <a:pt x="630559" y="64818"/>
                    </a:cubicBezTo>
                    <a:cubicBezTo>
                      <a:pt x="630559" y="29020"/>
                      <a:pt x="489404" y="0"/>
                      <a:pt x="315280" y="0"/>
                    </a:cubicBezTo>
                    <a:close/>
                  </a:path>
                </a:pathLst>
              </a:custGeom>
              <a:solidFill>
                <a:srgbClr val="5E4838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3" name="TextBox 553"/>
              <p:cNvSpPr txBox="1"/>
              <p:nvPr/>
            </p:nvSpPr>
            <p:spPr>
              <a:xfrm>
                <a:off x="59115" y="-25947"/>
                <a:ext cx="512329" cy="14342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554" name="Group 554"/>
            <p:cNvGrpSpPr/>
            <p:nvPr/>
          </p:nvGrpSpPr>
          <p:grpSpPr>
            <a:xfrm rot="-163743">
              <a:off x="1179107" y="422742"/>
              <a:ext cx="227356" cy="56778"/>
              <a:chOff x="0" y="0"/>
              <a:chExt cx="229378" cy="57283"/>
            </a:xfrm>
          </p:grpSpPr>
          <p:sp>
            <p:nvSpPr>
              <p:cNvPr id="555" name="Freeform 555"/>
              <p:cNvSpPr/>
              <p:nvPr/>
            </p:nvSpPr>
            <p:spPr>
              <a:xfrm>
                <a:off x="0" y="0"/>
                <a:ext cx="229378" cy="57283"/>
              </a:xfrm>
              <a:custGeom>
                <a:avLst/>
                <a:gdLst/>
                <a:ahLst/>
                <a:cxnLst/>
                <a:rect l="l" t="t" r="r" b="b"/>
                <a:pathLst>
                  <a:path w="229378" h="57283">
                    <a:moveTo>
                      <a:pt x="114689" y="0"/>
                    </a:moveTo>
                    <a:cubicBezTo>
                      <a:pt x="51348" y="0"/>
                      <a:pt x="0" y="12823"/>
                      <a:pt x="0" y="28641"/>
                    </a:cubicBezTo>
                    <a:cubicBezTo>
                      <a:pt x="0" y="44459"/>
                      <a:pt x="51348" y="57283"/>
                      <a:pt x="114689" y="57283"/>
                    </a:cubicBezTo>
                    <a:cubicBezTo>
                      <a:pt x="178030" y="57283"/>
                      <a:pt x="229378" y="44459"/>
                      <a:pt x="229378" y="28641"/>
                    </a:cubicBezTo>
                    <a:cubicBezTo>
                      <a:pt x="229378" y="12823"/>
                      <a:pt x="178030" y="0"/>
                      <a:pt x="114689" y="0"/>
                    </a:cubicBezTo>
                    <a:close/>
                  </a:path>
                </a:pathLst>
              </a:custGeom>
              <a:solidFill>
                <a:srgbClr val="5E4838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6" name="TextBox 556"/>
              <p:cNvSpPr txBox="1"/>
              <p:nvPr/>
            </p:nvSpPr>
            <p:spPr>
              <a:xfrm>
                <a:off x="21504" y="-32730"/>
                <a:ext cx="186370" cy="8464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557" name="Group 557"/>
            <p:cNvGrpSpPr/>
            <p:nvPr/>
          </p:nvGrpSpPr>
          <p:grpSpPr>
            <a:xfrm rot="897649">
              <a:off x="531282" y="204890"/>
              <a:ext cx="617039" cy="288631"/>
              <a:chOff x="0" y="0"/>
              <a:chExt cx="812800" cy="380202"/>
            </a:xfrm>
          </p:grpSpPr>
          <p:sp>
            <p:nvSpPr>
              <p:cNvPr id="558" name="Freeform 558"/>
              <p:cNvSpPr/>
              <p:nvPr/>
            </p:nvSpPr>
            <p:spPr>
              <a:xfrm>
                <a:off x="0" y="0"/>
                <a:ext cx="812800" cy="380202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380202">
                    <a:moveTo>
                      <a:pt x="406400" y="0"/>
                    </a:moveTo>
                    <a:cubicBezTo>
                      <a:pt x="181951" y="0"/>
                      <a:pt x="0" y="85111"/>
                      <a:pt x="0" y="190101"/>
                    </a:cubicBezTo>
                    <a:cubicBezTo>
                      <a:pt x="0" y="295091"/>
                      <a:pt x="181951" y="380202"/>
                      <a:pt x="406400" y="380202"/>
                    </a:cubicBezTo>
                    <a:cubicBezTo>
                      <a:pt x="630849" y="380202"/>
                      <a:pt x="812800" y="295091"/>
                      <a:pt x="812800" y="190101"/>
                    </a:cubicBezTo>
                    <a:cubicBezTo>
                      <a:pt x="812800" y="8511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9" name="TextBox 559"/>
              <p:cNvSpPr txBox="1"/>
              <p:nvPr/>
            </p:nvSpPr>
            <p:spPr>
              <a:xfrm>
                <a:off x="76200" y="-2456"/>
                <a:ext cx="660400" cy="34701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560" name="Group 560"/>
            <p:cNvGrpSpPr/>
            <p:nvPr/>
          </p:nvGrpSpPr>
          <p:grpSpPr>
            <a:xfrm rot="897649">
              <a:off x="715284" y="254024"/>
              <a:ext cx="478690" cy="98413"/>
              <a:chOff x="0" y="0"/>
              <a:chExt cx="630559" cy="129635"/>
            </a:xfrm>
          </p:grpSpPr>
          <p:sp>
            <p:nvSpPr>
              <p:cNvPr id="561" name="Freeform 561"/>
              <p:cNvSpPr/>
              <p:nvPr/>
            </p:nvSpPr>
            <p:spPr>
              <a:xfrm>
                <a:off x="0" y="0"/>
                <a:ext cx="630559" cy="129635"/>
              </a:xfrm>
              <a:custGeom>
                <a:avLst/>
                <a:gdLst/>
                <a:ahLst/>
                <a:cxnLst/>
                <a:rect l="l" t="t" r="r" b="b"/>
                <a:pathLst>
                  <a:path w="630559" h="129635">
                    <a:moveTo>
                      <a:pt x="315280" y="0"/>
                    </a:moveTo>
                    <a:cubicBezTo>
                      <a:pt x="141155" y="0"/>
                      <a:pt x="0" y="29020"/>
                      <a:pt x="0" y="64818"/>
                    </a:cubicBezTo>
                    <a:cubicBezTo>
                      <a:pt x="0" y="100615"/>
                      <a:pt x="141155" y="129635"/>
                      <a:pt x="315280" y="129635"/>
                    </a:cubicBezTo>
                    <a:cubicBezTo>
                      <a:pt x="489404" y="129635"/>
                      <a:pt x="630559" y="100615"/>
                      <a:pt x="630559" y="64818"/>
                    </a:cubicBezTo>
                    <a:cubicBezTo>
                      <a:pt x="630559" y="29020"/>
                      <a:pt x="489404" y="0"/>
                      <a:pt x="315280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2" name="TextBox 562"/>
              <p:cNvSpPr txBox="1"/>
              <p:nvPr/>
            </p:nvSpPr>
            <p:spPr>
              <a:xfrm>
                <a:off x="59115" y="-25947"/>
                <a:ext cx="512329" cy="14342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563" name="Group 563"/>
            <p:cNvGrpSpPr/>
            <p:nvPr/>
          </p:nvGrpSpPr>
          <p:grpSpPr>
            <a:xfrm rot="897649">
              <a:off x="770992" y="289025"/>
              <a:ext cx="478690" cy="94734"/>
              <a:chOff x="0" y="0"/>
              <a:chExt cx="630559" cy="124789"/>
            </a:xfrm>
          </p:grpSpPr>
          <p:sp>
            <p:nvSpPr>
              <p:cNvPr id="564" name="Freeform 564"/>
              <p:cNvSpPr/>
              <p:nvPr/>
            </p:nvSpPr>
            <p:spPr>
              <a:xfrm>
                <a:off x="0" y="0"/>
                <a:ext cx="630559" cy="124789"/>
              </a:xfrm>
              <a:custGeom>
                <a:avLst/>
                <a:gdLst/>
                <a:ahLst/>
                <a:cxnLst/>
                <a:rect l="l" t="t" r="r" b="b"/>
                <a:pathLst>
                  <a:path w="630559" h="124789">
                    <a:moveTo>
                      <a:pt x="315280" y="0"/>
                    </a:moveTo>
                    <a:cubicBezTo>
                      <a:pt x="141155" y="0"/>
                      <a:pt x="0" y="27935"/>
                      <a:pt x="0" y="62395"/>
                    </a:cubicBezTo>
                    <a:cubicBezTo>
                      <a:pt x="0" y="96854"/>
                      <a:pt x="141155" y="124789"/>
                      <a:pt x="315280" y="124789"/>
                    </a:cubicBezTo>
                    <a:cubicBezTo>
                      <a:pt x="489404" y="124789"/>
                      <a:pt x="630559" y="96854"/>
                      <a:pt x="630559" y="62395"/>
                    </a:cubicBezTo>
                    <a:cubicBezTo>
                      <a:pt x="630559" y="27935"/>
                      <a:pt x="489404" y="0"/>
                      <a:pt x="315280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5" name="TextBox 565"/>
              <p:cNvSpPr txBox="1"/>
              <p:nvPr/>
            </p:nvSpPr>
            <p:spPr>
              <a:xfrm>
                <a:off x="59115" y="-26401"/>
                <a:ext cx="512329" cy="13949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566" name="Group 566"/>
            <p:cNvGrpSpPr/>
            <p:nvPr/>
          </p:nvGrpSpPr>
          <p:grpSpPr>
            <a:xfrm rot="897649">
              <a:off x="844392" y="324467"/>
              <a:ext cx="478690" cy="98413"/>
              <a:chOff x="0" y="0"/>
              <a:chExt cx="630559" cy="129635"/>
            </a:xfrm>
          </p:grpSpPr>
          <p:sp>
            <p:nvSpPr>
              <p:cNvPr id="567" name="Freeform 567"/>
              <p:cNvSpPr/>
              <p:nvPr/>
            </p:nvSpPr>
            <p:spPr>
              <a:xfrm>
                <a:off x="0" y="0"/>
                <a:ext cx="630559" cy="129635"/>
              </a:xfrm>
              <a:custGeom>
                <a:avLst/>
                <a:gdLst/>
                <a:ahLst/>
                <a:cxnLst/>
                <a:rect l="l" t="t" r="r" b="b"/>
                <a:pathLst>
                  <a:path w="630559" h="129635">
                    <a:moveTo>
                      <a:pt x="315280" y="0"/>
                    </a:moveTo>
                    <a:cubicBezTo>
                      <a:pt x="141155" y="0"/>
                      <a:pt x="0" y="29020"/>
                      <a:pt x="0" y="64818"/>
                    </a:cubicBezTo>
                    <a:cubicBezTo>
                      <a:pt x="0" y="100615"/>
                      <a:pt x="141155" y="129635"/>
                      <a:pt x="315280" y="129635"/>
                    </a:cubicBezTo>
                    <a:cubicBezTo>
                      <a:pt x="489404" y="129635"/>
                      <a:pt x="630559" y="100615"/>
                      <a:pt x="630559" y="64818"/>
                    </a:cubicBezTo>
                    <a:cubicBezTo>
                      <a:pt x="630559" y="29020"/>
                      <a:pt x="489404" y="0"/>
                      <a:pt x="315280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8" name="TextBox 568"/>
              <p:cNvSpPr txBox="1"/>
              <p:nvPr/>
            </p:nvSpPr>
            <p:spPr>
              <a:xfrm>
                <a:off x="59115" y="-25947"/>
                <a:ext cx="512329" cy="14342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569" name="Group 569"/>
            <p:cNvGrpSpPr/>
            <p:nvPr/>
          </p:nvGrpSpPr>
          <p:grpSpPr>
            <a:xfrm>
              <a:off x="891013" y="373673"/>
              <a:ext cx="478690" cy="98413"/>
              <a:chOff x="0" y="0"/>
              <a:chExt cx="630559" cy="129635"/>
            </a:xfrm>
          </p:grpSpPr>
          <p:sp>
            <p:nvSpPr>
              <p:cNvPr id="570" name="Freeform 570"/>
              <p:cNvSpPr/>
              <p:nvPr/>
            </p:nvSpPr>
            <p:spPr>
              <a:xfrm>
                <a:off x="0" y="0"/>
                <a:ext cx="630559" cy="129635"/>
              </a:xfrm>
              <a:custGeom>
                <a:avLst/>
                <a:gdLst/>
                <a:ahLst/>
                <a:cxnLst/>
                <a:rect l="l" t="t" r="r" b="b"/>
                <a:pathLst>
                  <a:path w="630559" h="129635">
                    <a:moveTo>
                      <a:pt x="315280" y="0"/>
                    </a:moveTo>
                    <a:cubicBezTo>
                      <a:pt x="141155" y="0"/>
                      <a:pt x="0" y="29020"/>
                      <a:pt x="0" y="64818"/>
                    </a:cubicBezTo>
                    <a:cubicBezTo>
                      <a:pt x="0" y="100615"/>
                      <a:pt x="141155" y="129635"/>
                      <a:pt x="315280" y="129635"/>
                    </a:cubicBezTo>
                    <a:cubicBezTo>
                      <a:pt x="489404" y="129635"/>
                      <a:pt x="630559" y="100615"/>
                      <a:pt x="630559" y="64818"/>
                    </a:cubicBezTo>
                    <a:cubicBezTo>
                      <a:pt x="630559" y="29020"/>
                      <a:pt x="489404" y="0"/>
                      <a:pt x="315280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71" name="TextBox 571"/>
              <p:cNvSpPr txBox="1"/>
              <p:nvPr/>
            </p:nvSpPr>
            <p:spPr>
              <a:xfrm>
                <a:off x="59115" y="-25947"/>
                <a:ext cx="512329" cy="14342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572" name="Group 572"/>
            <p:cNvGrpSpPr/>
            <p:nvPr/>
          </p:nvGrpSpPr>
          <p:grpSpPr>
            <a:xfrm>
              <a:off x="817214" y="394735"/>
              <a:ext cx="478690" cy="98413"/>
              <a:chOff x="0" y="0"/>
              <a:chExt cx="630559" cy="129635"/>
            </a:xfrm>
          </p:grpSpPr>
          <p:sp>
            <p:nvSpPr>
              <p:cNvPr id="573" name="Freeform 573"/>
              <p:cNvSpPr/>
              <p:nvPr/>
            </p:nvSpPr>
            <p:spPr>
              <a:xfrm>
                <a:off x="0" y="0"/>
                <a:ext cx="630559" cy="129635"/>
              </a:xfrm>
              <a:custGeom>
                <a:avLst/>
                <a:gdLst/>
                <a:ahLst/>
                <a:cxnLst/>
                <a:rect l="l" t="t" r="r" b="b"/>
                <a:pathLst>
                  <a:path w="630559" h="129635">
                    <a:moveTo>
                      <a:pt x="315280" y="0"/>
                    </a:moveTo>
                    <a:cubicBezTo>
                      <a:pt x="141155" y="0"/>
                      <a:pt x="0" y="29020"/>
                      <a:pt x="0" y="64818"/>
                    </a:cubicBezTo>
                    <a:cubicBezTo>
                      <a:pt x="0" y="100615"/>
                      <a:pt x="141155" y="129635"/>
                      <a:pt x="315280" y="129635"/>
                    </a:cubicBezTo>
                    <a:cubicBezTo>
                      <a:pt x="489404" y="129635"/>
                      <a:pt x="630559" y="100615"/>
                      <a:pt x="630559" y="64818"/>
                    </a:cubicBezTo>
                    <a:cubicBezTo>
                      <a:pt x="630559" y="29020"/>
                      <a:pt x="489404" y="0"/>
                      <a:pt x="315280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74" name="TextBox 574"/>
              <p:cNvSpPr txBox="1"/>
              <p:nvPr/>
            </p:nvSpPr>
            <p:spPr>
              <a:xfrm>
                <a:off x="59115" y="-25947"/>
                <a:ext cx="512329" cy="14342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575" name="Group 575"/>
            <p:cNvGrpSpPr/>
            <p:nvPr/>
          </p:nvGrpSpPr>
          <p:grpSpPr>
            <a:xfrm>
              <a:off x="1010337" y="387827"/>
              <a:ext cx="348342" cy="71615"/>
              <a:chOff x="0" y="0"/>
              <a:chExt cx="630559" cy="129635"/>
            </a:xfrm>
          </p:grpSpPr>
          <p:sp>
            <p:nvSpPr>
              <p:cNvPr id="576" name="Freeform 576"/>
              <p:cNvSpPr/>
              <p:nvPr/>
            </p:nvSpPr>
            <p:spPr>
              <a:xfrm>
                <a:off x="0" y="0"/>
                <a:ext cx="630559" cy="129635"/>
              </a:xfrm>
              <a:custGeom>
                <a:avLst/>
                <a:gdLst/>
                <a:ahLst/>
                <a:cxnLst/>
                <a:rect l="l" t="t" r="r" b="b"/>
                <a:pathLst>
                  <a:path w="630559" h="129635">
                    <a:moveTo>
                      <a:pt x="315280" y="0"/>
                    </a:moveTo>
                    <a:cubicBezTo>
                      <a:pt x="141155" y="0"/>
                      <a:pt x="0" y="29020"/>
                      <a:pt x="0" y="64818"/>
                    </a:cubicBezTo>
                    <a:cubicBezTo>
                      <a:pt x="0" y="100615"/>
                      <a:pt x="141155" y="129635"/>
                      <a:pt x="315280" y="129635"/>
                    </a:cubicBezTo>
                    <a:cubicBezTo>
                      <a:pt x="489404" y="129635"/>
                      <a:pt x="630559" y="100615"/>
                      <a:pt x="630559" y="64818"/>
                    </a:cubicBezTo>
                    <a:cubicBezTo>
                      <a:pt x="630559" y="29020"/>
                      <a:pt x="489404" y="0"/>
                      <a:pt x="315280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77" name="TextBox 577"/>
              <p:cNvSpPr txBox="1"/>
              <p:nvPr/>
            </p:nvSpPr>
            <p:spPr>
              <a:xfrm>
                <a:off x="59115" y="-25947"/>
                <a:ext cx="512329" cy="14342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578" name="Group 578"/>
            <p:cNvGrpSpPr/>
            <p:nvPr/>
          </p:nvGrpSpPr>
          <p:grpSpPr>
            <a:xfrm rot="-163743">
              <a:off x="1141125" y="397284"/>
              <a:ext cx="227356" cy="56778"/>
              <a:chOff x="0" y="0"/>
              <a:chExt cx="229378" cy="57283"/>
            </a:xfrm>
          </p:grpSpPr>
          <p:sp>
            <p:nvSpPr>
              <p:cNvPr id="579" name="Freeform 579"/>
              <p:cNvSpPr/>
              <p:nvPr/>
            </p:nvSpPr>
            <p:spPr>
              <a:xfrm>
                <a:off x="0" y="0"/>
                <a:ext cx="229378" cy="57283"/>
              </a:xfrm>
              <a:custGeom>
                <a:avLst/>
                <a:gdLst/>
                <a:ahLst/>
                <a:cxnLst/>
                <a:rect l="l" t="t" r="r" b="b"/>
                <a:pathLst>
                  <a:path w="229378" h="57283">
                    <a:moveTo>
                      <a:pt x="114689" y="0"/>
                    </a:moveTo>
                    <a:cubicBezTo>
                      <a:pt x="51348" y="0"/>
                      <a:pt x="0" y="12823"/>
                      <a:pt x="0" y="28641"/>
                    </a:cubicBezTo>
                    <a:cubicBezTo>
                      <a:pt x="0" y="44459"/>
                      <a:pt x="51348" y="57283"/>
                      <a:pt x="114689" y="57283"/>
                    </a:cubicBezTo>
                    <a:cubicBezTo>
                      <a:pt x="178030" y="57283"/>
                      <a:pt x="229378" y="44459"/>
                      <a:pt x="229378" y="28641"/>
                    </a:cubicBezTo>
                    <a:cubicBezTo>
                      <a:pt x="229378" y="12823"/>
                      <a:pt x="178030" y="0"/>
                      <a:pt x="114689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80" name="TextBox 580"/>
              <p:cNvSpPr txBox="1"/>
              <p:nvPr/>
            </p:nvSpPr>
            <p:spPr>
              <a:xfrm>
                <a:off x="21504" y="-32730"/>
                <a:ext cx="186370" cy="8464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581" name="Group 581"/>
            <p:cNvGrpSpPr/>
            <p:nvPr/>
          </p:nvGrpSpPr>
          <p:grpSpPr>
            <a:xfrm rot="643594">
              <a:off x="125238" y="183498"/>
              <a:ext cx="132153" cy="12957"/>
              <a:chOff x="0" y="0"/>
              <a:chExt cx="229670" cy="22518"/>
            </a:xfrm>
          </p:grpSpPr>
          <p:sp>
            <p:nvSpPr>
              <p:cNvPr id="582" name="Freeform 582"/>
              <p:cNvSpPr/>
              <p:nvPr/>
            </p:nvSpPr>
            <p:spPr>
              <a:xfrm>
                <a:off x="0" y="0"/>
                <a:ext cx="229670" cy="22518"/>
              </a:xfrm>
              <a:custGeom>
                <a:avLst/>
                <a:gdLst/>
                <a:ahLst/>
                <a:cxnLst/>
                <a:rect l="l" t="t" r="r" b="b"/>
                <a:pathLst>
                  <a:path w="229670" h="22518">
                    <a:moveTo>
                      <a:pt x="114835" y="0"/>
                    </a:moveTo>
                    <a:cubicBezTo>
                      <a:pt x="51413" y="0"/>
                      <a:pt x="0" y="5041"/>
                      <a:pt x="0" y="11259"/>
                    </a:cubicBezTo>
                    <a:cubicBezTo>
                      <a:pt x="0" y="17477"/>
                      <a:pt x="51413" y="22518"/>
                      <a:pt x="114835" y="22518"/>
                    </a:cubicBezTo>
                    <a:cubicBezTo>
                      <a:pt x="178257" y="22518"/>
                      <a:pt x="229670" y="17477"/>
                      <a:pt x="229670" y="11259"/>
                    </a:cubicBezTo>
                    <a:cubicBezTo>
                      <a:pt x="229670" y="5041"/>
                      <a:pt x="178257" y="0"/>
                      <a:pt x="114835" y="0"/>
                    </a:cubicBezTo>
                    <a:close/>
                  </a:path>
                </a:pathLst>
              </a:custGeom>
              <a:solidFill>
                <a:srgbClr val="332413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83" name="TextBox 583"/>
              <p:cNvSpPr txBox="1"/>
              <p:nvPr/>
            </p:nvSpPr>
            <p:spPr>
              <a:xfrm>
                <a:off x="21532" y="-35989"/>
                <a:ext cx="186607" cy="5639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584" name="Group 584"/>
            <p:cNvGrpSpPr/>
            <p:nvPr/>
          </p:nvGrpSpPr>
          <p:grpSpPr>
            <a:xfrm rot="2272236">
              <a:off x="321870" y="569823"/>
              <a:ext cx="278788" cy="15323"/>
              <a:chOff x="0" y="0"/>
              <a:chExt cx="386175" cy="21226"/>
            </a:xfrm>
          </p:grpSpPr>
          <p:sp>
            <p:nvSpPr>
              <p:cNvPr id="585" name="Freeform 585"/>
              <p:cNvSpPr/>
              <p:nvPr/>
            </p:nvSpPr>
            <p:spPr>
              <a:xfrm>
                <a:off x="0" y="0"/>
                <a:ext cx="386175" cy="21226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21226">
                    <a:moveTo>
                      <a:pt x="193088" y="0"/>
                    </a:moveTo>
                    <a:cubicBezTo>
                      <a:pt x="86448" y="0"/>
                      <a:pt x="0" y="4752"/>
                      <a:pt x="0" y="10613"/>
                    </a:cubicBezTo>
                    <a:cubicBezTo>
                      <a:pt x="0" y="16474"/>
                      <a:pt x="86448" y="21226"/>
                      <a:pt x="193088" y="21226"/>
                    </a:cubicBezTo>
                    <a:cubicBezTo>
                      <a:pt x="299727" y="21226"/>
                      <a:pt x="386175" y="16474"/>
                      <a:pt x="386175" y="10613"/>
                    </a:cubicBezTo>
                    <a:cubicBezTo>
                      <a:pt x="386175" y="4752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86" name="TextBox 586"/>
              <p:cNvSpPr txBox="1"/>
              <p:nvPr/>
            </p:nvSpPr>
            <p:spPr>
              <a:xfrm>
                <a:off x="36204" y="-36110"/>
                <a:ext cx="313768" cy="5534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587" name="Group 587"/>
            <p:cNvGrpSpPr/>
            <p:nvPr/>
          </p:nvGrpSpPr>
          <p:grpSpPr>
            <a:xfrm rot="2272236">
              <a:off x="324639" y="560784"/>
              <a:ext cx="278788" cy="15323"/>
              <a:chOff x="0" y="0"/>
              <a:chExt cx="386175" cy="21226"/>
            </a:xfrm>
          </p:grpSpPr>
          <p:sp>
            <p:nvSpPr>
              <p:cNvPr id="588" name="Freeform 588"/>
              <p:cNvSpPr/>
              <p:nvPr/>
            </p:nvSpPr>
            <p:spPr>
              <a:xfrm>
                <a:off x="0" y="0"/>
                <a:ext cx="386175" cy="21226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21226">
                    <a:moveTo>
                      <a:pt x="193088" y="0"/>
                    </a:moveTo>
                    <a:cubicBezTo>
                      <a:pt x="86448" y="0"/>
                      <a:pt x="0" y="4752"/>
                      <a:pt x="0" y="10613"/>
                    </a:cubicBezTo>
                    <a:cubicBezTo>
                      <a:pt x="0" y="16474"/>
                      <a:pt x="86448" y="21226"/>
                      <a:pt x="193088" y="21226"/>
                    </a:cubicBezTo>
                    <a:cubicBezTo>
                      <a:pt x="299727" y="21226"/>
                      <a:pt x="386175" y="16474"/>
                      <a:pt x="386175" y="10613"/>
                    </a:cubicBezTo>
                    <a:cubicBezTo>
                      <a:pt x="386175" y="4752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89" name="TextBox 589"/>
              <p:cNvSpPr txBox="1"/>
              <p:nvPr/>
            </p:nvSpPr>
            <p:spPr>
              <a:xfrm>
                <a:off x="36204" y="-36110"/>
                <a:ext cx="313768" cy="5534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590" name="Group 590"/>
            <p:cNvGrpSpPr/>
            <p:nvPr/>
          </p:nvGrpSpPr>
          <p:grpSpPr>
            <a:xfrm rot="2272236">
              <a:off x="338070" y="554665"/>
              <a:ext cx="278788" cy="15323"/>
              <a:chOff x="0" y="0"/>
              <a:chExt cx="386175" cy="21226"/>
            </a:xfrm>
          </p:grpSpPr>
          <p:sp>
            <p:nvSpPr>
              <p:cNvPr id="591" name="Freeform 591"/>
              <p:cNvSpPr/>
              <p:nvPr/>
            </p:nvSpPr>
            <p:spPr>
              <a:xfrm>
                <a:off x="0" y="0"/>
                <a:ext cx="386175" cy="21226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21226">
                    <a:moveTo>
                      <a:pt x="193088" y="0"/>
                    </a:moveTo>
                    <a:cubicBezTo>
                      <a:pt x="86448" y="0"/>
                      <a:pt x="0" y="4752"/>
                      <a:pt x="0" y="10613"/>
                    </a:cubicBezTo>
                    <a:cubicBezTo>
                      <a:pt x="0" y="16474"/>
                      <a:pt x="86448" y="21226"/>
                      <a:pt x="193088" y="21226"/>
                    </a:cubicBezTo>
                    <a:cubicBezTo>
                      <a:pt x="299727" y="21226"/>
                      <a:pt x="386175" y="16474"/>
                      <a:pt x="386175" y="10613"/>
                    </a:cubicBezTo>
                    <a:cubicBezTo>
                      <a:pt x="386175" y="4752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92" name="TextBox 592"/>
              <p:cNvSpPr txBox="1"/>
              <p:nvPr/>
            </p:nvSpPr>
            <p:spPr>
              <a:xfrm>
                <a:off x="36204" y="-36110"/>
                <a:ext cx="313768" cy="5534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593" name="Group 593"/>
            <p:cNvGrpSpPr/>
            <p:nvPr/>
          </p:nvGrpSpPr>
          <p:grpSpPr>
            <a:xfrm rot="2272236">
              <a:off x="338070" y="543568"/>
              <a:ext cx="278788" cy="15323"/>
              <a:chOff x="0" y="0"/>
              <a:chExt cx="386175" cy="21226"/>
            </a:xfrm>
          </p:grpSpPr>
          <p:sp>
            <p:nvSpPr>
              <p:cNvPr id="594" name="Freeform 594"/>
              <p:cNvSpPr/>
              <p:nvPr/>
            </p:nvSpPr>
            <p:spPr>
              <a:xfrm>
                <a:off x="0" y="0"/>
                <a:ext cx="386175" cy="21226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21226">
                    <a:moveTo>
                      <a:pt x="193088" y="0"/>
                    </a:moveTo>
                    <a:cubicBezTo>
                      <a:pt x="86448" y="0"/>
                      <a:pt x="0" y="4752"/>
                      <a:pt x="0" y="10613"/>
                    </a:cubicBezTo>
                    <a:cubicBezTo>
                      <a:pt x="0" y="16474"/>
                      <a:pt x="86448" y="21226"/>
                      <a:pt x="193088" y="21226"/>
                    </a:cubicBezTo>
                    <a:cubicBezTo>
                      <a:pt x="299727" y="21226"/>
                      <a:pt x="386175" y="16474"/>
                      <a:pt x="386175" y="10613"/>
                    </a:cubicBezTo>
                    <a:cubicBezTo>
                      <a:pt x="386175" y="4752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95" name="TextBox 595"/>
              <p:cNvSpPr txBox="1"/>
              <p:nvPr/>
            </p:nvSpPr>
            <p:spPr>
              <a:xfrm>
                <a:off x="36204" y="-36110"/>
                <a:ext cx="313768" cy="5534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596" name="Group 596"/>
            <p:cNvGrpSpPr/>
            <p:nvPr/>
          </p:nvGrpSpPr>
          <p:grpSpPr>
            <a:xfrm rot="2272236">
              <a:off x="338070" y="528068"/>
              <a:ext cx="278788" cy="15323"/>
              <a:chOff x="0" y="0"/>
              <a:chExt cx="386175" cy="21226"/>
            </a:xfrm>
          </p:grpSpPr>
          <p:sp>
            <p:nvSpPr>
              <p:cNvPr id="597" name="Freeform 597"/>
              <p:cNvSpPr/>
              <p:nvPr/>
            </p:nvSpPr>
            <p:spPr>
              <a:xfrm>
                <a:off x="0" y="0"/>
                <a:ext cx="386175" cy="21226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21226">
                    <a:moveTo>
                      <a:pt x="193088" y="0"/>
                    </a:moveTo>
                    <a:cubicBezTo>
                      <a:pt x="86448" y="0"/>
                      <a:pt x="0" y="4752"/>
                      <a:pt x="0" y="10613"/>
                    </a:cubicBezTo>
                    <a:cubicBezTo>
                      <a:pt x="0" y="16474"/>
                      <a:pt x="86448" y="21226"/>
                      <a:pt x="193088" y="21226"/>
                    </a:cubicBezTo>
                    <a:cubicBezTo>
                      <a:pt x="299727" y="21226"/>
                      <a:pt x="386175" y="16474"/>
                      <a:pt x="386175" y="10613"/>
                    </a:cubicBezTo>
                    <a:cubicBezTo>
                      <a:pt x="386175" y="4752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98" name="TextBox 598"/>
              <p:cNvSpPr txBox="1"/>
              <p:nvPr/>
            </p:nvSpPr>
            <p:spPr>
              <a:xfrm>
                <a:off x="36204" y="-36110"/>
                <a:ext cx="313768" cy="5534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599" name="Group 599"/>
            <p:cNvGrpSpPr/>
            <p:nvPr/>
          </p:nvGrpSpPr>
          <p:grpSpPr>
            <a:xfrm rot="2272236">
              <a:off x="348324" y="520851"/>
              <a:ext cx="278788" cy="15323"/>
              <a:chOff x="0" y="0"/>
              <a:chExt cx="386175" cy="21226"/>
            </a:xfrm>
          </p:grpSpPr>
          <p:sp>
            <p:nvSpPr>
              <p:cNvPr id="600" name="Freeform 600"/>
              <p:cNvSpPr/>
              <p:nvPr/>
            </p:nvSpPr>
            <p:spPr>
              <a:xfrm>
                <a:off x="0" y="0"/>
                <a:ext cx="386175" cy="21226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21226">
                    <a:moveTo>
                      <a:pt x="193088" y="0"/>
                    </a:moveTo>
                    <a:cubicBezTo>
                      <a:pt x="86448" y="0"/>
                      <a:pt x="0" y="4752"/>
                      <a:pt x="0" y="10613"/>
                    </a:cubicBezTo>
                    <a:cubicBezTo>
                      <a:pt x="0" y="16474"/>
                      <a:pt x="86448" y="21226"/>
                      <a:pt x="193088" y="21226"/>
                    </a:cubicBezTo>
                    <a:cubicBezTo>
                      <a:pt x="299727" y="21226"/>
                      <a:pt x="386175" y="16474"/>
                      <a:pt x="386175" y="10613"/>
                    </a:cubicBezTo>
                    <a:cubicBezTo>
                      <a:pt x="386175" y="4752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01" name="TextBox 601"/>
              <p:cNvSpPr txBox="1"/>
              <p:nvPr/>
            </p:nvSpPr>
            <p:spPr>
              <a:xfrm>
                <a:off x="36204" y="-36110"/>
                <a:ext cx="313768" cy="5534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602" name="Group 602"/>
            <p:cNvGrpSpPr/>
            <p:nvPr/>
          </p:nvGrpSpPr>
          <p:grpSpPr>
            <a:xfrm rot="2272236">
              <a:off x="356525" y="512690"/>
              <a:ext cx="278788" cy="15323"/>
              <a:chOff x="0" y="0"/>
              <a:chExt cx="386175" cy="21226"/>
            </a:xfrm>
          </p:grpSpPr>
          <p:sp>
            <p:nvSpPr>
              <p:cNvPr id="603" name="Freeform 603"/>
              <p:cNvSpPr/>
              <p:nvPr/>
            </p:nvSpPr>
            <p:spPr>
              <a:xfrm>
                <a:off x="0" y="0"/>
                <a:ext cx="386175" cy="21226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21226">
                    <a:moveTo>
                      <a:pt x="193088" y="0"/>
                    </a:moveTo>
                    <a:cubicBezTo>
                      <a:pt x="86448" y="0"/>
                      <a:pt x="0" y="4752"/>
                      <a:pt x="0" y="10613"/>
                    </a:cubicBezTo>
                    <a:cubicBezTo>
                      <a:pt x="0" y="16474"/>
                      <a:pt x="86448" y="21226"/>
                      <a:pt x="193088" y="21226"/>
                    </a:cubicBezTo>
                    <a:cubicBezTo>
                      <a:pt x="299727" y="21226"/>
                      <a:pt x="386175" y="16474"/>
                      <a:pt x="386175" y="10613"/>
                    </a:cubicBezTo>
                    <a:cubicBezTo>
                      <a:pt x="386175" y="4752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04" name="TextBox 604"/>
              <p:cNvSpPr txBox="1"/>
              <p:nvPr/>
            </p:nvSpPr>
            <p:spPr>
              <a:xfrm>
                <a:off x="36204" y="-36110"/>
                <a:ext cx="313768" cy="5534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605" name="Group 605"/>
            <p:cNvGrpSpPr/>
            <p:nvPr/>
          </p:nvGrpSpPr>
          <p:grpSpPr>
            <a:xfrm rot="2272236">
              <a:off x="356525" y="501164"/>
              <a:ext cx="278788" cy="15323"/>
              <a:chOff x="0" y="0"/>
              <a:chExt cx="386175" cy="21226"/>
            </a:xfrm>
          </p:grpSpPr>
          <p:sp>
            <p:nvSpPr>
              <p:cNvPr id="606" name="Freeform 606"/>
              <p:cNvSpPr/>
              <p:nvPr/>
            </p:nvSpPr>
            <p:spPr>
              <a:xfrm>
                <a:off x="0" y="0"/>
                <a:ext cx="386175" cy="21226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21226">
                    <a:moveTo>
                      <a:pt x="193088" y="0"/>
                    </a:moveTo>
                    <a:cubicBezTo>
                      <a:pt x="86448" y="0"/>
                      <a:pt x="0" y="4752"/>
                      <a:pt x="0" y="10613"/>
                    </a:cubicBezTo>
                    <a:cubicBezTo>
                      <a:pt x="0" y="16474"/>
                      <a:pt x="86448" y="21226"/>
                      <a:pt x="193088" y="21226"/>
                    </a:cubicBezTo>
                    <a:cubicBezTo>
                      <a:pt x="299727" y="21226"/>
                      <a:pt x="386175" y="16474"/>
                      <a:pt x="386175" y="10613"/>
                    </a:cubicBezTo>
                    <a:cubicBezTo>
                      <a:pt x="386175" y="4752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E5E3E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07" name="TextBox 607"/>
              <p:cNvSpPr txBox="1"/>
              <p:nvPr/>
            </p:nvSpPr>
            <p:spPr>
              <a:xfrm>
                <a:off x="36204" y="-36110"/>
                <a:ext cx="313768" cy="5534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608" name="Group 608"/>
            <p:cNvGrpSpPr/>
            <p:nvPr/>
          </p:nvGrpSpPr>
          <p:grpSpPr>
            <a:xfrm rot="2272236">
              <a:off x="362833" y="490900"/>
              <a:ext cx="278788" cy="15323"/>
              <a:chOff x="0" y="0"/>
              <a:chExt cx="386175" cy="21226"/>
            </a:xfrm>
          </p:grpSpPr>
          <p:sp>
            <p:nvSpPr>
              <p:cNvPr id="609" name="Freeform 609"/>
              <p:cNvSpPr/>
              <p:nvPr/>
            </p:nvSpPr>
            <p:spPr>
              <a:xfrm>
                <a:off x="0" y="0"/>
                <a:ext cx="386175" cy="21226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21226">
                    <a:moveTo>
                      <a:pt x="193088" y="0"/>
                    </a:moveTo>
                    <a:cubicBezTo>
                      <a:pt x="86448" y="0"/>
                      <a:pt x="0" y="4752"/>
                      <a:pt x="0" y="10613"/>
                    </a:cubicBezTo>
                    <a:cubicBezTo>
                      <a:pt x="0" y="16474"/>
                      <a:pt x="86448" y="21226"/>
                      <a:pt x="193088" y="21226"/>
                    </a:cubicBezTo>
                    <a:cubicBezTo>
                      <a:pt x="299727" y="21226"/>
                      <a:pt x="386175" y="16474"/>
                      <a:pt x="386175" y="10613"/>
                    </a:cubicBezTo>
                    <a:cubicBezTo>
                      <a:pt x="386175" y="4752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10" name="TextBox 610"/>
              <p:cNvSpPr txBox="1"/>
              <p:nvPr/>
            </p:nvSpPr>
            <p:spPr>
              <a:xfrm>
                <a:off x="36204" y="-36110"/>
                <a:ext cx="313768" cy="5534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611" name="Group 611"/>
            <p:cNvGrpSpPr/>
            <p:nvPr/>
          </p:nvGrpSpPr>
          <p:grpSpPr>
            <a:xfrm rot="2272236">
              <a:off x="362833" y="478204"/>
              <a:ext cx="278788" cy="15323"/>
              <a:chOff x="0" y="0"/>
              <a:chExt cx="386175" cy="21226"/>
            </a:xfrm>
          </p:grpSpPr>
          <p:sp>
            <p:nvSpPr>
              <p:cNvPr id="612" name="Freeform 612"/>
              <p:cNvSpPr/>
              <p:nvPr/>
            </p:nvSpPr>
            <p:spPr>
              <a:xfrm>
                <a:off x="0" y="0"/>
                <a:ext cx="386175" cy="21226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21226">
                    <a:moveTo>
                      <a:pt x="193088" y="0"/>
                    </a:moveTo>
                    <a:cubicBezTo>
                      <a:pt x="86448" y="0"/>
                      <a:pt x="0" y="4752"/>
                      <a:pt x="0" y="10613"/>
                    </a:cubicBezTo>
                    <a:cubicBezTo>
                      <a:pt x="0" y="16474"/>
                      <a:pt x="86448" y="21226"/>
                      <a:pt x="193088" y="21226"/>
                    </a:cubicBezTo>
                    <a:cubicBezTo>
                      <a:pt x="299727" y="21226"/>
                      <a:pt x="386175" y="16474"/>
                      <a:pt x="386175" y="10613"/>
                    </a:cubicBezTo>
                    <a:cubicBezTo>
                      <a:pt x="386175" y="4752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13" name="TextBox 613"/>
              <p:cNvSpPr txBox="1"/>
              <p:nvPr/>
            </p:nvSpPr>
            <p:spPr>
              <a:xfrm>
                <a:off x="36204" y="-36110"/>
                <a:ext cx="313768" cy="5534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614" name="Group 614"/>
            <p:cNvGrpSpPr/>
            <p:nvPr/>
          </p:nvGrpSpPr>
          <p:grpSpPr>
            <a:xfrm rot="2272236">
              <a:off x="362833" y="464578"/>
              <a:ext cx="278788" cy="15323"/>
              <a:chOff x="0" y="0"/>
              <a:chExt cx="386175" cy="21226"/>
            </a:xfrm>
          </p:grpSpPr>
          <p:sp>
            <p:nvSpPr>
              <p:cNvPr id="615" name="Freeform 615"/>
              <p:cNvSpPr/>
              <p:nvPr/>
            </p:nvSpPr>
            <p:spPr>
              <a:xfrm>
                <a:off x="0" y="0"/>
                <a:ext cx="386175" cy="21226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21226">
                    <a:moveTo>
                      <a:pt x="193088" y="0"/>
                    </a:moveTo>
                    <a:cubicBezTo>
                      <a:pt x="86448" y="0"/>
                      <a:pt x="0" y="4752"/>
                      <a:pt x="0" y="10613"/>
                    </a:cubicBezTo>
                    <a:cubicBezTo>
                      <a:pt x="0" y="16474"/>
                      <a:pt x="86448" y="21226"/>
                      <a:pt x="193088" y="21226"/>
                    </a:cubicBezTo>
                    <a:cubicBezTo>
                      <a:pt x="299727" y="21226"/>
                      <a:pt x="386175" y="16474"/>
                      <a:pt x="386175" y="10613"/>
                    </a:cubicBezTo>
                    <a:cubicBezTo>
                      <a:pt x="386175" y="4752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16" name="TextBox 616"/>
              <p:cNvSpPr txBox="1"/>
              <p:nvPr/>
            </p:nvSpPr>
            <p:spPr>
              <a:xfrm>
                <a:off x="36204" y="-36110"/>
                <a:ext cx="313768" cy="5534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617" name="Group 617"/>
            <p:cNvGrpSpPr/>
            <p:nvPr/>
          </p:nvGrpSpPr>
          <p:grpSpPr>
            <a:xfrm rot="2272236">
              <a:off x="376264" y="458460"/>
              <a:ext cx="278788" cy="15323"/>
              <a:chOff x="0" y="0"/>
              <a:chExt cx="386175" cy="21226"/>
            </a:xfrm>
          </p:grpSpPr>
          <p:sp>
            <p:nvSpPr>
              <p:cNvPr id="618" name="Freeform 618"/>
              <p:cNvSpPr/>
              <p:nvPr/>
            </p:nvSpPr>
            <p:spPr>
              <a:xfrm>
                <a:off x="0" y="0"/>
                <a:ext cx="386175" cy="21226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21226">
                    <a:moveTo>
                      <a:pt x="193088" y="0"/>
                    </a:moveTo>
                    <a:cubicBezTo>
                      <a:pt x="86448" y="0"/>
                      <a:pt x="0" y="4752"/>
                      <a:pt x="0" y="10613"/>
                    </a:cubicBezTo>
                    <a:cubicBezTo>
                      <a:pt x="0" y="16474"/>
                      <a:pt x="86448" y="21226"/>
                      <a:pt x="193088" y="21226"/>
                    </a:cubicBezTo>
                    <a:cubicBezTo>
                      <a:pt x="299727" y="21226"/>
                      <a:pt x="386175" y="16474"/>
                      <a:pt x="386175" y="10613"/>
                    </a:cubicBezTo>
                    <a:cubicBezTo>
                      <a:pt x="386175" y="4752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19" name="TextBox 619"/>
              <p:cNvSpPr txBox="1"/>
              <p:nvPr/>
            </p:nvSpPr>
            <p:spPr>
              <a:xfrm>
                <a:off x="36204" y="-36110"/>
                <a:ext cx="313768" cy="5534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620" name="Group 620"/>
            <p:cNvGrpSpPr/>
            <p:nvPr/>
          </p:nvGrpSpPr>
          <p:grpSpPr>
            <a:xfrm rot="2272236">
              <a:off x="376264" y="447362"/>
              <a:ext cx="278788" cy="15323"/>
              <a:chOff x="0" y="0"/>
              <a:chExt cx="386175" cy="21226"/>
            </a:xfrm>
          </p:grpSpPr>
          <p:sp>
            <p:nvSpPr>
              <p:cNvPr id="621" name="Freeform 621"/>
              <p:cNvSpPr/>
              <p:nvPr/>
            </p:nvSpPr>
            <p:spPr>
              <a:xfrm>
                <a:off x="0" y="0"/>
                <a:ext cx="386175" cy="21226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21226">
                    <a:moveTo>
                      <a:pt x="193088" y="0"/>
                    </a:moveTo>
                    <a:cubicBezTo>
                      <a:pt x="86448" y="0"/>
                      <a:pt x="0" y="4752"/>
                      <a:pt x="0" y="10613"/>
                    </a:cubicBezTo>
                    <a:cubicBezTo>
                      <a:pt x="0" y="16474"/>
                      <a:pt x="86448" y="21226"/>
                      <a:pt x="193088" y="21226"/>
                    </a:cubicBezTo>
                    <a:cubicBezTo>
                      <a:pt x="299727" y="21226"/>
                      <a:pt x="386175" y="16474"/>
                      <a:pt x="386175" y="10613"/>
                    </a:cubicBezTo>
                    <a:cubicBezTo>
                      <a:pt x="386175" y="4752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22" name="TextBox 622"/>
              <p:cNvSpPr txBox="1"/>
              <p:nvPr/>
            </p:nvSpPr>
            <p:spPr>
              <a:xfrm>
                <a:off x="36204" y="-36110"/>
                <a:ext cx="313768" cy="5534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623" name="Group 623"/>
            <p:cNvGrpSpPr/>
            <p:nvPr/>
          </p:nvGrpSpPr>
          <p:grpSpPr>
            <a:xfrm rot="2272236">
              <a:off x="376264" y="431863"/>
              <a:ext cx="278788" cy="15323"/>
              <a:chOff x="0" y="0"/>
              <a:chExt cx="386175" cy="21226"/>
            </a:xfrm>
          </p:grpSpPr>
          <p:sp>
            <p:nvSpPr>
              <p:cNvPr id="624" name="Freeform 624"/>
              <p:cNvSpPr/>
              <p:nvPr/>
            </p:nvSpPr>
            <p:spPr>
              <a:xfrm>
                <a:off x="0" y="0"/>
                <a:ext cx="386175" cy="21226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21226">
                    <a:moveTo>
                      <a:pt x="193088" y="0"/>
                    </a:moveTo>
                    <a:cubicBezTo>
                      <a:pt x="86448" y="0"/>
                      <a:pt x="0" y="4752"/>
                      <a:pt x="0" y="10613"/>
                    </a:cubicBezTo>
                    <a:cubicBezTo>
                      <a:pt x="0" y="16474"/>
                      <a:pt x="86448" y="21226"/>
                      <a:pt x="193088" y="21226"/>
                    </a:cubicBezTo>
                    <a:cubicBezTo>
                      <a:pt x="299727" y="21226"/>
                      <a:pt x="386175" y="16474"/>
                      <a:pt x="386175" y="10613"/>
                    </a:cubicBezTo>
                    <a:cubicBezTo>
                      <a:pt x="386175" y="4752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25" name="TextBox 625"/>
              <p:cNvSpPr txBox="1"/>
              <p:nvPr/>
            </p:nvSpPr>
            <p:spPr>
              <a:xfrm>
                <a:off x="36204" y="-36110"/>
                <a:ext cx="313768" cy="5534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626" name="Group 626"/>
            <p:cNvGrpSpPr/>
            <p:nvPr/>
          </p:nvGrpSpPr>
          <p:grpSpPr>
            <a:xfrm rot="2272236">
              <a:off x="386518" y="424645"/>
              <a:ext cx="278788" cy="15323"/>
              <a:chOff x="0" y="0"/>
              <a:chExt cx="386175" cy="21226"/>
            </a:xfrm>
          </p:grpSpPr>
          <p:sp>
            <p:nvSpPr>
              <p:cNvPr id="627" name="Freeform 627"/>
              <p:cNvSpPr/>
              <p:nvPr/>
            </p:nvSpPr>
            <p:spPr>
              <a:xfrm>
                <a:off x="0" y="0"/>
                <a:ext cx="386175" cy="21226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21226">
                    <a:moveTo>
                      <a:pt x="193088" y="0"/>
                    </a:moveTo>
                    <a:cubicBezTo>
                      <a:pt x="86448" y="0"/>
                      <a:pt x="0" y="4752"/>
                      <a:pt x="0" y="10613"/>
                    </a:cubicBezTo>
                    <a:cubicBezTo>
                      <a:pt x="0" y="16474"/>
                      <a:pt x="86448" y="21226"/>
                      <a:pt x="193088" y="21226"/>
                    </a:cubicBezTo>
                    <a:cubicBezTo>
                      <a:pt x="299727" y="21226"/>
                      <a:pt x="386175" y="16474"/>
                      <a:pt x="386175" y="10613"/>
                    </a:cubicBezTo>
                    <a:cubicBezTo>
                      <a:pt x="386175" y="4752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E5E3E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28" name="TextBox 628"/>
              <p:cNvSpPr txBox="1"/>
              <p:nvPr/>
            </p:nvSpPr>
            <p:spPr>
              <a:xfrm>
                <a:off x="36204" y="-36110"/>
                <a:ext cx="313768" cy="5534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629" name="Group 629"/>
            <p:cNvGrpSpPr/>
            <p:nvPr/>
          </p:nvGrpSpPr>
          <p:grpSpPr>
            <a:xfrm rot="2272236">
              <a:off x="394719" y="416485"/>
              <a:ext cx="278788" cy="15323"/>
              <a:chOff x="0" y="0"/>
              <a:chExt cx="386175" cy="21226"/>
            </a:xfrm>
          </p:grpSpPr>
          <p:sp>
            <p:nvSpPr>
              <p:cNvPr id="630" name="Freeform 630"/>
              <p:cNvSpPr/>
              <p:nvPr/>
            </p:nvSpPr>
            <p:spPr>
              <a:xfrm>
                <a:off x="0" y="0"/>
                <a:ext cx="386175" cy="21226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21226">
                    <a:moveTo>
                      <a:pt x="193088" y="0"/>
                    </a:moveTo>
                    <a:cubicBezTo>
                      <a:pt x="86448" y="0"/>
                      <a:pt x="0" y="4752"/>
                      <a:pt x="0" y="10613"/>
                    </a:cubicBezTo>
                    <a:cubicBezTo>
                      <a:pt x="0" y="16474"/>
                      <a:pt x="86448" y="21226"/>
                      <a:pt x="193088" y="21226"/>
                    </a:cubicBezTo>
                    <a:cubicBezTo>
                      <a:pt x="299727" y="21226"/>
                      <a:pt x="386175" y="16474"/>
                      <a:pt x="386175" y="10613"/>
                    </a:cubicBezTo>
                    <a:cubicBezTo>
                      <a:pt x="386175" y="4752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31" name="TextBox 631"/>
              <p:cNvSpPr txBox="1"/>
              <p:nvPr/>
            </p:nvSpPr>
            <p:spPr>
              <a:xfrm>
                <a:off x="36204" y="-36110"/>
                <a:ext cx="313768" cy="5534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632" name="Group 632"/>
            <p:cNvGrpSpPr/>
            <p:nvPr/>
          </p:nvGrpSpPr>
          <p:grpSpPr>
            <a:xfrm rot="2272236">
              <a:off x="406302" y="408932"/>
              <a:ext cx="265842" cy="15323"/>
              <a:chOff x="0" y="0"/>
              <a:chExt cx="368243" cy="21226"/>
            </a:xfrm>
          </p:grpSpPr>
          <p:sp>
            <p:nvSpPr>
              <p:cNvPr id="633" name="Freeform 633"/>
              <p:cNvSpPr/>
              <p:nvPr/>
            </p:nvSpPr>
            <p:spPr>
              <a:xfrm>
                <a:off x="0" y="0"/>
                <a:ext cx="368243" cy="21226"/>
              </a:xfrm>
              <a:custGeom>
                <a:avLst/>
                <a:gdLst/>
                <a:ahLst/>
                <a:cxnLst/>
                <a:rect l="l" t="t" r="r" b="b"/>
                <a:pathLst>
                  <a:path w="368243" h="21226">
                    <a:moveTo>
                      <a:pt x="184121" y="0"/>
                    </a:moveTo>
                    <a:cubicBezTo>
                      <a:pt x="82434" y="0"/>
                      <a:pt x="0" y="4752"/>
                      <a:pt x="0" y="10613"/>
                    </a:cubicBezTo>
                    <a:cubicBezTo>
                      <a:pt x="0" y="16474"/>
                      <a:pt x="82434" y="21226"/>
                      <a:pt x="184121" y="21226"/>
                    </a:cubicBezTo>
                    <a:cubicBezTo>
                      <a:pt x="285809" y="21226"/>
                      <a:pt x="368243" y="16474"/>
                      <a:pt x="368243" y="10613"/>
                    </a:cubicBezTo>
                    <a:cubicBezTo>
                      <a:pt x="368243" y="4752"/>
                      <a:pt x="285809" y="0"/>
                      <a:pt x="184121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34" name="TextBox 634"/>
              <p:cNvSpPr txBox="1"/>
              <p:nvPr/>
            </p:nvSpPr>
            <p:spPr>
              <a:xfrm>
                <a:off x="34523" y="-36110"/>
                <a:ext cx="299197" cy="5534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635" name="Group 635"/>
            <p:cNvGrpSpPr/>
            <p:nvPr/>
          </p:nvGrpSpPr>
          <p:grpSpPr>
            <a:xfrm rot="2272236">
              <a:off x="432690" y="405557"/>
              <a:ext cx="241405" cy="21133"/>
              <a:chOff x="0" y="0"/>
              <a:chExt cx="334393" cy="29274"/>
            </a:xfrm>
          </p:grpSpPr>
          <p:sp>
            <p:nvSpPr>
              <p:cNvPr id="636" name="Freeform 636"/>
              <p:cNvSpPr/>
              <p:nvPr/>
            </p:nvSpPr>
            <p:spPr>
              <a:xfrm>
                <a:off x="0" y="0"/>
                <a:ext cx="334393" cy="29274"/>
              </a:xfrm>
              <a:custGeom>
                <a:avLst/>
                <a:gdLst/>
                <a:ahLst/>
                <a:cxnLst/>
                <a:rect l="l" t="t" r="r" b="b"/>
                <a:pathLst>
                  <a:path w="334393" h="29274">
                    <a:moveTo>
                      <a:pt x="167196" y="0"/>
                    </a:moveTo>
                    <a:cubicBezTo>
                      <a:pt x="74856" y="0"/>
                      <a:pt x="0" y="6553"/>
                      <a:pt x="0" y="14637"/>
                    </a:cubicBezTo>
                    <a:cubicBezTo>
                      <a:pt x="0" y="22721"/>
                      <a:pt x="74856" y="29274"/>
                      <a:pt x="167196" y="29274"/>
                    </a:cubicBezTo>
                    <a:cubicBezTo>
                      <a:pt x="259536" y="29274"/>
                      <a:pt x="334393" y="22721"/>
                      <a:pt x="334393" y="14637"/>
                    </a:cubicBezTo>
                    <a:cubicBezTo>
                      <a:pt x="334393" y="6553"/>
                      <a:pt x="259536" y="0"/>
                      <a:pt x="167196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37" name="TextBox 637"/>
              <p:cNvSpPr txBox="1"/>
              <p:nvPr/>
            </p:nvSpPr>
            <p:spPr>
              <a:xfrm>
                <a:off x="31349" y="-35356"/>
                <a:ext cx="271694" cy="6188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638" name="Group 638"/>
            <p:cNvGrpSpPr/>
            <p:nvPr/>
          </p:nvGrpSpPr>
          <p:grpSpPr>
            <a:xfrm rot="2272236">
              <a:off x="433056" y="393926"/>
              <a:ext cx="237932" cy="21133"/>
              <a:chOff x="0" y="0"/>
              <a:chExt cx="329582" cy="29274"/>
            </a:xfrm>
          </p:grpSpPr>
          <p:sp>
            <p:nvSpPr>
              <p:cNvPr id="639" name="Freeform 639"/>
              <p:cNvSpPr/>
              <p:nvPr/>
            </p:nvSpPr>
            <p:spPr>
              <a:xfrm>
                <a:off x="0" y="0"/>
                <a:ext cx="329582" cy="29274"/>
              </a:xfrm>
              <a:custGeom>
                <a:avLst/>
                <a:gdLst/>
                <a:ahLst/>
                <a:cxnLst/>
                <a:rect l="l" t="t" r="r" b="b"/>
                <a:pathLst>
                  <a:path w="329582" h="29274">
                    <a:moveTo>
                      <a:pt x="164791" y="0"/>
                    </a:moveTo>
                    <a:cubicBezTo>
                      <a:pt x="73780" y="0"/>
                      <a:pt x="0" y="6553"/>
                      <a:pt x="0" y="14637"/>
                    </a:cubicBezTo>
                    <a:cubicBezTo>
                      <a:pt x="0" y="22721"/>
                      <a:pt x="73780" y="29274"/>
                      <a:pt x="164791" y="29274"/>
                    </a:cubicBezTo>
                    <a:cubicBezTo>
                      <a:pt x="255803" y="29274"/>
                      <a:pt x="329582" y="22721"/>
                      <a:pt x="329582" y="14637"/>
                    </a:cubicBezTo>
                    <a:cubicBezTo>
                      <a:pt x="329582" y="6553"/>
                      <a:pt x="255803" y="0"/>
                      <a:pt x="164791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40" name="TextBox 640"/>
              <p:cNvSpPr txBox="1"/>
              <p:nvPr/>
            </p:nvSpPr>
            <p:spPr>
              <a:xfrm>
                <a:off x="30898" y="-35356"/>
                <a:ext cx="267786" cy="6188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641" name="Group 641"/>
            <p:cNvGrpSpPr/>
            <p:nvPr/>
          </p:nvGrpSpPr>
          <p:grpSpPr>
            <a:xfrm rot="2272236">
              <a:off x="446139" y="387796"/>
              <a:ext cx="218574" cy="16686"/>
              <a:chOff x="0" y="0"/>
              <a:chExt cx="323324" cy="24682"/>
            </a:xfrm>
          </p:grpSpPr>
          <p:sp>
            <p:nvSpPr>
              <p:cNvPr id="642" name="Freeform 642"/>
              <p:cNvSpPr/>
              <p:nvPr/>
            </p:nvSpPr>
            <p:spPr>
              <a:xfrm>
                <a:off x="0" y="0"/>
                <a:ext cx="323324" cy="24682"/>
              </a:xfrm>
              <a:custGeom>
                <a:avLst/>
                <a:gdLst/>
                <a:ahLst/>
                <a:cxnLst/>
                <a:rect l="l" t="t" r="r" b="b"/>
                <a:pathLst>
                  <a:path w="323324" h="24682">
                    <a:moveTo>
                      <a:pt x="161662" y="0"/>
                    </a:moveTo>
                    <a:cubicBezTo>
                      <a:pt x="72378" y="0"/>
                      <a:pt x="0" y="5525"/>
                      <a:pt x="0" y="12341"/>
                    </a:cubicBezTo>
                    <a:cubicBezTo>
                      <a:pt x="0" y="19157"/>
                      <a:pt x="72378" y="24682"/>
                      <a:pt x="161662" y="24682"/>
                    </a:cubicBezTo>
                    <a:cubicBezTo>
                      <a:pt x="250945" y="24682"/>
                      <a:pt x="323324" y="19157"/>
                      <a:pt x="323324" y="12341"/>
                    </a:cubicBezTo>
                    <a:cubicBezTo>
                      <a:pt x="323324" y="5525"/>
                      <a:pt x="250945" y="0"/>
                      <a:pt x="161662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43" name="TextBox 643"/>
              <p:cNvSpPr txBox="1"/>
              <p:nvPr/>
            </p:nvSpPr>
            <p:spPr>
              <a:xfrm>
                <a:off x="30312" y="-35786"/>
                <a:ext cx="262701" cy="5815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644" name="Group 644"/>
            <p:cNvGrpSpPr/>
            <p:nvPr/>
          </p:nvGrpSpPr>
          <p:grpSpPr>
            <a:xfrm rot="2272236">
              <a:off x="462851" y="390574"/>
              <a:ext cx="204204" cy="10960"/>
              <a:chOff x="0" y="0"/>
              <a:chExt cx="334393" cy="17948"/>
            </a:xfrm>
          </p:grpSpPr>
          <p:sp>
            <p:nvSpPr>
              <p:cNvPr id="645" name="Freeform 645"/>
              <p:cNvSpPr/>
              <p:nvPr/>
            </p:nvSpPr>
            <p:spPr>
              <a:xfrm>
                <a:off x="0" y="0"/>
                <a:ext cx="334393" cy="17948"/>
              </a:xfrm>
              <a:custGeom>
                <a:avLst/>
                <a:gdLst/>
                <a:ahLst/>
                <a:cxnLst/>
                <a:rect l="l" t="t" r="r" b="b"/>
                <a:pathLst>
                  <a:path w="334393" h="17948">
                    <a:moveTo>
                      <a:pt x="167196" y="0"/>
                    </a:moveTo>
                    <a:cubicBezTo>
                      <a:pt x="74856" y="0"/>
                      <a:pt x="0" y="4018"/>
                      <a:pt x="0" y="8974"/>
                    </a:cubicBezTo>
                    <a:cubicBezTo>
                      <a:pt x="0" y="13930"/>
                      <a:pt x="74856" y="17948"/>
                      <a:pt x="167196" y="17948"/>
                    </a:cubicBezTo>
                    <a:cubicBezTo>
                      <a:pt x="259536" y="17948"/>
                      <a:pt x="334393" y="13930"/>
                      <a:pt x="334393" y="8974"/>
                    </a:cubicBezTo>
                    <a:cubicBezTo>
                      <a:pt x="334393" y="4018"/>
                      <a:pt x="259536" y="0"/>
                      <a:pt x="167196" y="0"/>
                    </a:cubicBezTo>
                    <a:close/>
                  </a:path>
                </a:pathLst>
              </a:custGeom>
              <a:solidFill>
                <a:srgbClr val="E5E3E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46" name="TextBox 646"/>
              <p:cNvSpPr txBox="1"/>
              <p:nvPr/>
            </p:nvSpPr>
            <p:spPr>
              <a:xfrm>
                <a:off x="31349" y="-36417"/>
                <a:ext cx="271694" cy="5268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647" name="Group 647"/>
            <p:cNvGrpSpPr/>
            <p:nvPr/>
          </p:nvGrpSpPr>
          <p:grpSpPr>
            <a:xfrm rot="2272236">
              <a:off x="459865" y="384351"/>
              <a:ext cx="221734" cy="11901"/>
              <a:chOff x="0" y="0"/>
              <a:chExt cx="334393" cy="17948"/>
            </a:xfrm>
          </p:grpSpPr>
          <p:sp>
            <p:nvSpPr>
              <p:cNvPr id="648" name="Freeform 648"/>
              <p:cNvSpPr/>
              <p:nvPr/>
            </p:nvSpPr>
            <p:spPr>
              <a:xfrm>
                <a:off x="0" y="0"/>
                <a:ext cx="334393" cy="17948"/>
              </a:xfrm>
              <a:custGeom>
                <a:avLst/>
                <a:gdLst/>
                <a:ahLst/>
                <a:cxnLst/>
                <a:rect l="l" t="t" r="r" b="b"/>
                <a:pathLst>
                  <a:path w="334393" h="17948">
                    <a:moveTo>
                      <a:pt x="167196" y="0"/>
                    </a:moveTo>
                    <a:cubicBezTo>
                      <a:pt x="74856" y="0"/>
                      <a:pt x="0" y="4018"/>
                      <a:pt x="0" y="8974"/>
                    </a:cubicBezTo>
                    <a:cubicBezTo>
                      <a:pt x="0" y="13930"/>
                      <a:pt x="74856" y="17948"/>
                      <a:pt x="167196" y="17948"/>
                    </a:cubicBezTo>
                    <a:cubicBezTo>
                      <a:pt x="259536" y="17948"/>
                      <a:pt x="334393" y="13930"/>
                      <a:pt x="334393" y="8974"/>
                    </a:cubicBezTo>
                    <a:cubicBezTo>
                      <a:pt x="334393" y="4018"/>
                      <a:pt x="259536" y="0"/>
                      <a:pt x="167196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49" name="TextBox 649"/>
              <p:cNvSpPr txBox="1"/>
              <p:nvPr/>
            </p:nvSpPr>
            <p:spPr>
              <a:xfrm>
                <a:off x="31349" y="-36417"/>
                <a:ext cx="271694" cy="5268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sp>
          <p:nvSpPr>
            <p:cNvPr id="650" name="AutoShape 650"/>
            <p:cNvSpPr/>
            <p:nvPr/>
          </p:nvSpPr>
          <p:spPr>
            <a:xfrm>
              <a:off x="323695" y="417207"/>
              <a:ext cx="229698" cy="263750"/>
            </a:xfrm>
            <a:prstGeom prst="line">
              <a:avLst/>
            </a:prstGeom>
            <a:ln w="10366" cap="flat">
              <a:solidFill>
                <a:srgbClr val="F1F1F0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grpSp>
          <p:nvGrpSpPr>
            <p:cNvPr id="651" name="Group 651"/>
            <p:cNvGrpSpPr/>
            <p:nvPr/>
          </p:nvGrpSpPr>
          <p:grpSpPr>
            <a:xfrm rot="2272236">
              <a:off x="339432" y="582206"/>
              <a:ext cx="243664" cy="13393"/>
              <a:chOff x="0" y="0"/>
              <a:chExt cx="386175" cy="21226"/>
            </a:xfrm>
          </p:grpSpPr>
          <p:sp>
            <p:nvSpPr>
              <p:cNvPr id="652" name="Freeform 652"/>
              <p:cNvSpPr/>
              <p:nvPr/>
            </p:nvSpPr>
            <p:spPr>
              <a:xfrm>
                <a:off x="0" y="0"/>
                <a:ext cx="386175" cy="21226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21226">
                    <a:moveTo>
                      <a:pt x="193088" y="0"/>
                    </a:moveTo>
                    <a:cubicBezTo>
                      <a:pt x="86448" y="0"/>
                      <a:pt x="0" y="4752"/>
                      <a:pt x="0" y="10613"/>
                    </a:cubicBezTo>
                    <a:cubicBezTo>
                      <a:pt x="0" y="16474"/>
                      <a:pt x="86448" y="21226"/>
                      <a:pt x="193088" y="21226"/>
                    </a:cubicBezTo>
                    <a:cubicBezTo>
                      <a:pt x="299727" y="21226"/>
                      <a:pt x="386175" y="16474"/>
                      <a:pt x="386175" y="10613"/>
                    </a:cubicBezTo>
                    <a:cubicBezTo>
                      <a:pt x="386175" y="4752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53" name="TextBox 653"/>
              <p:cNvSpPr txBox="1"/>
              <p:nvPr/>
            </p:nvSpPr>
            <p:spPr>
              <a:xfrm>
                <a:off x="36204" y="-36110"/>
                <a:ext cx="313768" cy="5534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654" name="Group 654"/>
            <p:cNvGrpSpPr/>
            <p:nvPr/>
          </p:nvGrpSpPr>
          <p:grpSpPr>
            <a:xfrm rot="2272236">
              <a:off x="339432" y="593732"/>
              <a:ext cx="243664" cy="13393"/>
              <a:chOff x="0" y="0"/>
              <a:chExt cx="386175" cy="21226"/>
            </a:xfrm>
          </p:grpSpPr>
          <p:sp>
            <p:nvSpPr>
              <p:cNvPr id="655" name="Freeform 655"/>
              <p:cNvSpPr/>
              <p:nvPr/>
            </p:nvSpPr>
            <p:spPr>
              <a:xfrm>
                <a:off x="0" y="0"/>
                <a:ext cx="386175" cy="21226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21226">
                    <a:moveTo>
                      <a:pt x="193088" y="0"/>
                    </a:moveTo>
                    <a:cubicBezTo>
                      <a:pt x="86448" y="0"/>
                      <a:pt x="0" y="4752"/>
                      <a:pt x="0" y="10613"/>
                    </a:cubicBezTo>
                    <a:cubicBezTo>
                      <a:pt x="0" y="16474"/>
                      <a:pt x="86448" y="21226"/>
                      <a:pt x="193088" y="21226"/>
                    </a:cubicBezTo>
                    <a:cubicBezTo>
                      <a:pt x="299727" y="21226"/>
                      <a:pt x="386175" y="16474"/>
                      <a:pt x="386175" y="10613"/>
                    </a:cubicBezTo>
                    <a:cubicBezTo>
                      <a:pt x="386175" y="4752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56" name="TextBox 656"/>
              <p:cNvSpPr txBox="1"/>
              <p:nvPr/>
            </p:nvSpPr>
            <p:spPr>
              <a:xfrm>
                <a:off x="36204" y="-36110"/>
                <a:ext cx="313768" cy="5534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657" name="Group 657"/>
            <p:cNvGrpSpPr/>
            <p:nvPr/>
          </p:nvGrpSpPr>
          <p:grpSpPr>
            <a:xfrm rot="2148467">
              <a:off x="431381" y="632852"/>
              <a:ext cx="141693" cy="7788"/>
              <a:chOff x="0" y="0"/>
              <a:chExt cx="386175" cy="21226"/>
            </a:xfrm>
          </p:grpSpPr>
          <p:sp>
            <p:nvSpPr>
              <p:cNvPr id="658" name="Freeform 658"/>
              <p:cNvSpPr/>
              <p:nvPr/>
            </p:nvSpPr>
            <p:spPr>
              <a:xfrm>
                <a:off x="0" y="0"/>
                <a:ext cx="386175" cy="21226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21226">
                    <a:moveTo>
                      <a:pt x="193088" y="0"/>
                    </a:moveTo>
                    <a:cubicBezTo>
                      <a:pt x="86448" y="0"/>
                      <a:pt x="0" y="4752"/>
                      <a:pt x="0" y="10613"/>
                    </a:cubicBezTo>
                    <a:cubicBezTo>
                      <a:pt x="0" y="16474"/>
                      <a:pt x="86448" y="21226"/>
                      <a:pt x="193088" y="21226"/>
                    </a:cubicBezTo>
                    <a:cubicBezTo>
                      <a:pt x="299727" y="21226"/>
                      <a:pt x="386175" y="16474"/>
                      <a:pt x="386175" y="10613"/>
                    </a:cubicBezTo>
                    <a:cubicBezTo>
                      <a:pt x="386175" y="4752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59" name="TextBox 659"/>
              <p:cNvSpPr txBox="1"/>
              <p:nvPr/>
            </p:nvSpPr>
            <p:spPr>
              <a:xfrm>
                <a:off x="36204" y="-36110"/>
                <a:ext cx="313768" cy="5534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660" name="Group 660"/>
            <p:cNvGrpSpPr/>
            <p:nvPr/>
          </p:nvGrpSpPr>
          <p:grpSpPr>
            <a:xfrm rot="2148467">
              <a:off x="431381" y="638955"/>
              <a:ext cx="141693" cy="7788"/>
              <a:chOff x="0" y="0"/>
              <a:chExt cx="386175" cy="21226"/>
            </a:xfrm>
          </p:grpSpPr>
          <p:sp>
            <p:nvSpPr>
              <p:cNvPr id="661" name="Freeform 661"/>
              <p:cNvSpPr/>
              <p:nvPr/>
            </p:nvSpPr>
            <p:spPr>
              <a:xfrm>
                <a:off x="0" y="0"/>
                <a:ext cx="386175" cy="21226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21226">
                    <a:moveTo>
                      <a:pt x="193088" y="0"/>
                    </a:moveTo>
                    <a:cubicBezTo>
                      <a:pt x="86448" y="0"/>
                      <a:pt x="0" y="4752"/>
                      <a:pt x="0" y="10613"/>
                    </a:cubicBezTo>
                    <a:cubicBezTo>
                      <a:pt x="0" y="16474"/>
                      <a:pt x="86448" y="21226"/>
                      <a:pt x="193088" y="21226"/>
                    </a:cubicBezTo>
                    <a:cubicBezTo>
                      <a:pt x="299727" y="21226"/>
                      <a:pt x="386175" y="16474"/>
                      <a:pt x="386175" y="10613"/>
                    </a:cubicBezTo>
                    <a:cubicBezTo>
                      <a:pt x="386175" y="4752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62" name="TextBox 662"/>
              <p:cNvSpPr txBox="1"/>
              <p:nvPr/>
            </p:nvSpPr>
            <p:spPr>
              <a:xfrm>
                <a:off x="36204" y="-36110"/>
                <a:ext cx="313768" cy="5534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663" name="Group 663"/>
            <p:cNvGrpSpPr/>
            <p:nvPr/>
          </p:nvGrpSpPr>
          <p:grpSpPr>
            <a:xfrm rot="1482167">
              <a:off x="517890" y="674408"/>
              <a:ext cx="45710" cy="8537"/>
              <a:chOff x="0" y="0"/>
              <a:chExt cx="386175" cy="72123"/>
            </a:xfrm>
          </p:grpSpPr>
          <p:sp>
            <p:nvSpPr>
              <p:cNvPr id="664" name="Freeform 664"/>
              <p:cNvSpPr/>
              <p:nvPr/>
            </p:nvSpPr>
            <p:spPr>
              <a:xfrm>
                <a:off x="0" y="0"/>
                <a:ext cx="386175" cy="72123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72123">
                    <a:moveTo>
                      <a:pt x="193088" y="0"/>
                    </a:moveTo>
                    <a:cubicBezTo>
                      <a:pt x="86448" y="0"/>
                      <a:pt x="0" y="16145"/>
                      <a:pt x="0" y="36062"/>
                    </a:cubicBezTo>
                    <a:cubicBezTo>
                      <a:pt x="0" y="55978"/>
                      <a:pt x="86448" y="72123"/>
                      <a:pt x="193088" y="72123"/>
                    </a:cubicBezTo>
                    <a:cubicBezTo>
                      <a:pt x="299727" y="72123"/>
                      <a:pt x="386175" y="55978"/>
                      <a:pt x="386175" y="36062"/>
                    </a:cubicBezTo>
                    <a:cubicBezTo>
                      <a:pt x="386175" y="16145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65" name="TextBox 665"/>
              <p:cNvSpPr txBox="1"/>
              <p:nvPr/>
            </p:nvSpPr>
            <p:spPr>
              <a:xfrm>
                <a:off x="36204" y="-31338"/>
                <a:ext cx="313768" cy="967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666" name="Group 666"/>
            <p:cNvGrpSpPr/>
            <p:nvPr/>
          </p:nvGrpSpPr>
          <p:grpSpPr>
            <a:xfrm rot="1482167">
              <a:off x="520629" y="668290"/>
              <a:ext cx="45710" cy="8537"/>
              <a:chOff x="0" y="0"/>
              <a:chExt cx="386175" cy="72123"/>
            </a:xfrm>
          </p:grpSpPr>
          <p:sp>
            <p:nvSpPr>
              <p:cNvPr id="667" name="Freeform 667"/>
              <p:cNvSpPr/>
              <p:nvPr/>
            </p:nvSpPr>
            <p:spPr>
              <a:xfrm>
                <a:off x="0" y="0"/>
                <a:ext cx="386175" cy="72123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72123">
                    <a:moveTo>
                      <a:pt x="193088" y="0"/>
                    </a:moveTo>
                    <a:cubicBezTo>
                      <a:pt x="86448" y="0"/>
                      <a:pt x="0" y="16145"/>
                      <a:pt x="0" y="36062"/>
                    </a:cubicBezTo>
                    <a:cubicBezTo>
                      <a:pt x="0" y="55978"/>
                      <a:pt x="86448" y="72123"/>
                      <a:pt x="193088" y="72123"/>
                    </a:cubicBezTo>
                    <a:cubicBezTo>
                      <a:pt x="299727" y="72123"/>
                      <a:pt x="386175" y="55978"/>
                      <a:pt x="386175" y="36062"/>
                    </a:cubicBezTo>
                    <a:cubicBezTo>
                      <a:pt x="386175" y="16145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68" name="TextBox 668"/>
              <p:cNvSpPr txBox="1"/>
              <p:nvPr/>
            </p:nvSpPr>
            <p:spPr>
              <a:xfrm>
                <a:off x="36204" y="-31338"/>
                <a:ext cx="313768" cy="967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669" name="Group 669"/>
            <p:cNvGrpSpPr/>
            <p:nvPr/>
          </p:nvGrpSpPr>
          <p:grpSpPr>
            <a:xfrm rot="1482167">
              <a:off x="517890" y="655796"/>
              <a:ext cx="45710" cy="8537"/>
              <a:chOff x="0" y="0"/>
              <a:chExt cx="386175" cy="72123"/>
            </a:xfrm>
          </p:grpSpPr>
          <p:sp>
            <p:nvSpPr>
              <p:cNvPr id="670" name="Freeform 670"/>
              <p:cNvSpPr/>
              <p:nvPr/>
            </p:nvSpPr>
            <p:spPr>
              <a:xfrm>
                <a:off x="0" y="0"/>
                <a:ext cx="386175" cy="72123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72123">
                    <a:moveTo>
                      <a:pt x="193088" y="0"/>
                    </a:moveTo>
                    <a:cubicBezTo>
                      <a:pt x="86448" y="0"/>
                      <a:pt x="0" y="16145"/>
                      <a:pt x="0" y="36062"/>
                    </a:cubicBezTo>
                    <a:cubicBezTo>
                      <a:pt x="0" y="55978"/>
                      <a:pt x="86448" y="72123"/>
                      <a:pt x="193088" y="72123"/>
                    </a:cubicBezTo>
                    <a:cubicBezTo>
                      <a:pt x="299727" y="72123"/>
                      <a:pt x="386175" y="55978"/>
                      <a:pt x="386175" y="36062"/>
                    </a:cubicBezTo>
                    <a:cubicBezTo>
                      <a:pt x="386175" y="16145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E5E3E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71" name="TextBox 671"/>
              <p:cNvSpPr txBox="1"/>
              <p:nvPr/>
            </p:nvSpPr>
            <p:spPr>
              <a:xfrm>
                <a:off x="36204" y="-31338"/>
                <a:ext cx="313768" cy="967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672" name="Group 672"/>
            <p:cNvGrpSpPr/>
            <p:nvPr/>
          </p:nvGrpSpPr>
          <p:grpSpPr>
            <a:xfrm rot="1482167">
              <a:off x="501919" y="642367"/>
              <a:ext cx="45710" cy="8537"/>
              <a:chOff x="0" y="0"/>
              <a:chExt cx="386175" cy="72123"/>
            </a:xfrm>
          </p:grpSpPr>
          <p:sp>
            <p:nvSpPr>
              <p:cNvPr id="673" name="Freeform 673"/>
              <p:cNvSpPr/>
              <p:nvPr/>
            </p:nvSpPr>
            <p:spPr>
              <a:xfrm>
                <a:off x="0" y="0"/>
                <a:ext cx="386175" cy="72123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72123">
                    <a:moveTo>
                      <a:pt x="193088" y="0"/>
                    </a:moveTo>
                    <a:cubicBezTo>
                      <a:pt x="86448" y="0"/>
                      <a:pt x="0" y="16145"/>
                      <a:pt x="0" y="36062"/>
                    </a:cubicBezTo>
                    <a:cubicBezTo>
                      <a:pt x="0" y="55978"/>
                      <a:pt x="86448" y="72123"/>
                      <a:pt x="193088" y="72123"/>
                    </a:cubicBezTo>
                    <a:cubicBezTo>
                      <a:pt x="299727" y="72123"/>
                      <a:pt x="386175" y="55978"/>
                      <a:pt x="386175" y="36062"/>
                    </a:cubicBezTo>
                    <a:cubicBezTo>
                      <a:pt x="386175" y="16145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74" name="TextBox 674"/>
              <p:cNvSpPr txBox="1"/>
              <p:nvPr/>
            </p:nvSpPr>
            <p:spPr>
              <a:xfrm>
                <a:off x="36204" y="-31338"/>
                <a:ext cx="313768" cy="967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675" name="Group 675"/>
            <p:cNvGrpSpPr/>
            <p:nvPr/>
          </p:nvGrpSpPr>
          <p:grpSpPr>
            <a:xfrm rot="2329935">
              <a:off x="515212" y="616993"/>
              <a:ext cx="57475" cy="10734"/>
              <a:chOff x="0" y="0"/>
              <a:chExt cx="386175" cy="72123"/>
            </a:xfrm>
          </p:grpSpPr>
          <p:sp>
            <p:nvSpPr>
              <p:cNvPr id="676" name="Freeform 676"/>
              <p:cNvSpPr/>
              <p:nvPr/>
            </p:nvSpPr>
            <p:spPr>
              <a:xfrm>
                <a:off x="0" y="0"/>
                <a:ext cx="386175" cy="72123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72123">
                    <a:moveTo>
                      <a:pt x="193088" y="0"/>
                    </a:moveTo>
                    <a:cubicBezTo>
                      <a:pt x="86448" y="0"/>
                      <a:pt x="0" y="16145"/>
                      <a:pt x="0" y="36062"/>
                    </a:cubicBezTo>
                    <a:cubicBezTo>
                      <a:pt x="0" y="55978"/>
                      <a:pt x="86448" y="72123"/>
                      <a:pt x="193088" y="72123"/>
                    </a:cubicBezTo>
                    <a:cubicBezTo>
                      <a:pt x="299727" y="72123"/>
                      <a:pt x="386175" y="55978"/>
                      <a:pt x="386175" y="36062"/>
                    </a:cubicBezTo>
                    <a:cubicBezTo>
                      <a:pt x="386175" y="16145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E5E3E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77" name="TextBox 677"/>
              <p:cNvSpPr txBox="1"/>
              <p:nvPr/>
            </p:nvSpPr>
            <p:spPr>
              <a:xfrm>
                <a:off x="36204" y="-31338"/>
                <a:ext cx="313768" cy="967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678" name="Group 678"/>
            <p:cNvGrpSpPr/>
            <p:nvPr/>
          </p:nvGrpSpPr>
          <p:grpSpPr>
            <a:xfrm rot="2329935">
              <a:off x="556171" y="523146"/>
              <a:ext cx="57475" cy="10734"/>
              <a:chOff x="0" y="0"/>
              <a:chExt cx="386175" cy="72123"/>
            </a:xfrm>
          </p:grpSpPr>
          <p:sp>
            <p:nvSpPr>
              <p:cNvPr id="679" name="Freeform 679"/>
              <p:cNvSpPr/>
              <p:nvPr/>
            </p:nvSpPr>
            <p:spPr>
              <a:xfrm>
                <a:off x="0" y="0"/>
                <a:ext cx="386175" cy="72123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72123">
                    <a:moveTo>
                      <a:pt x="193088" y="0"/>
                    </a:moveTo>
                    <a:cubicBezTo>
                      <a:pt x="86448" y="0"/>
                      <a:pt x="0" y="16145"/>
                      <a:pt x="0" y="36062"/>
                    </a:cubicBezTo>
                    <a:cubicBezTo>
                      <a:pt x="0" y="55978"/>
                      <a:pt x="86448" y="72123"/>
                      <a:pt x="193088" y="72123"/>
                    </a:cubicBezTo>
                    <a:cubicBezTo>
                      <a:pt x="299727" y="72123"/>
                      <a:pt x="386175" y="55978"/>
                      <a:pt x="386175" y="36062"/>
                    </a:cubicBezTo>
                    <a:cubicBezTo>
                      <a:pt x="386175" y="16145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E5E3E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80" name="TextBox 680"/>
              <p:cNvSpPr txBox="1"/>
              <p:nvPr/>
            </p:nvSpPr>
            <p:spPr>
              <a:xfrm>
                <a:off x="36204" y="-31338"/>
                <a:ext cx="313768" cy="967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681" name="Group 681"/>
            <p:cNvGrpSpPr/>
            <p:nvPr/>
          </p:nvGrpSpPr>
          <p:grpSpPr>
            <a:xfrm rot="2329935">
              <a:off x="515212" y="590106"/>
              <a:ext cx="57475" cy="10734"/>
              <a:chOff x="0" y="0"/>
              <a:chExt cx="386175" cy="72123"/>
            </a:xfrm>
          </p:grpSpPr>
          <p:sp>
            <p:nvSpPr>
              <p:cNvPr id="682" name="Freeform 682"/>
              <p:cNvSpPr/>
              <p:nvPr/>
            </p:nvSpPr>
            <p:spPr>
              <a:xfrm>
                <a:off x="0" y="0"/>
                <a:ext cx="386175" cy="72123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72123">
                    <a:moveTo>
                      <a:pt x="193088" y="0"/>
                    </a:moveTo>
                    <a:cubicBezTo>
                      <a:pt x="86448" y="0"/>
                      <a:pt x="0" y="16145"/>
                      <a:pt x="0" y="36062"/>
                    </a:cubicBezTo>
                    <a:cubicBezTo>
                      <a:pt x="0" y="55978"/>
                      <a:pt x="86448" y="72123"/>
                      <a:pt x="193088" y="72123"/>
                    </a:cubicBezTo>
                    <a:cubicBezTo>
                      <a:pt x="299727" y="72123"/>
                      <a:pt x="386175" y="55978"/>
                      <a:pt x="386175" y="36062"/>
                    </a:cubicBezTo>
                    <a:cubicBezTo>
                      <a:pt x="386175" y="16145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83" name="TextBox 683"/>
              <p:cNvSpPr txBox="1"/>
              <p:nvPr/>
            </p:nvSpPr>
            <p:spPr>
              <a:xfrm>
                <a:off x="36204" y="-31338"/>
                <a:ext cx="313768" cy="967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684" name="Group 684"/>
            <p:cNvGrpSpPr/>
            <p:nvPr/>
          </p:nvGrpSpPr>
          <p:grpSpPr>
            <a:xfrm rot="85615">
              <a:off x="352440" y="236947"/>
              <a:ext cx="57475" cy="10734"/>
              <a:chOff x="0" y="0"/>
              <a:chExt cx="386175" cy="72123"/>
            </a:xfrm>
          </p:grpSpPr>
          <p:sp>
            <p:nvSpPr>
              <p:cNvPr id="685" name="Freeform 685"/>
              <p:cNvSpPr/>
              <p:nvPr/>
            </p:nvSpPr>
            <p:spPr>
              <a:xfrm>
                <a:off x="0" y="0"/>
                <a:ext cx="386175" cy="72123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72123">
                    <a:moveTo>
                      <a:pt x="193088" y="0"/>
                    </a:moveTo>
                    <a:cubicBezTo>
                      <a:pt x="86448" y="0"/>
                      <a:pt x="0" y="16145"/>
                      <a:pt x="0" y="36062"/>
                    </a:cubicBezTo>
                    <a:cubicBezTo>
                      <a:pt x="0" y="55978"/>
                      <a:pt x="86448" y="72123"/>
                      <a:pt x="193088" y="72123"/>
                    </a:cubicBezTo>
                    <a:cubicBezTo>
                      <a:pt x="299727" y="72123"/>
                      <a:pt x="386175" y="55978"/>
                      <a:pt x="386175" y="36062"/>
                    </a:cubicBezTo>
                    <a:cubicBezTo>
                      <a:pt x="386175" y="16145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86" name="TextBox 686"/>
              <p:cNvSpPr txBox="1"/>
              <p:nvPr/>
            </p:nvSpPr>
            <p:spPr>
              <a:xfrm>
                <a:off x="36204" y="-31338"/>
                <a:ext cx="313768" cy="967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687" name="Group 687"/>
            <p:cNvGrpSpPr/>
            <p:nvPr/>
          </p:nvGrpSpPr>
          <p:grpSpPr>
            <a:xfrm rot="85615">
              <a:off x="371992" y="240605"/>
              <a:ext cx="57475" cy="10734"/>
              <a:chOff x="0" y="0"/>
              <a:chExt cx="386175" cy="72123"/>
            </a:xfrm>
          </p:grpSpPr>
          <p:sp>
            <p:nvSpPr>
              <p:cNvPr id="688" name="Freeform 688"/>
              <p:cNvSpPr/>
              <p:nvPr/>
            </p:nvSpPr>
            <p:spPr>
              <a:xfrm>
                <a:off x="0" y="0"/>
                <a:ext cx="386175" cy="72123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72123">
                    <a:moveTo>
                      <a:pt x="193088" y="0"/>
                    </a:moveTo>
                    <a:cubicBezTo>
                      <a:pt x="86448" y="0"/>
                      <a:pt x="0" y="16145"/>
                      <a:pt x="0" y="36062"/>
                    </a:cubicBezTo>
                    <a:cubicBezTo>
                      <a:pt x="0" y="55978"/>
                      <a:pt x="86448" y="72123"/>
                      <a:pt x="193088" y="72123"/>
                    </a:cubicBezTo>
                    <a:cubicBezTo>
                      <a:pt x="299727" y="72123"/>
                      <a:pt x="386175" y="55978"/>
                      <a:pt x="386175" y="36062"/>
                    </a:cubicBezTo>
                    <a:cubicBezTo>
                      <a:pt x="386175" y="16145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89" name="TextBox 689"/>
              <p:cNvSpPr txBox="1"/>
              <p:nvPr/>
            </p:nvSpPr>
            <p:spPr>
              <a:xfrm>
                <a:off x="36204" y="-31338"/>
                <a:ext cx="313768" cy="967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690" name="Group 690"/>
            <p:cNvGrpSpPr/>
            <p:nvPr/>
          </p:nvGrpSpPr>
          <p:grpSpPr>
            <a:xfrm rot="421745">
              <a:off x="371992" y="249109"/>
              <a:ext cx="57475" cy="10734"/>
              <a:chOff x="0" y="0"/>
              <a:chExt cx="386175" cy="72123"/>
            </a:xfrm>
          </p:grpSpPr>
          <p:sp>
            <p:nvSpPr>
              <p:cNvPr id="691" name="Freeform 691"/>
              <p:cNvSpPr/>
              <p:nvPr/>
            </p:nvSpPr>
            <p:spPr>
              <a:xfrm>
                <a:off x="0" y="0"/>
                <a:ext cx="386175" cy="72123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72123">
                    <a:moveTo>
                      <a:pt x="193088" y="0"/>
                    </a:moveTo>
                    <a:cubicBezTo>
                      <a:pt x="86448" y="0"/>
                      <a:pt x="0" y="16145"/>
                      <a:pt x="0" y="36062"/>
                    </a:cubicBezTo>
                    <a:cubicBezTo>
                      <a:pt x="0" y="55978"/>
                      <a:pt x="86448" y="72123"/>
                      <a:pt x="193088" y="72123"/>
                    </a:cubicBezTo>
                    <a:cubicBezTo>
                      <a:pt x="299727" y="72123"/>
                      <a:pt x="386175" y="55978"/>
                      <a:pt x="386175" y="36062"/>
                    </a:cubicBezTo>
                    <a:cubicBezTo>
                      <a:pt x="386175" y="16145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92" name="TextBox 692"/>
              <p:cNvSpPr txBox="1"/>
              <p:nvPr/>
            </p:nvSpPr>
            <p:spPr>
              <a:xfrm>
                <a:off x="36204" y="-31338"/>
                <a:ext cx="313768" cy="967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693" name="Group 693"/>
            <p:cNvGrpSpPr/>
            <p:nvPr/>
          </p:nvGrpSpPr>
          <p:grpSpPr>
            <a:xfrm rot="421745">
              <a:off x="342813" y="228103"/>
              <a:ext cx="57475" cy="10734"/>
              <a:chOff x="0" y="0"/>
              <a:chExt cx="386175" cy="72123"/>
            </a:xfrm>
          </p:grpSpPr>
          <p:sp>
            <p:nvSpPr>
              <p:cNvPr id="694" name="Freeform 694"/>
              <p:cNvSpPr/>
              <p:nvPr/>
            </p:nvSpPr>
            <p:spPr>
              <a:xfrm>
                <a:off x="0" y="0"/>
                <a:ext cx="386175" cy="72123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72123">
                    <a:moveTo>
                      <a:pt x="193088" y="0"/>
                    </a:moveTo>
                    <a:cubicBezTo>
                      <a:pt x="86448" y="0"/>
                      <a:pt x="0" y="16145"/>
                      <a:pt x="0" y="36062"/>
                    </a:cubicBezTo>
                    <a:cubicBezTo>
                      <a:pt x="0" y="55978"/>
                      <a:pt x="86448" y="72123"/>
                      <a:pt x="193088" y="72123"/>
                    </a:cubicBezTo>
                    <a:cubicBezTo>
                      <a:pt x="299727" y="72123"/>
                      <a:pt x="386175" y="55978"/>
                      <a:pt x="386175" y="36062"/>
                    </a:cubicBezTo>
                    <a:cubicBezTo>
                      <a:pt x="386175" y="16145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95" name="TextBox 695"/>
              <p:cNvSpPr txBox="1"/>
              <p:nvPr/>
            </p:nvSpPr>
            <p:spPr>
              <a:xfrm>
                <a:off x="36204" y="-31338"/>
                <a:ext cx="313768" cy="967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696" name="Group 696"/>
            <p:cNvGrpSpPr/>
            <p:nvPr/>
          </p:nvGrpSpPr>
          <p:grpSpPr>
            <a:xfrm rot="1777252">
              <a:off x="224266" y="191423"/>
              <a:ext cx="57475" cy="20328"/>
              <a:chOff x="0" y="0"/>
              <a:chExt cx="386175" cy="136585"/>
            </a:xfrm>
          </p:grpSpPr>
          <p:sp>
            <p:nvSpPr>
              <p:cNvPr id="697" name="Freeform 697"/>
              <p:cNvSpPr/>
              <p:nvPr/>
            </p:nvSpPr>
            <p:spPr>
              <a:xfrm>
                <a:off x="0" y="0"/>
                <a:ext cx="386175" cy="136585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136585">
                    <a:moveTo>
                      <a:pt x="193088" y="0"/>
                    </a:moveTo>
                    <a:cubicBezTo>
                      <a:pt x="86448" y="0"/>
                      <a:pt x="0" y="30576"/>
                      <a:pt x="0" y="68293"/>
                    </a:cubicBezTo>
                    <a:cubicBezTo>
                      <a:pt x="0" y="106010"/>
                      <a:pt x="86448" y="136585"/>
                      <a:pt x="193088" y="136585"/>
                    </a:cubicBezTo>
                    <a:cubicBezTo>
                      <a:pt x="299727" y="136585"/>
                      <a:pt x="386175" y="106010"/>
                      <a:pt x="386175" y="68293"/>
                    </a:cubicBezTo>
                    <a:cubicBezTo>
                      <a:pt x="386175" y="30576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98" name="TextBox 698"/>
              <p:cNvSpPr txBox="1"/>
              <p:nvPr/>
            </p:nvSpPr>
            <p:spPr>
              <a:xfrm>
                <a:off x="36204" y="-25295"/>
                <a:ext cx="313768" cy="14907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699" name="Group 699"/>
            <p:cNvGrpSpPr/>
            <p:nvPr/>
          </p:nvGrpSpPr>
          <p:grpSpPr>
            <a:xfrm rot="1777252">
              <a:off x="205175" y="191423"/>
              <a:ext cx="57475" cy="20328"/>
              <a:chOff x="0" y="0"/>
              <a:chExt cx="386175" cy="136585"/>
            </a:xfrm>
          </p:grpSpPr>
          <p:sp>
            <p:nvSpPr>
              <p:cNvPr id="700" name="Freeform 700"/>
              <p:cNvSpPr/>
              <p:nvPr/>
            </p:nvSpPr>
            <p:spPr>
              <a:xfrm>
                <a:off x="0" y="0"/>
                <a:ext cx="386175" cy="136585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136585">
                    <a:moveTo>
                      <a:pt x="193088" y="0"/>
                    </a:moveTo>
                    <a:cubicBezTo>
                      <a:pt x="86448" y="0"/>
                      <a:pt x="0" y="30576"/>
                      <a:pt x="0" y="68293"/>
                    </a:cubicBezTo>
                    <a:cubicBezTo>
                      <a:pt x="0" y="106010"/>
                      <a:pt x="86448" y="136585"/>
                      <a:pt x="193088" y="136585"/>
                    </a:cubicBezTo>
                    <a:cubicBezTo>
                      <a:pt x="299727" y="136585"/>
                      <a:pt x="386175" y="106010"/>
                      <a:pt x="386175" y="68293"/>
                    </a:cubicBezTo>
                    <a:cubicBezTo>
                      <a:pt x="386175" y="30576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01" name="TextBox 701"/>
              <p:cNvSpPr txBox="1"/>
              <p:nvPr/>
            </p:nvSpPr>
            <p:spPr>
              <a:xfrm>
                <a:off x="36204" y="-25295"/>
                <a:ext cx="313768" cy="14907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702" name="Group 702"/>
            <p:cNvGrpSpPr/>
            <p:nvPr/>
          </p:nvGrpSpPr>
          <p:grpSpPr>
            <a:xfrm rot="1777252">
              <a:off x="254272" y="200267"/>
              <a:ext cx="57475" cy="20328"/>
              <a:chOff x="0" y="0"/>
              <a:chExt cx="386175" cy="136585"/>
            </a:xfrm>
          </p:grpSpPr>
          <p:sp>
            <p:nvSpPr>
              <p:cNvPr id="703" name="Freeform 703"/>
              <p:cNvSpPr/>
              <p:nvPr/>
            </p:nvSpPr>
            <p:spPr>
              <a:xfrm>
                <a:off x="0" y="0"/>
                <a:ext cx="386175" cy="136585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136585">
                    <a:moveTo>
                      <a:pt x="193088" y="0"/>
                    </a:moveTo>
                    <a:cubicBezTo>
                      <a:pt x="86448" y="0"/>
                      <a:pt x="0" y="30576"/>
                      <a:pt x="0" y="68293"/>
                    </a:cubicBezTo>
                    <a:cubicBezTo>
                      <a:pt x="0" y="106010"/>
                      <a:pt x="86448" y="136585"/>
                      <a:pt x="193088" y="136585"/>
                    </a:cubicBezTo>
                    <a:cubicBezTo>
                      <a:pt x="299727" y="136585"/>
                      <a:pt x="386175" y="106010"/>
                      <a:pt x="386175" y="68293"/>
                    </a:cubicBezTo>
                    <a:cubicBezTo>
                      <a:pt x="386175" y="30576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04" name="TextBox 704"/>
              <p:cNvSpPr txBox="1"/>
              <p:nvPr/>
            </p:nvSpPr>
            <p:spPr>
              <a:xfrm>
                <a:off x="36204" y="-25295"/>
                <a:ext cx="313768" cy="14907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705" name="Group 705"/>
            <p:cNvGrpSpPr/>
            <p:nvPr/>
          </p:nvGrpSpPr>
          <p:grpSpPr>
            <a:xfrm rot="1777252">
              <a:off x="197560" y="190551"/>
              <a:ext cx="57475" cy="33679"/>
              <a:chOff x="0" y="0"/>
              <a:chExt cx="386175" cy="226288"/>
            </a:xfrm>
          </p:grpSpPr>
          <p:sp>
            <p:nvSpPr>
              <p:cNvPr id="706" name="Freeform 706"/>
              <p:cNvSpPr/>
              <p:nvPr/>
            </p:nvSpPr>
            <p:spPr>
              <a:xfrm>
                <a:off x="0" y="0"/>
                <a:ext cx="386175" cy="226288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226288">
                    <a:moveTo>
                      <a:pt x="193088" y="0"/>
                    </a:moveTo>
                    <a:cubicBezTo>
                      <a:pt x="86448" y="0"/>
                      <a:pt x="0" y="50656"/>
                      <a:pt x="0" y="113144"/>
                    </a:cubicBezTo>
                    <a:cubicBezTo>
                      <a:pt x="0" y="175632"/>
                      <a:pt x="86448" y="226288"/>
                      <a:pt x="193088" y="226288"/>
                    </a:cubicBezTo>
                    <a:cubicBezTo>
                      <a:pt x="299727" y="226288"/>
                      <a:pt x="386175" y="175632"/>
                      <a:pt x="386175" y="113144"/>
                    </a:cubicBezTo>
                    <a:cubicBezTo>
                      <a:pt x="386175" y="50656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07" name="TextBox 707"/>
              <p:cNvSpPr txBox="1"/>
              <p:nvPr/>
            </p:nvSpPr>
            <p:spPr>
              <a:xfrm>
                <a:off x="36204" y="-16885"/>
                <a:ext cx="313768" cy="22195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sp>
          <p:nvSpPr>
            <p:cNvPr id="708" name="AutoShape 708"/>
            <p:cNvSpPr/>
            <p:nvPr/>
          </p:nvSpPr>
          <p:spPr>
            <a:xfrm>
              <a:off x="230570" y="223462"/>
              <a:ext cx="174673" cy="275653"/>
            </a:xfrm>
            <a:prstGeom prst="line">
              <a:avLst/>
            </a:prstGeom>
            <a:ln w="10366" cap="flat">
              <a:solidFill>
                <a:srgbClr val="F1F1F0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grpSp>
          <p:nvGrpSpPr>
            <p:cNvPr id="709" name="Group 709"/>
            <p:cNvGrpSpPr/>
            <p:nvPr/>
          </p:nvGrpSpPr>
          <p:grpSpPr>
            <a:xfrm rot="2700000">
              <a:off x="186969" y="280259"/>
              <a:ext cx="382771" cy="135381"/>
              <a:chOff x="0" y="0"/>
              <a:chExt cx="386175" cy="136585"/>
            </a:xfrm>
          </p:grpSpPr>
          <p:sp>
            <p:nvSpPr>
              <p:cNvPr id="710" name="Freeform 710"/>
              <p:cNvSpPr/>
              <p:nvPr/>
            </p:nvSpPr>
            <p:spPr>
              <a:xfrm>
                <a:off x="0" y="0"/>
                <a:ext cx="386175" cy="136585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136585">
                    <a:moveTo>
                      <a:pt x="193088" y="0"/>
                    </a:moveTo>
                    <a:cubicBezTo>
                      <a:pt x="86448" y="0"/>
                      <a:pt x="0" y="30576"/>
                      <a:pt x="0" y="68293"/>
                    </a:cubicBezTo>
                    <a:cubicBezTo>
                      <a:pt x="0" y="106010"/>
                      <a:pt x="86448" y="136585"/>
                      <a:pt x="193088" y="136585"/>
                    </a:cubicBezTo>
                    <a:cubicBezTo>
                      <a:pt x="299727" y="136585"/>
                      <a:pt x="386175" y="106010"/>
                      <a:pt x="386175" y="68293"/>
                    </a:cubicBezTo>
                    <a:cubicBezTo>
                      <a:pt x="386175" y="30576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11" name="TextBox 711"/>
              <p:cNvSpPr txBox="1"/>
              <p:nvPr/>
            </p:nvSpPr>
            <p:spPr>
              <a:xfrm>
                <a:off x="36204" y="-25295"/>
                <a:ext cx="313768" cy="14907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712" name="Group 712"/>
            <p:cNvGrpSpPr/>
            <p:nvPr/>
          </p:nvGrpSpPr>
          <p:grpSpPr>
            <a:xfrm rot="2700000">
              <a:off x="217625" y="339252"/>
              <a:ext cx="382771" cy="135381"/>
              <a:chOff x="0" y="0"/>
              <a:chExt cx="386175" cy="136585"/>
            </a:xfrm>
          </p:grpSpPr>
          <p:sp>
            <p:nvSpPr>
              <p:cNvPr id="713" name="Freeform 713"/>
              <p:cNvSpPr/>
              <p:nvPr/>
            </p:nvSpPr>
            <p:spPr>
              <a:xfrm>
                <a:off x="0" y="0"/>
                <a:ext cx="386175" cy="136585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136585">
                    <a:moveTo>
                      <a:pt x="193088" y="0"/>
                    </a:moveTo>
                    <a:cubicBezTo>
                      <a:pt x="86448" y="0"/>
                      <a:pt x="0" y="30576"/>
                      <a:pt x="0" y="68293"/>
                    </a:cubicBezTo>
                    <a:cubicBezTo>
                      <a:pt x="0" y="106010"/>
                      <a:pt x="86448" y="136585"/>
                      <a:pt x="193088" y="136585"/>
                    </a:cubicBezTo>
                    <a:cubicBezTo>
                      <a:pt x="299727" y="136585"/>
                      <a:pt x="386175" y="106010"/>
                      <a:pt x="386175" y="68293"/>
                    </a:cubicBezTo>
                    <a:cubicBezTo>
                      <a:pt x="386175" y="30576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14" name="TextBox 714"/>
              <p:cNvSpPr txBox="1"/>
              <p:nvPr/>
            </p:nvSpPr>
            <p:spPr>
              <a:xfrm>
                <a:off x="36204" y="-25295"/>
                <a:ext cx="313768" cy="14907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715" name="Group 715"/>
            <p:cNvGrpSpPr/>
            <p:nvPr/>
          </p:nvGrpSpPr>
          <p:grpSpPr>
            <a:xfrm rot="2847246">
              <a:off x="302748" y="429618"/>
              <a:ext cx="270843" cy="135381"/>
              <a:chOff x="0" y="0"/>
              <a:chExt cx="273253" cy="136585"/>
            </a:xfrm>
          </p:grpSpPr>
          <p:sp>
            <p:nvSpPr>
              <p:cNvPr id="716" name="Freeform 716"/>
              <p:cNvSpPr/>
              <p:nvPr/>
            </p:nvSpPr>
            <p:spPr>
              <a:xfrm>
                <a:off x="0" y="0"/>
                <a:ext cx="273253" cy="136585"/>
              </a:xfrm>
              <a:custGeom>
                <a:avLst/>
                <a:gdLst/>
                <a:ahLst/>
                <a:cxnLst/>
                <a:rect l="l" t="t" r="r" b="b"/>
                <a:pathLst>
                  <a:path w="273253" h="136585">
                    <a:moveTo>
                      <a:pt x="136626" y="0"/>
                    </a:moveTo>
                    <a:cubicBezTo>
                      <a:pt x="61170" y="0"/>
                      <a:pt x="0" y="30576"/>
                      <a:pt x="0" y="68293"/>
                    </a:cubicBezTo>
                    <a:cubicBezTo>
                      <a:pt x="0" y="106010"/>
                      <a:pt x="61170" y="136585"/>
                      <a:pt x="136626" y="136585"/>
                    </a:cubicBezTo>
                    <a:cubicBezTo>
                      <a:pt x="212083" y="136585"/>
                      <a:pt x="273253" y="106010"/>
                      <a:pt x="273253" y="68293"/>
                    </a:cubicBezTo>
                    <a:cubicBezTo>
                      <a:pt x="273253" y="30576"/>
                      <a:pt x="212083" y="0"/>
                      <a:pt x="136626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17" name="TextBox 717"/>
              <p:cNvSpPr txBox="1"/>
              <p:nvPr/>
            </p:nvSpPr>
            <p:spPr>
              <a:xfrm>
                <a:off x="25617" y="-25295"/>
                <a:ext cx="222018" cy="14907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718" name="Group 718"/>
            <p:cNvGrpSpPr/>
            <p:nvPr/>
          </p:nvGrpSpPr>
          <p:grpSpPr>
            <a:xfrm rot="2847246">
              <a:off x="322188" y="541623"/>
              <a:ext cx="250689" cy="63821"/>
              <a:chOff x="0" y="0"/>
              <a:chExt cx="270365" cy="68830"/>
            </a:xfrm>
          </p:grpSpPr>
          <p:sp>
            <p:nvSpPr>
              <p:cNvPr id="719" name="Freeform 719"/>
              <p:cNvSpPr/>
              <p:nvPr/>
            </p:nvSpPr>
            <p:spPr>
              <a:xfrm>
                <a:off x="0" y="0"/>
                <a:ext cx="270365" cy="68830"/>
              </a:xfrm>
              <a:custGeom>
                <a:avLst/>
                <a:gdLst/>
                <a:ahLst/>
                <a:cxnLst/>
                <a:rect l="l" t="t" r="r" b="b"/>
                <a:pathLst>
                  <a:path w="270365" h="68830">
                    <a:moveTo>
                      <a:pt x="135182" y="0"/>
                    </a:moveTo>
                    <a:cubicBezTo>
                      <a:pt x="60523" y="0"/>
                      <a:pt x="0" y="15408"/>
                      <a:pt x="0" y="34415"/>
                    </a:cubicBezTo>
                    <a:cubicBezTo>
                      <a:pt x="0" y="53422"/>
                      <a:pt x="60523" y="68830"/>
                      <a:pt x="135182" y="68830"/>
                    </a:cubicBezTo>
                    <a:cubicBezTo>
                      <a:pt x="209842" y="68830"/>
                      <a:pt x="270365" y="53422"/>
                      <a:pt x="270365" y="34415"/>
                    </a:cubicBezTo>
                    <a:cubicBezTo>
                      <a:pt x="270365" y="15408"/>
                      <a:pt x="209842" y="0"/>
                      <a:pt x="135182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20" name="TextBox 720"/>
              <p:cNvSpPr txBox="1"/>
              <p:nvPr/>
            </p:nvSpPr>
            <p:spPr>
              <a:xfrm>
                <a:off x="25347" y="-31647"/>
                <a:ext cx="219671" cy="94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721" name="Group 721"/>
            <p:cNvGrpSpPr/>
            <p:nvPr/>
          </p:nvGrpSpPr>
          <p:grpSpPr>
            <a:xfrm rot="85615">
              <a:off x="358749" y="255190"/>
              <a:ext cx="57475" cy="10734"/>
              <a:chOff x="0" y="0"/>
              <a:chExt cx="386175" cy="72123"/>
            </a:xfrm>
          </p:grpSpPr>
          <p:sp>
            <p:nvSpPr>
              <p:cNvPr id="722" name="Freeform 722"/>
              <p:cNvSpPr/>
              <p:nvPr/>
            </p:nvSpPr>
            <p:spPr>
              <a:xfrm>
                <a:off x="0" y="0"/>
                <a:ext cx="386175" cy="72123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72123">
                    <a:moveTo>
                      <a:pt x="193088" y="0"/>
                    </a:moveTo>
                    <a:cubicBezTo>
                      <a:pt x="86448" y="0"/>
                      <a:pt x="0" y="16145"/>
                      <a:pt x="0" y="36062"/>
                    </a:cubicBezTo>
                    <a:cubicBezTo>
                      <a:pt x="0" y="55978"/>
                      <a:pt x="86448" y="72123"/>
                      <a:pt x="193088" y="72123"/>
                    </a:cubicBezTo>
                    <a:cubicBezTo>
                      <a:pt x="299727" y="72123"/>
                      <a:pt x="386175" y="55978"/>
                      <a:pt x="386175" y="36062"/>
                    </a:cubicBezTo>
                    <a:cubicBezTo>
                      <a:pt x="386175" y="16145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23" name="TextBox 723"/>
              <p:cNvSpPr txBox="1"/>
              <p:nvPr/>
            </p:nvSpPr>
            <p:spPr>
              <a:xfrm>
                <a:off x="36204" y="-31338"/>
                <a:ext cx="313768" cy="967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724" name="Group 724"/>
            <p:cNvGrpSpPr/>
            <p:nvPr/>
          </p:nvGrpSpPr>
          <p:grpSpPr>
            <a:xfrm rot="986270">
              <a:off x="363067" y="259965"/>
              <a:ext cx="57475" cy="10734"/>
              <a:chOff x="0" y="0"/>
              <a:chExt cx="386175" cy="72123"/>
            </a:xfrm>
          </p:grpSpPr>
          <p:sp>
            <p:nvSpPr>
              <p:cNvPr id="725" name="Freeform 725"/>
              <p:cNvSpPr/>
              <p:nvPr/>
            </p:nvSpPr>
            <p:spPr>
              <a:xfrm>
                <a:off x="0" y="0"/>
                <a:ext cx="386175" cy="72123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72123">
                    <a:moveTo>
                      <a:pt x="193088" y="0"/>
                    </a:moveTo>
                    <a:cubicBezTo>
                      <a:pt x="86448" y="0"/>
                      <a:pt x="0" y="16145"/>
                      <a:pt x="0" y="36062"/>
                    </a:cubicBezTo>
                    <a:cubicBezTo>
                      <a:pt x="0" y="55978"/>
                      <a:pt x="86448" y="72123"/>
                      <a:pt x="193088" y="72123"/>
                    </a:cubicBezTo>
                    <a:cubicBezTo>
                      <a:pt x="299727" y="72123"/>
                      <a:pt x="386175" y="55978"/>
                      <a:pt x="386175" y="36062"/>
                    </a:cubicBezTo>
                    <a:cubicBezTo>
                      <a:pt x="386175" y="16145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26" name="TextBox 726"/>
              <p:cNvSpPr txBox="1"/>
              <p:nvPr/>
            </p:nvSpPr>
            <p:spPr>
              <a:xfrm>
                <a:off x="36204" y="-31338"/>
                <a:ext cx="313768" cy="967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727" name="Group 727"/>
            <p:cNvGrpSpPr/>
            <p:nvPr/>
          </p:nvGrpSpPr>
          <p:grpSpPr>
            <a:xfrm rot="284880">
              <a:off x="315158" y="226986"/>
              <a:ext cx="57475" cy="10734"/>
              <a:chOff x="0" y="0"/>
              <a:chExt cx="386175" cy="72123"/>
            </a:xfrm>
          </p:grpSpPr>
          <p:sp>
            <p:nvSpPr>
              <p:cNvPr id="728" name="Freeform 728"/>
              <p:cNvSpPr/>
              <p:nvPr/>
            </p:nvSpPr>
            <p:spPr>
              <a:xfrm>
                <a:off x="0" y="0"/>
                <a:ext cx="386175" cy="72123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72123">
                    <a:moveTo>
                      <a:pt x="193088" y="0"/>
                    </a:moveTo>
                    <a:cubicBezTo>
                      <a:pt x="86448" y="0"/>
                      <a:pt x="0" y="16145"/>
                      <a:pt x="0" y="36062"/>
                    </a:cubicBezTo>
                    <a:cubicBezTo>
                      <a:pt x="0" y="55978"/>
                      <a:pt x="86448" y="72123"/>
                      <a:pt x="193088" y="72123"/>
                    </a:cubicBezTo>
                    <a:cubicBezTo>
                      <a:pt x="299727" y="72123"/>
                      <a:pt x="386175" y="55978"/>
                      <a:pt x="386175" y="36062"/>
                    </a:cubicBezTo>
                    <a:cubicBezTo>
                      <a:pt x="386175" y="16145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29" name="TextBox 729"/>
              <p:cNvSpPr txBox="1"/>
              <p:nvPr/>
            </p:nvSpPr>
            <p:spPr>
              <a:xfrm>
                <a:off x="36204" y="-31338"/>
                <a:ext cx="313768" cy="967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730" name="Group 730"/>
            <p:cNvGrpSpPr/>
            <p:nvPr/>
          </p:nvGrpSpPr>
          <p:grpSpPr>
            <a:xfrm rot="284880">
              <a:off x="333985" y="235808"/>
              <a:ext cx="57475" cy="23801"/>
              <a:chOff x="0" y="0"/>
              <a:chExt cx="386175" cy="159916"/>
            </a:xfrm>
          </p:grpSpPr>
          <p:sp>
            <p:nvSpPr>
              <p:cNvPr id="731" name="Freeform 731"/>
              <p:cNvSpPr/>
              <p:nvPr/>
            </p:nvSpPr>
            <p:spPr>
              <a:xfrm>
                <a:off x="0" y="0"/>
                <a:ext cx="386175" cy="159916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159916">
                    <a:moveTo>
                      <a:pt x="193088" y="0"/>
                    </a:moveTo>
                    <a:cubicBezTo>
                      <a:pt x="86448" y="0"/>
                      <a:pt x="0" y="35798"/>
                      <a:pt x="0" y="79958"/>
                    </a:cubicBezTo>
                    <a:cubicBezTo>
                      <a:pt x="0" y="124118"/>
                      <a:pt x="86448" y="159916"/>
                      <a:pt x="193088" y="159916"/>
                    </a:cubicBezTo>
                    <a:cubicBezTo>
                      <a:pt x="299727" y="159916"/>
                      <a:pt x="386175" y="124118"/>
                      <a:pt x="386175" y="79958"/>
                    </a:cubicBezTo>
                    <a:cubicBezTo>
                      <a:pt x="386175" y="35798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32" name="TextBox 732"/>
              <p:cNvSpPr txBox="1"/>
              <p:nvPr/>
            </p:nvSpPr>
            <p:spPr>
              <a:xfrm>
                <a:off x="36204" y="-23108"/>
                <a:ext cx="313768" cy="16803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733" name="Group 733"/>
            <p:cNvGrpSpPr/>
            <p:nvPr/>
          </p:nvGrpSpPr>
          <p:grpSpPr>
            <a:xfrm rot="421745">
              <a:off x="175861" y="187368"/>
              <a:ext cx="57475" cy="12957"/>
              <a:chOff x="0" y="0"/>
              <a:chExt cx="386175" cy="87058"/>
            </a:xfrm>
          </p:grpSpPr>
          <p:sp>
            <p:nvSpPr>
              <p:cNvPr id="734" name="Freeform 734"/>
              <p:cNvSpPr/>
              <p:nvPr/>
            </p:nvSpPr>
            <p:spPr>
              <a:xfrm>
                <a:off x="0" y="0"/>
                <a:ext cx="386175" cy="87058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87058">
                    <a:moveTo>
                      <a:pt x="193088" y="0"/>
                    </a:moveTo>
                    <a:cubicBezTo>
                      <a:pt x="86448" y="0"/>
                      <a:pt x="0" y="19489"/>
                      <a:pt x="0" y="43529"/>
                    </a:cubicBezTo>
                    <a:cubicBezTo>
                      <a:pt x="0" y="67570"/>
                      <a:pt x="86448" y="87058"/>
                      <a:pt x="193088" y="87058"/>
                    </a:cubicBezTo>
                    <a:cubicBezTo>
                      <a:pt x="299727" y="87058"/>
                      <a:pt x="386175" y="67570"/>
                      <a:pt x="386175" y="43529"/>
                    </a:cubicBezTo>
                    <a:cubicBezTo>
                      <a:pt x="386175" y="19489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35" name="TextBox 735"/>
              <p:cNvSpPr txBox="1"/>
              <p:nvPr/>
            </p:nvSpPr>
            <p:spPr>
              <a:xfrm>
                <a:off x="36204" y="-29938"/>
                <a:ext cx="313768" cy="10883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736" name="Group 736"/>
            <p:cNvGrpSpPr/>
            <p:nvPr/>
          </p:nvGrpSpPr>
          <p:grpSpPr>
            <a:xfrm rot="3077611">
              <a:off x="169357" y="201256"/>
              <a:ext cx="57475" cy="18349"/>
              <a:chOff x="0" y="0"/>
              <a:chExt cx="386175" cy="123288"/>
            </a:xfrm>
          </p:grpSpPr>
          <p:sp>
            <p:nvSpPr>
              <p:cNvPr id="737" name="Freeform 737"/>
              <p:cNvSpPr/>
              <p:nvPr/>
            </p:nvSpPr>
            <p:spPr>
              <a:xfrm>
                <a:off x="0" y="0"/>
                <a:ext cx="386175" cy="123288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123288">
                    <a:moveTo>
                      <a:pt x="193088" y="0"/>
                    </a:moveTo>
                    <a:cubicBezTo>
                      <a:pt x="86448" y="0"/>
                      <a:pt x="0" y="27599"/>
                      <a:pt x="0" y="61644"/>
                    </a:cubicBezTo>
                    <a:cubicBezTo>
                      <a:pt x="0" y="95689"/>
                      <a:pt x="86448" y="123288"/>
                      <a:pt x="193088" y="123288"/>
                    </a:cubicBezTo>
                    <a:cubicBezTo>
                      <a:pt x="299727" y="123288"/>
                      <a:pt x="386175" y="95689"/>
                      <a:pt x="386175" y="61644"/>
                    </a:cubicBezTo>
                    <a:cubicBezTo>
                      <a:pt x="386175" y="27599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38" name="TextBox 738"/>
              <p:cNvSpPr txBox="1"/>
              <p:nvPr/>
            </p:nvSpPr>
            <p:spPr>
              <a:xfrm>
                <a:off x="36204" y="-26542"/>
                <a:ext cx="313768" cy="13827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739" name="Group 739"/>
            <p:cNvGrpSpPr/>
            <p:nvPr/>
          </p:nvGrpSpPr>
          <p:grpSpPr>
            <a:xfrm rot="3077611">
              <a:off x="200299" y="230716"/>
              <a:ext cx="57475" cy="18349"/>
              <a:chOff x="0" y="0"/>
              <a:chExt cx="386175" cy="123288"/>
            </a:xfrm>
          </p:grpSpPr>
          <p:sp>
            <p:nvSpPr>
              <p:cNvPr id="740" name="Freeform 740"/>
              <p:cNvSpPr/>
              <p:nvPr/>
            </p:nvSpPr>
            <p:spPr>
              <a:xfrm>
                <a:off x="0" y="0"/>
                <a:ext cx="386175" cy="123288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123288">
                    <a:moveTo>
                      <a:pt x="193088" y="0"/>
                    </a:moveTo>
                    <a:cubicBezTo>
                      <a:pt x="86448" y="0"/>
                      <a:pt x="0" y="27599"/>
                      <a:pt x="0" y="61644"/>
                    </a:cubicBezTo>
                    <a:cubicBezTo>
                      <a:pt x="0" y="95689"/>
                      <a:pt x="86448" y="123288"/>
                      <a:pt x="193088" y="123288"/>
                    </a:cubicBezTo>
                    <a:cubicBezTo>
                      <a:pt x="299727" y="123288"/>
                      <a:pt x="386175" y="95689"/>
                      <a:pt x="386175" y="61644"/>
                    </a:cubicBezTo>
                    <a:cubicBezTo>
                      <a:pt x="386175" y="27599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41" name="TextBox 741"/>
              <p:cNvSpPr txBox="1"/>
              <p:nvPr/>
            </p:nvSpPr>
            <p:spPr>
              <a:xfrm>
                <a:off x="36204" y="-26542"/>
                <a:ext cx="313768" cy="13827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742" name="Group 742"/>
            <p:cNvGrpSpPr/>
            <p:nvPr/>
          </p:nvGrpSpPr>
          <p:grpSpPr>
            <a:xfrm rot="3077611">
              <a:off x="241762" y="272179"/>
              <a:ext cx="57475" cy="18349"/>
              <a:chOff x="0" y="0"/>
              <a:chExt cx="386175" cy="123288"/>
            </a:xfrm>
          </p:grpSpPr>
          <p:sp>
            <p:nvSpPr>
              <p:cNvPr id="743" name="Freeform 743"/>
              <p:cNvSpPr/>
              <p:nvPr/>
            </p:nvSpPr>
            <p:spPr>
              <a:xfrm>
                <a:off x="0" y="0"/>
                <a:ext cx="386175" cy="123288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123288">
                    <a:moveTo>
                      <a:pt x="193088" y="0"/>
                    </a:moveTo>
                    <a:cubicBezTo>
                      <a:pt x="86448" y="0"/>
                      <a:pt x="0" y="27599"/>
                      <a:pt x="0" y="61644"/>
                    </a:cubicBezTo>
                    <a:cubicBezTo>
                      <a:pt x="0" y="95689"/>
                      <a:pt x="86448" y="123288"/>
                      <a:pt x="193088" y="123288"/>
                    </a:cubicBezTo>
                    <a:cubicBezTo>
                      <a:pt x="299727" y="123288"/>
                      <a:pt x="386175" y="95689"/>
                      <a:pt x="386175" y="61644"/>
                    </a:cubicBezTo>
                    <a:cubicBezTo>
                      <a:pt x="386175" y="27599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44" name="TextBox 744"/>
              <p:cNvSpPr txBox="1"/>
              <p:nvPr/>
            </p:nvSpPr>
            <p:spPr>
              <a:xfrm>
                <a:off x="36204" y="-26542"/>
                <a:ext cx="313768" cy="13827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745" name="Group 745"/>
            <p:cNvGrpSpPr/>
            <p:nvPr/>
          </p:nvGrpSpPr>
          <p:grpSpPr>
            <a:xfrm rot="-2172567">
              <a:off x="452252" y="327099"/>
              <a:ext cx="57475" cy="33679"/>
              <a:chOff x="0" y="0"/>
              <a:chExt cx="386175" cy="226288"/>
            </a:xfrm>
          </p:grpSpPr>
          <p:sp>
            <p:nvSpPr>
              <p:cNvPr id="746" name="Freeform 746"/>
              <p:cNvSpPr/>
              <p:nvPr/>
            </p:nvSpPr>
            <p:spPr>
              <a:xfrm>
                <a:off x="0" y="0"/>
                <a:ext cx="386175" cy="226288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226288">
                    <a:moveTo>
                      <a:pt x="193088" y="0"/>
                    </a:moveTo>
                    <a:cubicBezTo>
                      <a:pt x="86448" y="0"/>
                      <a:pt x="0" y="50656"/>
                      <a:pt x="0" y="113144"/>
                    </a:cubicBezTo>
                    <a:cubicBezTo>
                      <a:pt x="0" y="175632"/>
                      <a:pt x="86448" y="226288"/>
                      <a:pt x="193088" y="226288"/>
                    </a:cubicBezTo>
                    <a:cubicBezTo>
                      <a:pt x="299727" y="226288"/>
                      <a:pt x="386175" y="175632"/>
                      <a:pt x="386175" y="113144"/>
                    </a:cubicBezTo>
                    <a:cubicBezTo>
                      <a:pt x="386175" y="50656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47" name="TextBox 747"/>
              <p:cNvSpPr txBox="1"/>
              <p:nvPr/>
            </p:nvSpPr>
            <p:spPr>
              <a:xfrm>
                <a:off x="36204" y="-16885"/>
                <a:ext cx="313768" cy="22195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748" name="Group 748"/>
            <p:cNvGrpSpPr/>
            <p:nvPr/>
          </p:nvGrpSpPr>
          <p:grpSpPr>
            <a:xfrm rot="643594">
              <a:off x="106888" y="158277"/>
              <a:ext cx="132153" cy="12957"/>
              <a:chOff x="0" y="0"/>
              <a:chExt cx="229670" cy="22518"/>
            </a:xfrm>
          </p:grpSpPr>
          <p:sp>
            <p:nvSpPr>
              <p:cNvPr id="749" name="Freeform 749"/>
              <p:cNvSpPr/>
              <p:nvPr/>
            </p:nvSpPr>
            <p:spPr>
              <a:xfrm>
                <a:off x="0" y="0"/>
                <a:ext cx="229670" cy="22518"/>
              </a:xfrm>
              <a:custGeom>
                <a:avLst/>
                <a:gdLst/>
                <a:ahLst/>
                <a:cxnLst/>
                <a:rect l="l" t="t" r="r" b="b"/>
                <a:pathLst>
                  <a:path w="229670" h="22518">
                    <a:moveTo>
                      <a:pt x="114835" y="0"/>
                    </a:moveTo>
                    <a:cubicBezTo>
                      <a:pt x="51413" y="0"/>
                      <a:pt x="0" y="5041"/>
                      <a:pt x="0" y="11259"/>
                    </a:cubicBezTo>
                    <a:cubicBezTo>
                      <a:pt x="0" y="17477"/>
                      <a:pt x="51413" y="22518"/>
                      <a:pt x="114835" y="22518"/>
                    </a:cubicBezTo>
                    <a:cubicBezTo>
                      <a:pt x="178257" y="22518"/>
                      <a:pt x="229670" y="17477"/>
                      <a:pt x="229670" y="11259"/>
                    </a:cubicBezTo>
                    <a:cubicBezTo>
                      <a:pt x="229670" y="5041"/>
                      <a:pt x="178257" y="0"/>
                      <a:pt x="114835" y="0"/>
                    </a:cubicBezTo>
                    <a:close/>
                  </a:path>
                </a:pathLst>
              </a:custGeom>
              <a:solidFill>
                <a:srgbClr val="332413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50" name="TextBox 750"/>
              <p:cNvSpPr txBox="1"/>
              <p:nvPr/>
            </p:nvSpPr>
            <p:spPr>
              <a:xfrm>
                <a:off x="21532" y="-35989"/>
                <a:ext cx="186607" cy="5639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751" name="Group 751"/>
            <p:cNvGrpSpPr/>
            <p:nvPr/>
          </p:nvGrpSpPr>
          <p:grpSpPr>
            <a:xfrm rot="430258">
              <a:off x="1580" y="126536"/>
              <a:ext cx="191469" cy="37311"/>
              <a:chOff x="0" y="0"/>
              <a:chExt cx="193172" cy="37643"/>
            </a:xfrm>
          </p:grpSpPr>
          <p:sp>
            <p:nvSpPr>
              <p:cNvPr id="752" name="Freeform 752"/>
              <p:cNvSpPr/>
              <p:nvPr/>
            </p:nvSpPr>
            <p:spPr>
              <a:xfrm>
                <a:off x="0" y="0"/>
                <a:ext cx="193172" cy="37643"/>
              </a:xfrm>
              <a:custGeom>
                <a:avLst/>
                <a:gdLst/>
                <a:ahLst/>
                <a:cxnLst/>
                <a:rect l="l" t="t" r="r" b="b"/>
                <a:pathLst>
                  <a:path w="193172" h="37643">
                    <a:moveTo>
                      <a:pt x="96586" y="0"/>
                    </a:moveTo>
                    <a:cubicBezTo>
                      <a:pt x="43243" y="0"/>
                      <a:pt x="0" y="8427"/>
                      <a:pt x="0" y="18821"/>
                    </a:cubicBezTo>
                    <a:cubicBezTo>
                      <a:pt x="0" y="29216"/>
                      <a:pt x="43243" y="37643"/>
                      <a:pt x="96586" y="37643"/>
                    </a:cubicBezTo>
                    <a:cubicBezTo>
                      <a:pt x="149929" y="37643"/>
                      <a:pt x="193172" y="29216"/>
                      <a:pt x="193172" y="18821"/>
                    </a:cubicBezTo>
                    <a:cubicBezTo>
                      <a:pt x="193172" y="8427"/>
                      <a:pt x="149929" y="0"/>
                      <a:pt x="96586" y="0"/>
                    </a:cubicBezTo>
                    <a:close/>
                  </a:path>
                </a:pathLst>
              </a:custGeom>
              <a:solidFill>
                <a:srgbClr val="402D16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53" name="TextBox 753"/>
              <p:cNvSpPr txBox="1"/>
              <p:nvPr/>
            </p:nvSpPr>
            <p:spPr>
              <a:xfrm>
                <a:off x="18110" y="-34571"/>
                <a:ext cx="156952" cy="6868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754" name="Group 754"/>
            <p:cNvGrpSpPr/>
            <p:nvPr/>
          </p:nvGrpSpPr>
          <p:grpSpPr>
            <a:xfrm rot="430258">
              <a:off x="34283" y="140991"/>
              <a:ext cx="176271" cy="37311"/>
              <a:chOff x="0" y="0"/>
              <a:chExt cx="177839" cy="37643"/>
            </a:xfrm>
          </p:grpSpPr>
          <p:sp>
            <p:nvSpPr>
              <p:cNvPr id="755" name="Freeform 755"/>
              <p:cNvSpPr/>
              <p:nvPr/>
            </p:nvSpPr>
            <p:spPr>
              <a:xfrm>
                <a:off x="0" y="0"/>
                <a:ext cx="177839" cy="37643"/>
              </a:xfrm>
              <a:custGeom>
                <a:avLst/>
                <a:gdLst/>
                <a:ahLst/>
                <a:cxnLst/>
                <a:rect l="l" t="t" r="r" b="b"/>
                <a:pathLst>
                  <a:path w="177839" h="37643">
                    <a:moveTo>
                      <a:pt x="88920" y="0"/>
                    </a:moveTo>
                    <a:cubicBezTo>
                      <a:pt x="39811" y="0"/>
                      <a:pt x="0" y="8427"/>
                      <a:pt x="0" y="18821"/>
                    </a:cubicBezTo>
                    <a:cubicBezTo>
                      <a:pt x="0" y="29216"/>
                      <a:pt x="39811" y="37643"/>
                      <a:pt x="88920" y="37643"/>
                    </a:cubicBezTo>
                    <a:cubicBezTo>
                      <a:pt x="138029" y="37643"/>
                      <a:pt x="177839" y="29216"/>
                      <a:pt x="177839" y="18821"/>
                    </a:cubicBezTo>
                    <a:cubicBezTo>
                      <a:pt x="177839" y="8427"/>
                      <a:pt x="138029" y="0"/>
                      <a:pt x="88920" y="0"/>
                    </a:cubicBezTo>
                    <a:close/>
                  </a:path>
                </a:pathLst>
              </a:custGeom>
              <a:solidFill>
                <a:srgbClr val="402D16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56" name="TextBox 756"/>
              <p:cNvSpPr txBox="1"/>
              <p:nvPr/>
            </p:nvSpPr>
            <p:spPr>
              <a:xfrm>
                <a:off x="16672" y="-34571"/>
                <a:ext cx="144494" cy="6868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757" name="Group 757"/>
            <p:cNvGrpSpPr/>
            <p:nvPr/>
          </p:nvGrpSpPr>
          <p:grpSpPr>
            <a:xfrm rot="430258">
              <a:off x="107513" y="163853"/>
              <a:ext cx="111489" cy="23599"/>
              <a:chOff x="0" y="0"/>
              <a:chExt cx="177839" cy="37643"/>
            </a:xfrm>
          </p:grpSpPr>
          <p:sp>
            <p:nvSpPr>
              <p:cNvPr id="758" name="Freeform 758"/>
              <p:cNvSpPr/>
              <p:nvPr/>
            </p:nvSpPr>
            <p:spPr>
              <a:xfrm>
                <a:off x="0" y="0"/>
                <a:ext cx="177839" cy="37643"/>
              </a:xfrm>
              <a:custGeom>
                <a:avLst/>
                <a:gdLst/>
                <a:ahLst/>
                <a:cxnLst/>
                <a:rect l="l" t="t" r="r" b="b"/>
                <a:pathLst>
                  <a:path w="177839" h="37643">
                    <a:moveTo>
                      <a:pt x="88920" y="0"/>
                    </a:moveTo>
                    <a:cubicBezTo>
                      <a:pt x="39811" y="0"/>
                      <a:pt x="0" y="8427"/>
                      <a:pt x="0" y="18821"/>
                    </a:cubicBezTo>
                    <a:cubicBezTo>
                      <a:pt x="0" y="29216"/>
                      <a:pt x="39811" y="37643"/>
                      <a:pt x="88920" y="37643"/>
                    </a:cubicBezTo>
                    <a:cubicBezTo>
                      <a:pt x="138029" y="37643"/>
                      <a:pt x="177839" y="29216"/>
                      <a:pt x="177839" y="18821"/>
                    </a:cubicBezTo>
                    <a:cubicBezTo>
                      <a:pt x="177839" y="8427"/>
                      <a:pt x="138029" y="0"/>
                      <a:pt x="88920" y="0"/>
                    </a:cubicBezTo>
                    <a:close/>
                  </a:path>
                </a:pathLst>
              </a:custGeom>
              <a:solidFill>
                <a:srgbClr val="402D16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59" name="TextBox 759"/>
              <p:cNvSpPr txBox="1"/>
              <p:nvPr/>
            </p:nvSpPr>
            <p:spPr>
              <a:xfrm>
                <a:off x="16672" y="-34571"/>
                <a:ext cx="144494" cy="6868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760" name="Group 760"/>
            <p:cNvGrpSpPr/>
            <p:nvPr/>
          </p:nvGrpSpPr>
          <p:grpSpPr>
            <a:xfrm rot="-104681">
              <a:off x="112336" y="124627"/>
              <a:ext cx="67957" cy="21604"/>
              <a:chOff x="0" y="0"/>
              <a:chExt cx="118406" cy="37643"/>
            </a:xfrm>
          </p:grpSpPr>
          <p:sp>
            <p:nvSpPr>
              <p:cNvPr id="761" name="Freeform 761"/>
              <p:cNvSpPr/>
              <p:nvPr/>
            </p:nvSpPr>
            <p:spPr>
              <a:xfrm>
                <a:off x="0" y="0"/>
                <a:ext cx="118406" cy="37643"/>
              </a:xfrm>
              <a:custGeom>
                <a:avLst/>
                <a:gdLst/>
                <a:ahLst/>
                <a:cxnLst/>
                <a:rect l="l" t="t" r="r" b="b"/>
                <a:pathLst>
                  <a:path w="118406" h="37643">
                    <a:moveTo>
                      <a:pt x="59203" y="0"/>
                    </a:moveTo>
                    <a:cubicBezTo>
                      <a:pt x="26506" y="0"/>
                      <a:pt x="0" y="8427"/>
                      <a:pt x="0" y="18821"/>
                    </a:cubicBezTo>
                    <a:cubicBezTo>
                      <a:pt x="0" y="29216"/>
                      <a:pt x="26506" y="37643"/>
                      <a:pt x="59203" y="37643"/>
                    </a:cubicBezTo>
                    <a:cubicBezTo>
                      <a:pt x="91900" y="37643"/>
                      <a:pt x="118406" y="29216"/>
                      <a:pt x="118406" y="18821"/>
                    </a:cubicBezTo>
                    <a:cubicBezTo>
                      <a:pt x="118406" y="8427"/>
                      <a:pt x="91900" y="0"/>
                      <a:pt x="59203" y="0"/>
                    </a:cubicBezTo>
                    <a:close/>
                  </a:path>
                </a:pathLst>
              </a:custGeom>
              <a:solidFill>
                <a:srgbClr val="402D16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62" name="TextBox 762"/>
              <p:cNvSpPr txBox="1"/>
              <p:nvPr/>
            </p:nvSpPr>
            <p:spPr>
              <a:xfrm>
                <a:off x="11101" y="-34571"/>
                <a:ext cx="96205" cy="6868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763" name="Group 763"/>
            <p:cNvGrpSpPr/>
            <p:nvPr/>
          </p:nvGrpSpPr>
          <p:grpSpPr>
            <a:xfrm>
              <a:off x="133010" y="138200"/>
              <a:ext cx="80785" cy="12957"/>
              <a:chOff x="0" y="0"/>
              <a:chExt cx="140396" cy="22518"/>
            </a:xfrm>
          </p:grpSpPr>
          <p:sp>
            <p:nvSpPr>
              <p:cNvPr id="764" name="Freeform 764"/>
              <p:cNvSpPr/>
              <p:nvPr/>
            </p:nvSpPr>
            <p:spPr>
              <a:xfrm>
                <a:off x="0" y="0"/>
                <a:ext cx="140396" cy="22518"/>
              </a:xfrm>
              <a:custGeom>
                <a:avLst/>
                <a:gdLst/>
                <a:ahLst/>
                <a:cxnLst/>
                <a:rect l="l" t="t" r="r" b="b"/>
                <a:pathLst>
                  <a:path w="140396" h="22518">
                    <a:moveTo>
                      <a:pt x="70198" y="0"/>
                    </a:moveTo>
                    <a:cubicBezTo>
                      <a:pt x="31429" y="0"/>
                      <a:pt x="0" y="5041"/>
                      <a:pt x="0" y="11259"/>
                    </a:cubicBezTo>
                    <a:cubicBezTo>
                      <a:pt x="0" y="17477"/>
                      <a:pt x="31429" y="22518"/>
                      <a:pt x="70198" y="22518"/>
                    </a:cubicBezTo>
                    <a:cubicBezTo>
                      <a:pt x="108967" y="22518"/>
                      <a:pt x="140396" y="17477"/>
                      <a:pt x="140396" y="11259"/>
                    </a:cubicBezTo>
                    <a:cubicBezTo>
                      <a:pt x="140396" y="5041"/>
                      <a:pt x="108967" y="0"/>
                      <a:pt x="70198" y="0"/>
                    </a:cubicBezTo>
                    <a:close/>
                  </a:path>
                </a:pathLst>
              </a:custGeom>
              <a:solidFill>
                <a:srgbClr val="332413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65" name="TextBox 765"/>
              <p:cNvSpPr txBox="1"/>
              <p:nvPr/>
            </p:nvSpPr>
            <p:spPr>
              <a:xfrm>
                <a:off x="13162" y="-35989"/>
                <a:ext cx="114072" cy="5639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766" name="Group 766"/>
            <p:cNvGrpSpPr/>
            <p:nvPr/>
          </p:nvGrpSpPr>
          <p:grpSpPr>
            <a:xfrm rot="643594">
              <a:off x="46094" y="156863"/>
              <a:ext cx="132153" cy="12957"/>
              <a:chOff x="0" y="0"/>
              <a:chExt cx="229670" cy="22518"/>
            </a:xfrm>
          </p:grpSpPr>
          <p:sp>
            <p:nvSpPr>
              <p:cNvPr id="767" name="Freeform 767"/>
              <p:cNvSpPr/>
              <p:nvPr/>
            </p:nvSpPr>
            <p:spPr>
              <a:xfrm>
                <a:off x="0" y="0"/>
                <a:ext cx="229670" cy="22518"/>
              </a:xfrm>
              <a:custGeom>
                <a:avLst/>
                <a:gdLst/>
                <a:ahLst/>
                <a:cxnLst/>
                <a:rect l="l" t="t" r="r" b="b"/>
                <a:pathLst>
                  <a:path w="229670" h="22518">
                    <a:moveTo>
                      <a:pt x="114835" y="0"/>
                    </a:moveTo>
                    <a:cubicBezTo>
                      <a:pt x="51413" y="0"/>
                      <a:pt x="0" y="5041"/>
                      <a:pt x="0" y="11259"/>
                    </a:cubicBezTo>
                    <a:cubicBezTo>
                      <a:pt x="0" y="17477"/>
                      <a:pt x="51413" y="22518"/>
                      <a:pt x="114835" y="22518"/>
                    </a:cubicBezTo>
                    <a:cubicBezTo>
                      <a:pt x="178257" y="22518"/>
                      <a:pt x="229670" y="17477"/>
                      <a:pt x="229670" y="11259"/>
                    </a:cubicBezTo>
                    <a:cubicBezTo>
                      <a:pt x="229670" y="5041"/>
                      <a:pt x="178257" y="0"/>
                      <a:pt x="114835" y="0"/>
                    </a:cubicBezTo>
                    <a:close/>
                  </a:path>
                </a:pathLst>
              </a:custGeom>
              <a:solidFill>
                <a:srgbClr val="332413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68" name="TextBox 768"/>
              <p:cNvSpPr txBox="1"/>
              <p:nvPr/>
            </p:nvSpPr>
            <p:spPr>
              <a:xfrm>
                <a:off x="21532" y="-35989"/>
                <a:ext cx="186607" cy="5639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769" name="Group 769"/>
            <p:cNvGrpSpPr/>
            <p:nvPr/>
          </p:nvGrpSpPr>
          <p:grpSpPr>
            <a:xfrm>
              <a:off x="324622" y="117847"/>
              <a:ext cx="185624" cy="13044"/>
              <a:chOff x="0" y="0"/>
              <a:chExt cx="140396" cy="9866"/>
            </a:xfrm>
          </p:grpSpPr>
          <p:sp>
            <p:nvSpPr>
              <p:cNvPr id="770" name="Freeform 770"/>
              <p:cNvSpPr/>
              <p:nvPr/>
            </p:nvSpPr>
            <p:spPr>
              <a:xfrm>
                <a:off x="0" y="0"/>
                <a:ext cx="140396" cy="9866"/>
              </a:xfrm>
              <a:custGeom>
                <a:avLst/>
                <a:gdLst/>
                <a:ahLst/>
                <a:cxnLst/>
                <a:rect l="l" t="t" r="r" b="b"/>
                <a:pathLst>
                  <a:path w="140396" h="9866">
                    <a:moveTo>
                      <a:pt x="70198" y="0"/>
                    </a:moveTo>
                    <a:cubicBezTo>
                      <a:pt x="31429" y="0"/>
                      <a:pt x="0" y="2209"/>
                      <a:pt x="0" y="4933"/>
                    </a:cubicBezTo>
                    <a:cubicBezTo>
                      <a:pt x="0" y="7657"/>
                      <a:pt x="31429" y="9866"/>
                      <a:pt x="70198" y="9866"/>
                    </a:cubicBezTo>
                    <a:cubicBezTo>
                      <a:pt x="108967" y="9866"/>
                      <a:pt x="140396" y="7657"/>
                      <a:pt x="140396" y="4933"/>
                    </a:cubicBezTo>
                    <a:cubicBezTo>
                      <a:pt x="140396" y="2209"/>
                      <a:pt x="108967" y="0"/>
                      <a:pt x="70198" y="0"/>
                    </a:cubicBezTo>
                    <a:close/>
                  </a:path>
                </a:pathLst>
              </a:custGeom>
              <a:solidFill>
                <a:srgbClr val="5E4838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71" name="TextBox 771"/>
              <p:cNvSpPr txBox="1"/>
              <p:nvPr/>
            </p:nvSpPr>
            <p:spPr>
              <a:xfrm>
                <a:off x="13162" y="-37175"/>
                <a:ext cx="114072" cy="4611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772" name="Group 772"/>
            <p:cNvGrpSpPr/>
            <p:nvPr/>
          </p:nvGrpSpPr>
          <p:grpSpPr>
            <a:xfrm>
              <a:off x="329519" y="128344"/>
              <a:ext cx="166510" cy="12957"/>
              <a:chOff x="0" y="0"/>
              <a:chExt cx="140396" cy="10925"/>
            </a:xfrm>
          </p:grpSpPr>
          <p:sp>
            <p:nvSpPr>
              <p:cNvPr id="773" name="Freeform 773"/>
              <p:cNvSpPr/>
              <p:nvPr/>
            </p:nvSpPr>
            <p:spPr>
              <a:xfrm>
                <a:off x="0" y="0"/>
                <a:ext cx="140396" cy="10925"/>
              </a:xfrm>
              <a:custGeom>
                <a:avLst/>
                <a:gdLst/>
                <a:ahLst/>
                <a:cxnLst/>
                <a:rect l="l" t="t" r="r" b="b"/>
                <a:pathLst>
                  <a:path w="140396" h="10925">
                    <a:moveTo>
                      <a:pt x="70198" y="0"/>
                    </a:moveTo>
                    <a:cubicBezTo>
                      <a:pt x="31429" y="0"/>
                      <a:pt x="0" y="2446"/>
                      <a:pt x="0" y="5462"/>
                    </a:cubicBezTo>
                    <a:cubicBezTo>
                      <a:pt x="0" y="8479"/>
                      <a:pt x="31429" y="10925"/>
                      <a:pt x="70198" y="10925"/>
                    </a:cubicBezTo>
                    <a:cubicBezTo>
                      <a:pt x="108967" y="10925"/>
                      <a:pt x="140396" y="8479"/>
                      <a:pt x="140396" y="5462"/>
                    </a:cubicBezTo>
                    <a:cubicBezTo>
                      <a:pt x="140396" y="2446"/>
                      <a:pt x="108967" y="0"/>
                      <a:pt x="70198" y="0"/>
                    </a:cubicBezTo>
                    <a:close/>
                  </a:path>
                </a:pathLst>
              </a:custGeom>
              <a:solidFill>
                <a:srgbClr val="5E4838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74" name="TextBox 774"/>
              <p:cNvSpPr txBox="1"/>
              <p:nvPr/>
            </p:nvSpPr>
            <p:spPr>
              <a:xfrm>
                <a:off x="13162" y="-37076"/>
                <a:ext cx="114072" cy="4697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775" name="Group 775"/>
            <p:cNvGrpSpPr/>
            <p:nvPr/>
          </p:nvGrpSpPr>
          <p:grpSpPr>
            <a:xfrm>
              <a:off x="310284" y="117421"/>
              <a:ext cx="66985" cy="50023"/>
              <a:chOff x="0" y="0"/>
              <a:chExt cx="52962" cy="39551"/>
            </a:xfrm>
          </p:grpSpPr>
          <p:sp>
            <p:nvSpPr>
              <p:cNvPr id="776" name="Freeform 776"/>
              <p:cNvSpPr/>
              <p:nvPr/>
            </p:nvSpPr>
            <p:spPr>
              <a:xfrm>
                <a:off x="0" y="0"/>
                <a:ext cx="52962" cy="39551"/>
              </a:xfrm>
              <a:custGeom>
                <a:avLst/>
                <a:gdLst/>
                <a:ahLst/>
                <a:cxnLst/>
                <a:rect l="l" t="t" r="r" b="b"/>
                <a:pathLst>
                  <a:path w="52962" h="39551">
                    <a:moveTo>
                      <a:pt x="26481" y="0"/>
                    </a:moveTo>
                    <a:cubicBezTo>
                      <a:pt x="11856" y="0"/>
                      <a:pt x="0" y="8854"/>
                      <a:pt x="0" y="19776"/>
                    </a:cubicBezTo>
                    <a:cubicBezTo>
                      <a:pt x="0" y="30697"/>
                      <a:pt x="11856" y="39551"/>
                      <a:pt x="26481" y="39551"/>
                    </a:cubicBezTo>
                    <a:cubicBezTo>
                      <a:pt x="41106" y="39551"/>
                      <a:pt x="52962" y="30697"/>
                      <a:pt x="52962" y="19776"/>
                    </a:cubicBezTo>
                    <a:cubicBezTo>
                      <a:pt x="52962" y="8854"/>
                      <a:pt x="41106" y="0"/>
                      <a:pt x="26481" y="0"/>
                    </a:cubicBezTo>
                    <a:close/>
                  </a:path>
                </a:pathLst>
              </a:custGeom>
              <a:solidFill>
                <a:srgbClr val="A0815C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77" name="TextBox 777"/>
              <p:cNvSpPr txBox="1"/>
              <p:nvPr/>
            </p:nvSpPr>
            <p:spPr>
              <a:xfrm>
                <a:off x="4965" y="-34392"/>
                <a:ext cx="43032" cy="7023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778" name="Group 778"/>
            <p:cNvGrpSpPr/>
            <p:nvPr/>
          </p:nvGrpSpPr>
          <p:grpSpPr>
            <a:xfrm>
              <a:off x="318257" y="117847"/>
              <a:ext cx="51038" cy="46908"/>
              <a:chOff x="0" y="0"/>
              <a:chExt cx="40957" cy="37643"/>
            </a:xfrm>
          </p:grpSpPr>
          <p:sp>
            <p:nvSpPr>
              <p:cNvPr id="779" name="Freeform 779"/>
              <p:cNvSpPr/>
              <p:nvPr/>
            </p:nvSpPr>
            <p:spPr>
              <a:xfrm>
                <a:off x="0" y="0"/>
                <a:ext cx="40957" cy="37643"/>
              </a:xfrm>
              <a:custGeom>
                <a:avLst/>
                <a:gdLst/>
                <a:ahLst/>
                <a:cxnLst/>
                <a:rect l="l" t="t" r="r" b="b"/>
                <a:pathLst>
                  <a:path w="40957" h="37643">
                    <a:moveTo>
                      <a:pt x="20479" y="0"/>
                    </a:moveTo>
                    <a:cubicBezTo>
                      <a:pt x="9169" y="0"/>
                      <a:pt x="0" y="8427"/>
                      <a:pt x="0" y="18821"/>
                    </a:cubicBezTo>
                    <a:cubicBezTo>
                      <a:pt x="0" y="29216"/>
                      <a:pt x="9169" y="37643"/>
                      <a:pt x="20479" y="37643"/>
                    </a:cubicBezTo>
                    <a:cubicBezTo>
                      <a:pt x="31788" y="37643"/>
                      <a:pt x="40957" y="29216"/>
                      <a:pt x="40957" y="18821"/>
                    </a:cubicBezTo>
                    <a:cubicBezTo>
                      <a:pt x="40957" y="8427"/>
                      <a:pt x="31788" y="0"/>
                      <a:pt x="20479" y="0"/>
                    </a:cubicBezTo>
                    <a:close/>
                  </a:path>
                </a:pathLst>
              </a:custGeom>
              <a:solidFill>
                <a:srgbClr val="402D16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80" name="TextBox 780"/>
              <p:cNvSpPr txBox="1"/>
              <p:nvPr/>
            </p:nvSpPr>
            <p:spPr>
              <a:xfrm>
                <a:off x="3840" y="-34571"/>
                <a:ext cx="33278" cy="6868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781" name="Group 781"/>
            <p:cNvGrpSpPr/>
            <p:nvPr/>
          </p:nvGrpSpPr>
          <p:grpSpPr>
            <a:xfrm>
              <a:off x="318257" y="120110"/>
              <a:ext cx="48575" cy="44645"/>
              <a:chOff x="0" y="0"/>
              <a:chExt cx="40957" cy="37643"/>
            </a:xfrm>
          </p:grpSpPr>
          <p:sp>
            <p:nvSpPr>
              <p:cNvPr id="782" name="Freeform 782"/>
              <p:cNvSpPr/>
              <p:nvPr/>
            </p:nvSpPr>
            <p:spPr>
              <a:xfrm>
                <a:off x="0" y="0"/>
                <a:ext cx="40957" cy="37643"/>
              </a:xfrm>
              <a:custGeom>
                <a:avLst/>
                <a:gdLst/>
                <a:ahLst/>
                <a:cxnLst/>
                <a:rect l="l" t="t" r="r" b="b"/>
                <a:pathLst>
                  <a:path w="40957" h="37643">
                    <a:moveTo>
                      <a:pt x="20479" y="0"/>
                    </a:moveTo>
                    <a:cubicBezTo>
                      <a:pt x="9169" y="0"/>
                      <a:pt x="0" y="8427"/>
                      <a:pt x="0" y="18821"/>
                    </a:cubicBezTo>
                    <a:cubicBezTo>
                      <a:pt x="0" y="29216"/>
                      <a:pt x="9169" y="37643"/>
                      <a:pt x="20479" y="37643"/>
                    </a:cubicBezTo>
                    <a:cubicBezTo>
                      <a:pt x="31788" y="37643"/>
                      <a:pt x="40957" y="29216"/>
                      <a:pt x="40957" y="18821"/>
                    </a:cubicBezTo>
                    <a:cubicBezTo>
                      <a:pt x="40957" y="8427"/>
                      <a:pt x="31788" y="0"/>
                      <a:pt x="20479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83" name="TextBox 783"/>
              <p:cNvSpPr txBox="1"/>
              <p:nvPr/>
            </p:nvSpPr>
            <p:spPr>
              <a:xfrm>
                <a:off x="3840" y="-34571"/>
                <a:ext cx="33278" cy="6868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784" name="Group 784"/>
            <p:cNvGrpSpPr/>
            <p:nvPr/>
          </p:nvGrpSpPr>
          <p:grpSpPr>
            <a:xfrm rot="430258">
              <a:off x="330901" y="130633"/>
              <a:ext cx="23289" cy="23599"/>
              <a:chOff x="0" y="0"/>
              <a:chExt cx="37149" cy="37643"/>
            </a:xfrm>
          </p:grpSpPr>
          <p:sp>
            <p:nvSpPr>
              <p:cNvPr id="785" name="Freeform 785"/>
              <p:cNvSpPr/>
              <p:nvPr/>
            </p:nvSpPr>
            <p:spPr>
              <a:xfrm>
                <a:off x="0" y="0"/>
                <a:ext cx="37149" cy="37643"/>
              </a:xfrm>
              <a:custGeom>
                <a:avLst/>
                <a:gdLst/>
                <a:ahLst/>
                <a:cxnLst/>
                <a:rect l="l" t="t" r="r" b="b"/>
                <a:pathLst>
                  <a:path w="37149" h="37643">
                    <a:moveTo>
                      <a:pt x="18574" y="0"/>
                    </a:moveTo>
                    <a:cubicBezTo>
                      <a:pt x="8316" y="0"/>
                      <a:pt x="0" y="8427"/>
                      <a:pt x="0" y="18821"/>
                    </a:cubicBezTo>
                    <a:cubicBezTo>
                      <a:pt x="0" y="29216"/>
                      <a:pt x="8316" y="37643"/>
                      <a:pt x="18574" y="37643"/>
                    </a:cubicBezTo>
                    <a:cubicBezTo>
                      <a:pt x="28833" y="37643"/>
                      <a:pt x="37149" y="29216"/>
                      <a:pt x="37149" y="18821"/>
                    </a:cubicBezTo>
                    <a:cubicBezTo>
                      <a:pt x="37149" y="8427"/>
                      <a:pt x="28833" y="0"/>
                      <a:pt x="18574" y="0"/>
                    </a:cubicBezTo>
                    <a:close/>
                  </a:path>
                </a:pathLst>
              </a:custGeom>
              <a:solidFill>
                <a:srgbClr val="402D16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86" name="TextBox 786"/>
              <p:cNvSpPr txBox="1"/>
              <p:nvPr/>
            </p:nvSpPr>
            <p:spPr>
              <a:xfrm>
                <a:off x="3483" y="-34571"/>
                <a:ext cx="30183" cy="6868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787" name="Group 787"/>
            <p:cNvGrpSpPr/>
            <p:nvPr/>
          </p:nvGrpSpPr>
          <p:grpSpPr>
            <a:xfrm rot="-3184323">
              <a:off x="913413" y="809073"/>
              <a:ext cx="123266" cy="32618"/>
              <a:chOff x="0" y="0"/>
              <a:chExt cx="162373" cy="42966"/>
            </a:xfrm>
          </p:grpSpPr>
          <p:sp>
            <p:nvSpPr>
              <p:cNvPr id="788" name="Freeform 788"/>
              <p:cNvSpPr/>
              <p:nvPr/>
            </p:nvSpPr>
            <p:spPr>
              <a:xfrm>
                <a:off x="0" y="0"/>
                <a:ext cx="162373" cy="42966"/>
              </a:xfrm>
              <a:custGeom>
                <a:avLst/>
                <a:gdLst/>
                <a:ahLst/>
                <a:cxnLst/>
                <a:rect l="l" t="t" r="r" b="b"/>
                <a:pathLst>
                  <a:path w="162373" h="42966">
                    <a:moveTo>
                      <a:pt x="81186" y="0"/>
                    </a:moveTo>
                    <a:cubicBezTo>
                      <a:pt x="36348" y="0"/>
                      <a:pt x="0" y="9618"/>
                      <a:pt x="0" y="21483"/>
                    </a:cubicBezTo>
                    <a:cubicBezTo>
                      <a:pt x="0" y="33348"/>
                      <a:pt x="36348" y="42966"/>
                      <a:pt x="81186" y="42966"/>
                    </a:cubicBezTo>
                    <a:cubicBezTo>
                      <a:pt x="126024" y="42966"/>
                      <a:pt x="162373" y="33348"/>
                      <a:pt x="162373" y="21483"/>
                    </a:cubicBezTo>
                    <a:cubicBezTo>
                      <a:pt x="162373" y="9618"/>
                      <a:pt x="126024" y="0"/>
                      <a:pt x="81186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89" name="TextBox 789"/>
              <p:cNvSpPr txBox="1"/>
              <p:nvPr/>
            </p:nvSpPr>
            <p:spPr>
              <a:xfrm>
                <a:off x="15222" y="-34072"/>
                <a:ext cx="131928" cy="7301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790" name="Group 790"/>
            <p:cNvGrpSpPr/>
            <p:nvPr/>
          </p:nvGrpSpPr>
          <p:grpSpPr>
            <a:xfrm rot="-3574489">
              <a:off x="937841" y="834379"/>
              <a:ext cx="74468" cy="21940"/>
              <a:chOff x="0" y="0"/>
              <a:chExt cx="98094" cy="28900"/>
            </a:xfrm>
          </p:grpSpPr>
          <p:sp>
            <p:nvSpPr>
              <p:cNvPr id="791" name="Freeform 791"/>
              <p:cNvSpPr/>
              <p:nvPr/>
            </p:nvSpPr>
            <p:spPr>
              <a:xfrm>
                <a:off x="0" y="0"/>
                <a:ext cx="98094" cy="28900"/>
              </a:xfrm>
              <a:custGeom>
                <a:avLst/>
                <a:gdLst/>
                <a:ahLst/>
                <a:cxnLst/>
                <a:rect l="l" t="t" r="r" b="b"/>
                <a:pathLst>
                  <a:path w="98094" h="28900">
                    <a:moveTo>
                      <a:pt x="49047" y="0"/>
                    </a:moveTo>
                    <a:cubicBezTo>
                      <a:pt x="21959" y="0"/>
                      <a:pt x="0" y="6470"/>
                      <a:pt x="0" y="14450"/>
                    </a:cubicBezTo>
                    <a:cubicBezTo>
                      <a:pt x="0" y="22431"/>
                      <a:pt x="21959" y="28900"/>
                      <a:pt x="49047" y="28900"/>
                    </a:cubicBezTo>
                    <a:cubicBezTo>
                      <a:pt x="76135" y="28900"/>
                      <a:pt x="98094" y="22431"/>
                      <a:pt x="98094" y="14450"/>
                    </a:cubicBezTo>
                    <a:cubicBezTo>
                      <a:pt x="98094" y="6470"/>
                      <a:pt x="76135" y="0"/>
                      <a:pt x="49047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92" name="TextBox 792"/>
              <p:cNvSpPr txBox="1"/>
              <p:nvPr/>
            </p:nvSpPr>
            <p:spPr>
              <a:xfrm>
                <a:off x="9196" y="-35391"/>
                <a:ext cx="79701" cy="6158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793" name="Group 793"/>
            <p:cNvGrpSpPr/>
            <p:nvPr/>
          </p:nvGrpSpPr>
          <p:grpSpPr>
            <a:xfrm rot="-4373836">
              <a:off x="904887" y="830068"/>
              <a:ext cx="74468" cy="12957"/>
              <a:chOff x="0" y="0"/>
              <a:chExt cx="98094" cy="17068"/>
            </a:xfrm>
          </p:grpSpPr>
          <p:sp>
            <p:nvSpPr>
              <p:cNvPr id="794" name="Freeform 794"/>
              <p:cNvSpPr/>
              <p:nvPr/>
            </p:nvSpPr>
            <p:spPr>
              <a:xfrm>
                <a:off x="0" y="0"/>
                <a:ext cx="98094" cy="17068"/>
              </a:xfrm>
              <a:custGeom>
                <a:avLst/>
                <a:gdLst/>
                <a:ahLst/>
                <a:cxnLst/>
                <a:rect l="l" t="t" r="r" b="b"/>
                <a:pathLst>
                  <a:path w="98094" h="17068">
                    <a:moveTo>
                      <a:pt x="49047" y="0"/>
                    </a:moveTo>
                    <a:cubicBezTo>
                      <a:pt x="21959" y="0"/>
                      <a:pt x="0" y="3821"/>
                      <a:pt x="0" y="8534"/>
                    </a:cubicBezTo>
                    <a:cubicBezTo>
                      <a:pt x="0" y="13247"/>
                      <a:pt x="21959" y="17068"/>
                      <a:pt x="49047" y="17068"/>
                    </a:cubicBezTo>
                    <a:cubicBezTo>
                      <a:pt x="76135" y="17068"/>
                      <a:pt x="98094" y="13247"/>
                      <a:pt x="98094" y="8534"/>
                    </a:cubicBezTo>
                    <a:cubicBezTo>
                      <a:pt x="98094" y="3821"/>
                      <a:pt x="76135" y="0"/>
                      <a:pt x="49047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95" name="TextBox 795"/>
              <p:cNvSpPr txBox="1"/>
              <p:nvPr/>
            </p:nvSpPr>
            <p:spPr>
              <a:xfrm>
                <a:off x="9196" y="-36500"/>
                <a:ext cx="79701" cy="5196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796" name="Group 796"/>
            <p:cNvGrpSpPr/>
            <p:nvPr/>
          </p:nvGrpSpPr>
          <p:grpSpPr>
            <a:xfrm rot="-2534921">
              <a:off x="831396" y="850698"/>
              <a:ext cx="74468" cy="21940"/>
              <a:chOff x="0" y="0"/>
              <a:chExt cx="98094" cy="28900"/>
            </a:xfrm>
          </p:grpSpPr>
          <p:sp>
            <p:nvSpPr>
              <p:cNvPr id="797" name="Freeform 797"/>
              <p:cNvSpPr/>
              <p:nvPr/>
            </p:nvSpPr>
            <p:spPr>
              <a:xfrm>
                <a:off x="0" y="0"/>
                <a:ext cx="98094" cy="28900"/>
              </a:xfrm>
              <a:custGeom>
                <a:avLst/>
                <a:gdLst/>
                <a:ahLst/>
                <a:cxnLst/>
                <a:rect l="l" t="t" r="r" b="b"/>
                <a:pathLst>
                  <a:path w="98094" h="28900">
                    <a:moveTo>
                      <a:pt x="49047" y="0"/>
                    </a:moveTo>
                    <a:cubicBezTo>
                      <a:pt x="21959" y="0"/>
                      <a:pt x="0" y="6470"/>
                      <a:pt x="0" y="14450"/>
                    </a:cubicBezTo>
                    <a:cubicBezTo>
                      <a:pt x="0" y="22431"/>
                      <a:pt x="21959" y="28900"/>
                      <a:pt x="49047" y="28900"/>
                    </a:cubicBezTo>
                    <a:cubicBezTo>
                      <a:pt x="76135" y="28900"/>
                      <a:pt x="98094" y="22431"/>
                      <a:pt x="98094" y="14450"/>
                    </a:cubicBezTo>
                    <a:cubicBezTo>
                      <a:pt x="98094" y="6470"/>
                      <a:pt x="76135" y="0"/>
                      <a:pt x="49047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98" name="TextBox 798"/>
              <p:cNvSpPr txBox="1"/>
              <p:nvPr/>
            </p:nvSpPr>
            <p:spPr>
              <a:xfrm>
                <a:off x="9196" y="-35391"/>
                <a:ext cx="79701" cy="6158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799" name="Group 799"/>
            <p:cNvGrpSpPr/>
            <p:nvPr/>
          </p:nvGrpSpPr>
          <p:grpSpPr>
            <a:xfrm rot="-2534921">
              <a:off x="840564" y="850698"/>
              <a:ext cx="74468" cy="21940"/>
              <a:chOff x="0" y="0"/>
              <a:chExt cx="98094" cy="28900"/>
            </a:xfrm>
          </p:grpSpPr>
          <p:sp>
            <p:nvSpPr>
              <p:cNvPr id="800" name="Freeform 800"/>
              <p:cNvSpPr/>
              <p:nvPr/>
            </p:nvSpPr>
            <p:spPr>
              <a:xfrm>
                <a:off x="0" y="0"/>
                <a:ext cx="98094" cy="28900"/>
              </a:xfrm>
              <a:custGeom>
                <a:avLst/>
                <a:gdLst/>
                <a:ahLst/>
                <a:cxnLst/>
                <a:rect l="l" t="t" r="r" b="b"/>
                <a:pathLst>
                  <a:path w="98094" h="28900">
                    <a:moveTo>
                      <a:pt x="49047" y="0"/>
                    </a:moveTo>
                    <a:cubicBezTo>
                      <a:pt x="21959" y="0"/>
                      <a:pt x="0" y="6470"/>
                      <a:pt x="0" y="14450"/>
                    </a:cubicBezTo>
                    <a:cubicBezTo>
                      <a:pt x="0" y="22431"/>
                      <a:pt x="21959" y="28900"/>
                      <a:pt x="49047" y="28900"/>
                    </a:cubicBezTo>
                    <a:cubicBezTo>
                      <a:pt x="76135" y="28900"/>
                      <a:pt x="98094" y="22431"/>
                      <a:pt x="98094" y="14450"/>
                    </a:cubicBezTo>
                    <a:cubicBezTo>
                      <a:pt x="98094" y="6470"/>
                      <a:pt x="76135" y="0"/>
                      <a:pt x="49047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01" name="TextBox 801"/>
              <p:cNvSpPr txBox="1"/>
              <p:nvPr/>
            </p:nvSpPr>
            <p:spPr>
              <a:xfrm>
                <a:off x="9196" y="-35391"/>
                <a:ext cx="79701" cy="6158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802" name="Group 802"/>
            <p:cNvGrpSpPr/>
            <p:nvPr/>
          </p:nvGrpSpPr>
          <p:grpSpPr>
            <a:xfrm rot="-2272342">
              <a:off x="821850" y="848151"/>
              <a:ext cx="74468" cy="12957"/>
              <a:chOff x="0" y="0"/>
              <a:chExt cx="98094" cy="17068"/>
            </a:xfrm>
          </p:grpSpPr>
          <p:sp>
            <p:nvSpPr>
              <p:cNvPr id="803" name="Freeform 803"/>
              <p:cNvSpPr/>
              <p:nvPr/>
            </p:nvSpPr>
            <p:spPr>
              <a:xfrm>
                <a:off x="0" y="0"/>
                <a:ext cx="98094" cy="17068"/>
              </a:xfrm>
              <a:custGeom>
                <a:avLst/>
                <a:gdLst/>
                <a:ahLst/>
                <a:cxnLst/>
                <a:rect l="l" t="t" r="r" b="b"/>
                <a:pathLst>
                  <a:path w="98094" h="17068">
                    <a:moveTo>
                      <a:pt x="49047" y="0"/>
                    </a:moveTo>
                    <a:cubicBezTo>
                      <a:pt x="21959" y="0"/>
                      <a:pt x="0" y="3821"/>
                      <a:pt x="0" y="8534"/>
                    </a:cubicBezTo>
                    <a:cubicBezTo>
                      <a:pt x="0" y="13247"/>
                      <a:pt x="21959" y="17068"/>
                      <a:pt x="49047" y="17068"/>
                    </a:cubicBezTo>
                    <a:cubicBezTo>
                      <a:pt x="76135" y="17068"/>
                      <a:pt x="98094" y="13247"/>
                      <a:pt x="98094" y="8534"/>
                    </a:cubicBezTo>
                    <a:cubicBezTo>
                      <a:pt x="98094" y="3821"/>
                      <a:pt x="76135" y="0"/>
                      <a:pt x="49047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04" name="TextBox 804"/>
              <p:cNvSpPr txBox="1"/>
              <p:nvPr/>
            </p:nvSpPr>
            <p:spPr>
              <a:xfrm>
                <a:off x="9196" y="-36500"/>
                <a:ext cx="79701" cy="5196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805" name="Group 805"/>
            <p:cNvGrpSpPr/>
            <p:nvPr/>
          </p:nvGrpSpPr>
          <p:grpSpPr>
            <a:xfrm rot="-2272342">
              <a:off x="824988" y="855189"/>
              <a:ext cx="74468" cy="12957"/>
              <a:chOff x="0" y="0"/>
              <a:chExt cx="98094" cy="17068"/>
            </a:xfrm>
          </p:grpSpPr>
          <p:sp>
            <p:nvSpPr>
              <p:cNvPr id="806" name="Freeform 806"/>
              <p:cNvSpPr/>
              <p:nvPr/>
            </p:nvSpPr>
            <p:spPr>
              <a:xfrm>
                <a:off x="0" y="0"/>
                <a:ext cx="98094" cy="17068"/>
              </a:xfrm>
              <a:custGeom>
                <a:avLst/>
                <a:gdLst/>
                <a:ahLst/>
                <a:cxnLst/>
                <a:rect l="l" t="t" r="r" b="b"/>
                <a:pathLst>
                  <a:path w="98094" h="17068">
                    <a:moveTo>
                      <a:pt x="49047" y="0"/>
                    </a:moveTo>
                    <a:cubicBezTo>
                      <a:pt x="21959" y="0"/>
                      <a:pt x="0" y="3821"/>
                      <a:pt x="0" y="8534"/>
                    </a:cubicBezTo>
                    <a:cubicBezTo>
                      <a:pt x="0" y="13247"/>
                      <a:pt x="21959" y="17068"/>
                      <a:pt x="49047" y="17068"/>
                    </a:cubicBezTo>
                    <a:cubicBezTo>
                      <a:pt x="76135" y="17068"/>
                      <a:pt x="98094" y="13247"/>
                      <a:pt x="98094" y="8534"/>
                    </a:cubicBezTo>
                    <a:cubicBezTo>
                      <a:pt x="98094" y="3821"/>
                      <a:pt x="76135" y="0"/>
                      <a:pt x="49047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07" name="TextBox 807"/>
              <p:cNvSpPr txBox="1"/>
              <p:nvPr/>
            </p:nvSpPr>
            <p:spPr>
              <a:xfrm>
                <a:off x="9196" y="-36500"/>
                <a:ext cx="79701" cy="5196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808" name="Group 808"/>
            <p:cNvGrpSpPr/>
            <p:nvPr/>
          </p:nvGrpSpPr>
          <p:grpSpPr>
            <a:xfrm rot="-2272342">
              <a:off x="847593" y="865588"/>
              <a:ext cx="70122" cy="12201"/>
              <a:chOff x="0" y="0"/>
              <a:chExt cx="98094" cy="17068"/>
            </a:xfrm>
          </p:grpSpPr>
          <p:sp>
            <p:nvSpPr>
              <p:cNvPr id="809" name="Freeform 809"/>
              <p:cNvSpPr/>
              <p:nvPr/>
            </p:nvSpPr>
            <p:spPr>
              <a:xfrm>
                <a:off x="0" y="0"/>
                <a:ext cx="98094" cy="17068"/>
              </a:xfrm>
              <a:custGeom>
                <a:avLst/>
                <a:gdLst/>
                <a:ahLst/>
                <a:cxnLst/>
                <a:rect l="l" t="t" r="r" b="b"/>
                <a:pathLst>
                  <a:path w="98094" h="17068">
                    <a:moveTo>
                      <a:pt x="49047" y="0"/>
                    </a:moveTo>
                    <a:cubicBezTo>
                      <a:pt x="21959" y="0"/>
                      <a:pt x="0" y="3821"/>
                      <a:pt x="0" y="8534"/>
                    </a:cubicBezTo>
                    <a:cubicBezTo>
                      <a:pt x="0" y="13247"/>
                      <a:pt x="21959" y="17068"/>
                      <a:pt x="49047" y="17068"/>
                    </a:cubicBezTo>
                    <a:cubicBezTo>
                      <a:pt x="76135" y="17068"/>
                      <a:pt x="98094" y="13247"/>
                      <a:pt x="98094" y="8534"/>
                    </a:cubicBezTo>
                    <a:cubicBezTo>
                      <a:pt x="98094" y="3821"/>
                      <a:pt x="76135" y="0"/>
                      <a:pt x="49047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10" name="TextBox 810"/>
              <p:cNvSpPr txBox="1"/>
              <p:nvPr/>
            </p:nvSpPr>
            <p:spPr>
              <a:xfrm>
                <a:off x="9196" y="-36500"/>
                <a:ext cx="79701" cy="5196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811" name="Group 811"/>
            <p:cNvGrpSpPr/>
            <p:nvPr/>
          </p:nvGrpSpPr>
          <p:grpSpPr>
            <a:xfrm rot="2359592">
              <a:off x="228251" y="141110"/>
              <a:ext cx="87878" cy="12957"/>
              <a:chOff x="0" y="0"/>
              <a:chExt cx="140396" cy="20701"/>
            </a:xfrm>
          </p:grpSpPr>
          <p:sp>
            <p:nvSpPr>
              <p:cNvPr id="812" name="Freeform 812"/>
              <p:cNvSpPr/>
              <p:nvPr/>
            </p:nvSpPr>
            <p:spPr>
              <a:xfrm>
                <a:off x="0" y="0"/>
                <a:ext cx="140396" cy="20701"/>
              </a:xfrm>
              <a:custGeom>
                <a:avLst/>
                <a:gdLst/>
                <a:ahLst/>
                <a:cxnLst/>
                <a:rect l="l" t="t" r="r" b="b"/>
                <a:pathLst>
                  <a:path w="140396" h="20701">
                    <a:moveTo>
                      <a:pt x="70198" y="0"/>
                    </a:moveTo>
                    <a:cubicBezTo>
                      <a:pt x="31429" y="0"/>
                      <a:pt x="0" y="4634"/>
                      <a:pt x="0" y="10350"/>
                    </a:cubicBezTo>
                    <a:cubicBezTo>
                      <a:pt x="0" y="16067"/>
                      <a:pt x="31429" y="20701"/>
                      <a:pt x="70198" y="20701"/>
                    </a:cubicBezTo>
                    <a:cubicBezTo>
                      <a:pt x="108967" y="20701"/>
                      <a:pt x="140396" y="16067"/>
                      <a:pt x="140396" y="10350"/>
                    </a:cubicBezTo>
                    <a:cubicBezTo>
                      <a:pt x="140396" y="4634"/>
                      <a:pt x="108967" y="0"/>
                      <a:pt x="70198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13" name="TextBox 813"/>
              <p:cNvSpPr txBox="1"/>
              <p:nvPr/>
            </p:nvSpPr>
            <p:spPr>
              <a:xfrm>
                <a:off x="13162" y="-36159"/>
                <a:ext cx="114072" cy="5491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814" name="Group 814"/>
            <p:cNvGrpSpPr/>
            <p:nvPr/>
          </p:nvGrpSpPr>
          <p:grpSpPr>
            <a:xfrm rot="1986950">
              <a:off x="234736" y="131977"/>
              <a:ext cx="87878" cy="12957"/>
              <a:chOff x="0" y="0"/>
              <a:chExt cx="140396" cy="20701"/>
            </a:xfrm>
          </p:grpSpPr>
          <p:sp>
            <p:nvSpPr>
              <p:cNvPr id="815" name="Freeform 815"/>
              <p:cNvSpPr/>
              <p:nvPr/>
            </p:nvSpPr>
            <p:spPr>
              <a:xfrm>
                <a:off x="0" y="0"/>
                <a:ext cx="140396" cy="20701"/>
              </a:xfrm>
              <a:custGeom>
                <a:avLst/>
                <a:gdLst/>
                <a:ahLst/>
                <a:cxnLst/>
                <a:rect l="l" t="t" r="r" b="b"/>
                <a:pathLst>
                  <a:path w="140396" h="20701">
                    <a:moveTo>
                      <a:pt x="70198" y="0"/>
                    </a:moveTo>
                    <a:cubicBezTo>
                      <a:pt x="31429" y="0"/>
                      <a:pt x="0" y="4634"/>
                      <a:pt x="0" y="10350"/>
                    </a:cubicBezTo>
                    <a:cubicBezTo>
                      <a:pt x="0" y="16067"/>
                      <a:pt x="31429" y="20701"/>
                      <a:pt x="70198" y="20701"/>
                    </a:cubicBezTo>
                    <a:cubicBezTo>
                      <a:pt x="108967" y="20701"/>
                      <a:pt x="140396" y="16067"/>
                      <a:pt x="140396" y="10350"/>
                    </a:cubicBezTo>
                    <a:cubicBezTo>
                      <a:pt x="140396" y="4634"/>
                      <a:pt x="108967" y="0"/>
                      <a:pt x="70198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16" name="TextBox 816"/>
              <p:cNvSpPr txBox="1"/>
              <p:nvPr/>
            </p:nvSpPr>
            <p:spPr>
              <a:xfrm>
                <a:off x="13162" y="-36159"/>
                <a:ext cx="114072" cy="5491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817" name="Group 817"/>
            <p:cNvGrpSpPr/>
            <p:nvPr/>
          </p:nvGrpSpPr>
          <p:grpSpPr>
            <a:xfrm rot="2700000">
              <a:off x="211707" y="141110"/>
              <a:ext cx="87878" cy="12957"/>
              <a:chOff x="0" y="0"/>
              <a:chExt cx="140396" cy="20701"/>
            </a:xfrm>
          </p:grpSpPr>
          <p:sp>
            <p:nvSpPr>
              <p:cNvPr id="818" name="Freeform 818"/>
              <p:cNvSpPr/>
              <p:nvPr/>
            </p:nvSpPr>
            <p:spPr>
              <a:xfrm>
                <a:off x="0" y="0"/>
                <a:ext cx="140396" cy="20701"/>
              </a:xfrm>
              <a:custGeom>
                <a:avLst/>
                <a:gdLst/>
                <a:ahLst/>
                <a:cxnLst/>
                <a:rect l="l" t="t" r="r" b="b"/>
                <a:pathLst>
                  <a:path w="140396" h="20701">
                    <a:moveTo>
                      <a:pt x="70198" y="0"/>
                    </a:moveTo>
                    <a:cubicBezTo>
                      <a:pt x="31429" y="0"/>
                      <a:pt x="0" y="4634"/>
                      <a:pt x="0" y="10350"/>
                    </a:cubicBezTo>
                    <a:cubicBezTo>
                      <a:pt x="0" y="16067"/>
                      <a:pt x="31429" y="20701"/>
                      <a:pt x="70198" y="20701"/>
                    </a:cubicBezTo>
                    <a:cubicBezTo>
                      <a:pt x="108967" y="20701"/>
                      <a:pt x="140396" y="16067"/>
                      <a:pt x="140396" y="10350"/>
                    </a:cubicBezTo>
                    <a:cubicBezTo>
                      <a:pt x="140396" y="4634"/>
                      <a:pt x="108967" y="0"/>
                      <a:pt x="70198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19" name="TextBox 819"/>
              <p:cNvSpPr txBox="1"/>
              <p:nvPr/>
            </p:nvSpPr>
            <p:spPr>
              <a:xfrm>
                <a:off x="13162" y="-36159"/>
                <a:ext cx="114072" cy="5491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820" name="Group 820"/>
            <p:cNvGrpSpPr/>
            <p:nvPr/>
          </p:nvGrpSpPr>
          <p:grpSpPr>
            <a:xfrm rot="1674115">
              <a:off x="195153" y="129184"/>
              <a:ext cx="87878" cy="12957"/>
              <a:chOff x="0" y="0"/>
              <a:chExt cx="140396" cy="20701"/>
            </a:xfrm>
          </p:grpSpPr>
          <p:sp>
            <p:nvSpPr>
              <p:cNvPr id="821" name="Freeform 821"/>
              <p:cNvSpPr/>
              <p:nvPr/>
            </p:nvSpPr>
            <p:spPr>
              <a:xfrm>
                <a:off x="0" y="0"/>
                <a:ext cx="140396" cy="20701"/>
              </a:xfrm>
              <a:custGeom>
                <a:avLst/>
                <a:gdLst/>
                <a:ahLst/>
                <a:cxnLst/>
                <a:rect l="l" t="t" r="r" b="b"/>
                <a:pathLst>
                  <a:path w="140396" h="20701">
                    <a:moveTo>
                      <a:pt x="70198" y="0"/>
                    </a:moveTo>
                    <a:cubicBezTo>
                      <a:pt x="31429" y="0"/>
                      <a:pt x="0" y="4634"/>
                      <a:pt x="0" y="10350"/>
                    </a:cubicBezTo>
                    <a:cubicBezTo>
                      <a:pt x="0" y="16067"/>
                      <a:pt x="31429" y="20701"/>
                      <a:pt x="70198" y="20701"/>
                    </a:cubicBezTo>
                    <a:cubicBezTo>
                      <a:pt x="108967" y="20701"/>
                      <a:pt x="140396" y="16067"/>
                      <a:pt x="140396" y="10350"/>
                    </a:cubicBezTo>
                    <a:cubicBezTo>
                      <a:pt x="140396" y="4634"/>
                      <a:pt x="108967" y="0"/>
                      <a:pt x="70198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22" name="TextBox 822"/>
              <p:cNvSpPr txBox="1"/>
              <p:nvPr/>
            </p:nvSpPr>
            <p:spPr>
              <a:xfrm>
                <a:off x="13162" y="-36159"/>
                <a:ext cx="114072" cy="5491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</p:grpSp>
      <p:sp>
        <p:nvSpPr>
          <p:cNvPr id="823" name="Freeform 823"/>
          <p:cNvSpPr/>
          <p:nvPr/>
        </p:nvSpPr>
        <p:spPr>
          <a:xfrm>
            <a:off x="5447211" y="2985815"/>
            <a:ext cx="1425864" cy="2586601"/>
          </a:xfrm>
          <a:custGeom>
            <a:avLst/>
            <a:gdLst/>
            <a:ahLst/>
            <a:cxnLst/>
            <a:rect l="l" t="t" r="r" b="b"/>
            <a:pathLst>
              <a:path w="1425864" h="2586601">
                <a:moveTo>
                  <a:pt x="0" y="0"/>
                </a:moveTo>
                <a:lnTo>
                  <a:pt x="1425864" y="0"/>
                </a:lnTo>
                <a:lnTo>
                  <a:pt x="1425864" y="2586601"/>
                </a:lnTo>
                <a:lnTo>
                  <a:pt x="0" y="258660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824" name="Freeform 824"/>
          <p:cNvSpPr/>
          <p:nvPr/>
        </p:nvSpPr>
        <p:spPr>
          <a:xfrm>
            <a:off x="-319448" y="7287563"/>
            <a:ext cx="1740756" cy="1841184"/>
          </a:xfrm>
          <a:custGeom>
            <a:avLst/>
            <a:gdLst/>
            <a:ahLst/>
            <a:cxnLst/>
            <a:rect l="l" t="t" r="r" b="b"/>
            <a:pathLst>
              <a:path w="1740756" h="1841184">
                <a:moveTo>
                  <a:pt x="0" y="0"/>
                </a:moveTo>
                <a:lnTo>
                  <a:pt x="1740755" y="0"/>
                </a:lnTo>
                <a:lnTo>
                  <a:pt x="1740755" y="1841184"/>
                </a:lnTo>
                <a:lnTo>
                  <a:pt x="0" y="1841184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825" name="Freeform 825"/>
          <p:cNvSpPr/>
          <p:nvPr/>
        </p:nvSpPr>
        <p:spPr>
          <a:xfrm flipH="1">
            <a:off x="17204557" y="8625756"/>
            <a:ext cx="1740756" cy="1841184"/>
          </a:xfrm>
          <a:custGeom>
            <a:avLst/>
            <a:gdLst/>
            <a:ahLst/>
            <a:cxnLst/>
            <a:rect l="l" t="t" r="r" b="b"/>
            <a:pathLst>
              <a:path w="1740756" h="1841184">
                <a:moveTo>
                  <a:pt x="1740756" y="0"/>
                </a:moveTo>
                <a:lnTo>
                  <a:pt x="0" y="0"/>
                </a:lnTo>
                <a:lnTo>
                  <a:pt x="0" y="1841184"/>
                </a:lnTo>
                <a:lnTo>
                  <a:pt x="1740756" y="1841184"/>
                </a:lnTo>
                <a:lnTo>
                  <a:pt x="1740756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826" name="Group 826"/>
          <p:cNvGrpSpPr/>
          <p:nvPr/>
        </p:nvGrpSpPr>
        <p:grpSpPr>
          <a:xfrm>
            <a:off x="6873075" y="5964658"/>
            <a:ext cx="2593313" cy="1094169"/>
            <a:chOff x="0" y="0"/>
            <a:chExt cx="3457751" cy="1458893"/>
          </a:xfrm>
        </p:grpSpPr>
        <p:grpSp>
          <p:nvGrpSpPr>
            <p:cNvPr id="827" name="Group 827"/>
            <p:cNvGrpSpPr/>
            <p:nvPr/>
          </p:nvGrpSpPr>
          <p:grpSpPr>
            <a:xfrm rot="-2239114">
              <a:off x="1386896" y="155826"/>
              <a:ext cx="729671" cy="638462"/>
              <a:chOff x="0" y="0"/>
              <a:chExt cx="812800" cy="711200"/>
            </a:xfrm>
          </p:grpSpPr>
          <p:sp>
            <p:nvSpPr>
              <p:cNvPr id="828" name="Freeform 828"/>
              <p:cNvSpPr/>
              <p:nvPr/>
            </p:nvSpPr>
            <p:spPr>
              <a:xfrm>
                <a:off x="0" y="0"/>
                <a:ext cx="812800" cy="7112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112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B5B29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29" name="TextBox 829"/>
              <p:cNvSpPr txBox="1"/>
              <p:nvPr/>
            </p:nvSpPr>
            <p:spPr>
              <a:xfrm>
                <a:off x="127000" y="282575"/>
                <a:ext cx="558800" cy="377825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830" name="Group 830"/>
            <p:cNvGrpSpPr/>
            <p:nvPr/>
          </p:nvGrpSpPr>
          <p:grpSpPr>
            <a:xfrm rot="-6751217">
              <a:off x="1430428" y="229680"/>
              <a:ext cx="288347" cy="296202"/>
              <a:chOff x="0" y="0"/>
              <a:chExt cx="747806" cy="768176"/>
            </a:xfrm>
          </p:grpSpPr>
          <p:sp>
            <p:nvSpPr>
              <p:cNvPr id="831" name="Freeform 831"/>
              <p:cNvSpPr/>
              <p:nvPr/>
            </p:nvSpPr>
            <p:spPr>
              <a:xfrm>
                <a:off x="0" y="0"/>
                <a:ext cx="747806" cy="768176"/>
              </a:xfrm>
              <a:custGeom>
                <a:avLst/>
                <a:gdLst/>
                <a:ahLst/>
                <a:cxnLst/>
                <a:rect l="l" t="t" r="r" b="b"/>
                <a:pathLst>
                  <a:path w="747806" h="768176">
                    <a:moveTo>
                      <a:pt x="373903" y="0"/>
                    </a:moveTo>
                    <a:lnTo>
                      <a:pt x="747806" y="768176"/>
                    </a:lnTo>
                    <a:lnTo>
                      <a:pt x="0" y="768176"/>
                    </a:lnTo>
                    <a:lnTo>
                      <a:pt x="373903" y="0"/>
                    </a:lnTo>
                    <a:close/>
                  </a:path>
                </a:pathLst>
              </a:custGeom>
              <a:solidFill>
                <a:srgbClr val="B5B29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32" name="TextBox 832"/>
              <p:cNvSpPr txBox="1"/>
              <p:nvPr/>
            </p:nvSpPr>
            <p:spPr>
              <a:xfrm>
                <a:off x="116845" y="309028"/>
                <a:ext cx="514117" cy="404278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833" name="Group 833"/>
            <p:cNvGrpSpPr/>
            <p:nvPr/>
          </p:nvGrpSpPr>
          <p:grpSpPr>
            <a:xfrm rot="-3865383">
              <a:off x="1697284" y="101037"/>
              <a:ext cx="35465" cy="341769"/>
              <a:chOff x="0" y="0"/>
              <a:chExt cx="24256" cy="233747"/>
            </a:xfrm>
          </p:grpSpPr>
          <p:sp>
            <p:nvSpPr>
              <p:cNvPr id="834" name="Freeform 834"/>
              <p:cNvSpPr/>
              <p:nvPr/>
            </p:nvSpPr>
            <p:spPr>
              <a:xfrm>
                <a:off x="0" y="0"/>
                <a:ext cx="24256" cy="233747"/>
              </a:xfrm>
              <a:custGeom>
                <a:avLst/>
                <a:gdLst/>
                <a:ahLst/>
                <a:cxnLst/>
                <a:rect l="l" t="t" r="r" b="b"/>
                <a:pathLst>
                  <a:path w="24256" h="233747">
                    <a:moveTo>
                      <a:pt x="12128" y="0"/>
                    </a:moveTo>
                    <a:lnTo>
                      <a:pt x="12128" y="0"/>
                    </a:lnTo>
                    <a:cubicBezTo>
                      <a:pt x="15344" y="0"/>
                      <a:pt x="18429" y="1278"/>
                      <a:pt x="20704" y="3552"/>
                    </a:cubicBezTo>
                    <a:cubicBezTo>
                      <a:pt x="22978" y="5827"/>
                      <a:pt x="24256" y="8911"/>
                      <a:pt x="24256" y="12128"/>
                    </a:cubicBezTo>
                    <a:lnTo>
                      <a:pt x="24256" y="221619"/>
                    </a:lnTo>
                    <a:cubicBezTo>
                      <a:pt x="24256" y="228317"/>
                      <a:pt x="18826" y="233747"/>
                      <a:pt x="12128" y="233747"/>
                    </a:cubicBezTo>
                    <a:lnTo>
                      <a:pt x="12128" y="233747"/>
                    </a:lnTo>
                    <a:cubicBezTo>
                      <a:pt x="8911" y="233747"/>
                      <a:pt x="5827" y="232470"/>
                      <a:pt x="3552" y="230195"/>
                    </a:cubicBezTo>
                    <a:cubicBezTo>
                      <a:pt x="1278" y="227921"/>
                      <a:pt x="0" y="224836"/>
                      <a:pt x="0" y="221619"/>
                    </a:cubicBezTo>
                    <a:lnTo>
                      <a:pt x="0" y="12128"/>
                    </a:lnTo>
                    <a:cubicBezTo>
                      <a:pt x="0" y="5430"/>
                      <a:pt x="5430" y="0"/>
                      <a:pt x="12128" y="0"/>
                    </a:cubicBezTo>
                    <a:close/>
                  </a:path>
                </a:pathLst>
              </a:custGeom>
              <a:solidFill>
                <a:srgbClr val="B5B29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35" name="TextBox 835"/>
              <p:cNvSpPr txBox="1"/>
              <p:nvPr/>
            </p:nvSpPr>
            <p:spPr>
              <a:xfrm>
                <a:off x="0" y="-47625"/>
                <a:ext cx="24256" cy="281372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836" name="Group 836"/>
            <p:cNvGrpSpPr/>
            <p:nvPr/>
          </p:nvGrpSpPr>
          <p:grpSpPr>
            <a:xfrm rot="-3610039">
              <a:off x="1658760" y="69058"/>
              <a:ext cx="28144" cy="285139"/>
              <a:chOff x="0" y="0"/>
              <a:chExt cx="19249" cy="195016"/>
            </a:xfrm>
          </p:grpSpPr>
          <p:sp>
            <p:nvSpPr>
              <p:cNvPr id="837" name="Freeform 837"/>
              <p:cNvSpPr/>
              <p:nvPr/>
            </p:nvSpPr>
            <p:spPr>
              <a:xfrm>
                <a:off x="0" y="0"/>
                <a:ext cx="19249" cy="195016"/>
              </a:xfrm>
              <a:custGeom>
                <a:avLst/>
                <a:gdLst/>
                <a:ahLst/>
                <a:cxnLst/>
                <a:rect l="l" t="t" r="r" b="b"/>
                <a:pathLst>
                  <a:path w="19249" h="195016">
                    <a:moveTo>
                      <a:pt x="9624" y="0"/>
                    </a:moveTo>
                    <a:lnTo>
                      <a:pt x="9624" y="0"/>
                    </a:lnTo>
                    <a:cubicBezTo>
                      <a:pt x="12177" y="0"/>
                      <a:pt x="14625" y="1014"/>
                      <a:pt x="16430" y="2819"/>
                    </a:cubicBezTo>
                    <a:cubicBezTo>
                      <a:pt x="18235" y="4624"/>
                      <a:pt x="19249" y="7072"/>
                      <a:pt x="19249" y="9624"/>
                    </a:cubicBezTo>
                    <a:lnTo>
                      <a:pt x="19249" y="185391"/>
                    </a:lnTo>
                    <a:cubicBezTo>
                      <a:pt x="19249" y="187944"/>
                      <a:pt x="18235" y="190392"/>
                      <a:pt x="16430" y="192197"/>
                    </a:cubicBezTo>
                    <a:cubicBezTo>
                      <a:pt x="14625" y="194002"/>
                      <a:pt x="12177" y="195016"/>
                      <a:pt x="9624" y="195016"/>
                    </a:cubicBezTo>
                    <a:lnTo>
                      <a:pt x="9624" y="195016"/>
                    </a:lnTo>
                    <a:cubicBezTo>
                      <a:pt x="7072" y="195016"/>
                      <a:pt x="4624" y="194002"/>
                      <a:pt x="2819" y="192197"/>
                    </a:cubicBezTo>
                    <a:cubicBezTo>
                      <a:pt x="1014" y="190392"/>
                      <a:pt x="0" y="187944"/>
                      <a:pt x="0" y="185391"/>
                    </a:cubicBezTo>
                    <a:lnTo>
                      <a:pt x="0" y="9624"/>
                    </a:lnTo>
                    <a:cubicBezTo>
                      <a:pt x="0" y="7072"/>
                      <a:pt x="1014" y="4624"/>
                      <a:pt x="2819" y="2819"/>
                    </a:cubicBezTo>
                    <a:cubicBezTo>
                      <a:pt x="4624" y="1014"/>
                      <a:pt x="7072" y="0"/>
                      <a:pt x="9624" y="0"/>
                    </a:cubicBezTo>
                    <a:close/>
                  </a:path>
                </a:pathLst>
              </a:custGeom>
              <a:solidFill>
                <a:srgbClr val="B5B29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38" name="TextBox 838"/>
              <p:cNvSpPr txBox="1"/>
              <p:nvPr/>
            </p:nvSpPr>
            <p:spPr>
              <a:xfrm>
                <a:off x="0" y="-47625"/>
                <a:ext cx="19249" cy="242641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839" name="Group 839"/>
            <p:cNvGrpSpPr/>
            <p:nvPr/>
          </p:nvGrpSpPr>
          <p:grpSpPr>
            <a:xfrm rot="-614711">
              <a:off x="1563458" y="126943"/>
              <a:ext cx="28144" cy="285139"/>
              <a:chOff x="0" y="0"/>
              <a:chExt cx="19249" cy="195016"/>
            </a:xfrm>
          </p:grpSpPr>
          <p:sp>
            <p:nvSpPr>
              <p:cNvPr id="840" name="Freeform 840"/>
              <p:cNvSpPr/>
              <p:nvPr/>
            </p:nvSpPr>
            <p:spPr>
              <a:xfrm>
                <a:off x="0" y="0"/>
                <a:ext cx="19249" cy="195016"/>
              </a:xfrm>
              <a:custGeom>
                <a:avLst/>
                <a:gdLst/>
                <a:ahLst/>
                <a:cxnLst/>
                <a:rect l="l" t="t" r="r" b="b"/>
                <a:pathLst>
                  <a:path w="19249" h="195016">
                    <a:moveTo>
                      <a:pt x="9624" y="0"/>
                    </a:moveTo>
                    <a:lnTo>
                      <a:pt x="9624" y="0"/>
                    </a:lnTo>
                    <a:cubicBezTo>
                      <a:pt x="12177" y="0"/>
                      <a:pt x="14625" y="1014"/>
                      <a:pt x="16430" y="2819"/>
                    </a:cubicBezTo>
                    <a:cubicBezTo>
                      <a:pt x="18235" y="4624"/>
                      <a:pt x="19249" y="7072"/>
                      <a:pt x="19249" y="9624"/>
                    </a:cubicBezTo>
                    <a:lnTo>
                      <a:pt x="19249" y="185391"/>
                    </a:lnTo>
                    <a:cubicBezTo>
                      <a:pt x="19249" y="187944"/>
                      <a:pt x="18235" y="190392"/>
                      <a:pt x="16430" y="192197"/>
                    </a:cubicBezTo>
                    <a:cubicBezTo>
                      <a:pt x="14625" y="194002"/>
                      <a:pt x="12177" y="195016"/>
                      <a:pt x="9624" y="195016"/>
                    </a:cubicBezTo>
                    <a:lnTo>
                      <a:pt x="9624" y="195016"/>
                    </a:lnTo>
                    <a:cubicBezTo>
                      <a:pt x="7072" y="195016"/>
                      <a:pt x="4624" y="194002"/>
                      <a:pt x="2819" y="192197"/>
                    </a:cubicBezTo>
                    <a:cubicBezTo>
                      <a:pt x="1014" y="190392"/>
                      <a:pt x="0" y="187944"/>
                      <a:pt x="0" y="185391"/>
                    </a:cubicBezTo>
                    <a:lnTo>
                      <a:pt x="0" y="9624"/>
                    </a:lnTo>
                    <a:cubicBezTo>
                      <a:pt x="0" y="7072"/>
                      <a:pt x="1014" y="4624"/>
                      <a:pt x="2819" y="2819"/>
                    </a:cubicBezTo>
                    <a:cubicBezTo>
                      <a:pt x="4624" y="1014"/>
                      <a:pt x="7072" y="0"/>
                      <a:pt x="9624" y="0"/>
                    </a:cubicBezTo>
                    <a:close/>
                  </a:path>
                </a:pathLst>
              </a:custGeom>
              <a:solidFill>
                <a:srgbClr val="B5B29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41" name="TextBox 841"/>
              <p:cNvSpPr txBox="1"/>
              <p:nvPr/>
            </p:nvSpPr>
            <p:spPr>
              <a:xfrm>
                <a:off x="0" y="-47625"/>
                <a:ext cx="19249" cy="242641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842" name="Group 842"/>
            <p:cNvGrpSpPr/>
            <p:nvPr/>
          </p:nvGrpSpPr>
          <p:grpSpPr>
            <a:xfrm rot="-3444223">
              <a:off x="1841272" y="226817"/>
              <a:ext cx="45728" cy="227752"/>
              <a:chOff x="0" y="0"/>
              <a:chExt cx="31275" cy="155767"/>
            </a:xfrm>
          </p:grpSpPr>
          <p:sp>
            <p:nvSpPr>
              <p:cNvPr id="843" name="Freeform 843"/>
              <p:cNvSpPr/>
              <p:nvPr/>
            </p:nvSpPr>
            <p:spPr>
              <a:xfrm>
                <a:off x="0" y="0"/>
                <a:ext cx="31275" cy="155767"/>
              </a:xfrm>
              <a:custGeom>
                <a:avLst/>
                <a:gdLst/>
                <a:ahLst/>
                <a:cxnLst/>
                <a:rect l="l" t="t" r="r" b="b"/>
                <a:pathLst>
                  <a:path w="31275" h="155767">
                    <a:moveTo>
                      <a:pt x="15638" y="0"/>
                    </a:moveTo>
                    <a:lnTo>
                      <a:pt x="15638" y="0"/>
                    </a:lnTo>
                    <a:cubicBezTo>
                      <a:pt x="24274" y="0"/>
                      <a:pt x="31275" y="7001"/>
                      <a:pt x="31275" y="15638"/>
                    </a:cubicBezTo>
                    <a:lnTo>
                      <a:pt x="31275" y="140130"/>
                    </a:lnTo>
                    <a:cubicBezTo>
                      <a:pt x="31275" y="148766"/>
                      <a:pt x="24274" y="155767"/>
                      <a:pt x="15638" y="155767"/>
                    </a:cubicBezTo>
                    <a:lnTo>
                      <a:pt x="15638" y="155767"/>
                    </a:lnTo>
                    <a:cubicBezTo>
                      <a:pt x="7001" y="155767"/>
                      <a:pt x="0" y="148766"/>
                      <a:pt x="0" y="140130"/>
                    </a:cubicBezTo>
                    <a:lnTo>
                      <a:pt x="0" y="15638"/>
                    </a:lnTo>
                    <a:cubicBezTo>
                      <a:pt x="0" y="7001"/>
                      <a:pt x="7001" y="0"/>
                      <a:pt x="15638" y="0"/>
                    </a:cubicBezTo>
                    <a:close/>
                  </a:path>
                </a:pathLst>
              </a:custGeom>
              <a:solidFill>
                <a:srgbClr val="B5B29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44" name="TextBox 844"/>
              <p:cNvSpPr txBox="1"/>
              <p:nvPr/>
            </p:nvSpPr>
            <p:spPr>
              <a:xfrm>
                <a:off x="0" y="-47625"/>
                <a:ext cx="31275" cy="203392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845" name="Group 845"/>
            <p:cNvGrpSpPr/>
            <p:nvPr/>
          </p:nvGrpSpPr>
          <p:grpSpPr>
            <a:xfrm rot="-3314711">
              <a:off x="1606427" y="137546"/>
              <a:ext cx="66424" cy="186709"/>
              <a:chOff x="0" y="0"/>
              <a:chExt cx="45429" cy="127697"/>
            </a:xfrm>
          </p:grpSpPr>
          <p:sp>
            <p:nvSpPr>
              <p:cNvPr id="846" name="Freeform 846"/>
              <p:cNvSpPr/>
              <p:nvPr/>
            </p:nvSpPr>
            <p:spPr>
              <a:xfrm>
                <a:off x="0" y="0"/>
                <a:ext cx="45429" cy="127697"/>
              </a:xfrm>
              <a:custGeom>
                <a:avLst/>
                <a:gdLst/>
                <a:ahLst/>
                <a:cxnLst/>
                <a:rect l="l" t="t" r="r" b="b"/>
                <a:pathLst>
                  <a:path w="45429" h="127697">
                    <a:moveTo>
                      <a:pt x="22715" y="0"/>
                    </a:moveTo>
                    <a:lnTo>
                      <a:pt x="22715" y="0"/>
                    </a:lnTo>
                    <a:cubicBezTo>
                      <a:pt x="28739" y="0"/>
                      <a:pt x="34517" y="2393"/>
                      <a:pt x="38776" y="6653"/>
                    </a:cubicBezTo>
                    <a:cubicBezTo>
                      <a:pt x="43036" y="10913"/>
                      <a:pt x="45429" y="16690"/>
                      <a:pt x="45429" y="22715"/>
                    </a:cubicBezTo>
                    <a:lnTo>
                      <a:pt x="45429" y="104982"/>
                    </a:lnTo>
                    <a:cubicBezTo>
                      <a:pt x="45429" y="111007"/>
                      <a:pt x="43036" y="116784"/>
                      <a:pt x="38776" y="121044"/>
                    </a:cubicBezTo>
                    <a:cubicBezTo>
                      <a:pt x="34517" y="125304"/>
                      <a:pt x="28739" y="127697"/>
                      <a:pt x="22715" y="127697"/>
                    </a:cubicBezTo>
                    <a:lnTo>
                      <a:pt x="22715" y="127697"/>
                    </a:lnTo>
                    <a:cubicBezTo>
                      <a:pt x="16690" y="127697"/>
                      <a:pt x="10913" y="125304"/>
                      <a:pt x="6653" y="121044"/>
                    </a:cubicBezTo>
                    <a:cubicBezTo>
                      <a:pt x="2393" y="116784"/>
                      <a:pt x="0" y="111007"/>
                      <a:pt x="0" y="104982"/>
                    </a:cubicBezTo>
                    <a:lnTo>
                      <a:pt x="0" y="22715"/>
                    </a:lnTo>
                    <a:cubicBezTo>
                      <a:pt x="0" y="16690"/>
                      <a:pt x="2393" y="10913"/>
                      <a:pt x="6653" y="6653"/>
                    </a:cubicBezTo>
                    <a:cubicBezTo>
                      <a:pt x="10913" y="2393"/>
                      <a:pt x="16690" y="0"/>
                      <a:pt x="22715" y="0"/>
                    </a:cubicBezTo>
                    <a:close/>
                  </a:path>
                </a:pathLst>
              </a:custGeom>
              <a:solidFill>
                <a:srgbClr val="B5B29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47" name="TextBox 847"/>
              <p:cNvSpPr txBox="1"/>
              <p:nvPr/>
            </p:nvSpPr>
            <p:spPr>
              <a:xfrm>
                <a:off x="0" y="-47625"/>
                <a:ext cx="45429" cy="175322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848" name="Group 848"/>
            <p:cNvGrpSpPr/>
            <p:nvPr/>
          </p:nvGrpSpPr>
          <p:grpSpPr>
            <a:xfrm rot="1517708">
              <a:off x="1508943" y="247338"/>
              <a:ext cx="66424" cy="186709"/>
              <a:chOff x="0" y="0"/>
              <a:chExt cx="45429" cy="127697"/>
            </a:xfrm>
          </p:grpSpPr>
          <p:sp>
            <p:nvSpPr>
              <p:cNvPr id="849" name="Freeform 849"/>
              <p:cNvSpPr/>
              <p:nvPr/>
            </p:nvSpPr>
            <p:spPr>
              <a:xfrm>
                <a:off x="0" y="0"/>
                <a:ext cx="45429" cy="127697"/>
              </a:xfrm>
              <a:custGeom>
                <a:avLst/>
                <a:gdLst/>
                <a:ahLst/>
                <a:cxnLst/>
                <a:rect l="l" t="t" r="r" b="b"/>
                <a:pathLst>
                  <a:path w="45429" h="127697">
                    <a:moveTo>
                      <a:pt x="22715" y="0"/>
                    </a:moveTo>
                    <a:lnTo>
                      <a:pt x="22715" y="0"/>
                    </a:lnTo>
                    <a:cubicBezTo>
                      <a:pt x="28739" y="0"/>
                      <a:pt x="34517" y="2393"/>
                      <a:pt x="38776" y="6653"/>
                    </a:cubicBezTo>
                    <a:cubicBezTo>
                      <a:pt x="43036" y="10913"/>
                      <a:pt x="45429" y="16690"/>
                      <a:pt x="45429" y="22715"/>
                    </a:cubicBezTo>
                    <a:lnTo>
                      <a:pt x="45429" y="104982"/>
                    </a:lnTo>
                    <a:cubicBezTo>
                      <a:pt x="45429" y="111007"/>
                      <a:pt x="43036" y="116784"/>
                      <a:pt x="38776" y="121044"/>
                    </a:cubicBezTo>
                    <a:cubicBezTo>
                      <a:pt x="34517" y="125304"/>
                      <a:pt x="28739" y="127697"/>
                      <a:pt x="22715" y="127697"/>
                    </a:cubicBezTo>
                    <a:lnTo>
                      <a:pt x="22715" y="127697"/>
                    </a:lnTo>
                    <a:cubicBezTo>
                      <a:pt x="16690" y="127697"/>
                      <a:pt x="10913" y="125304"/>
                      <a:pt x="6653" y="121044"/>
                    </a:cubicBezTo>
                    <a:cubicBezTo>
                      <a:pt x="2393" y="116784"/>
                      <a:pt x="0" y="111007"/>
                      <a:pt x="0" y="104982"/>
                    </a:cubicBezTo>
                    <a:lnTo>
                      <a:pt x="0" y="22715"/>
                    </a:lnTo>
                    <a:cubicBezTo>
                      <a:pt x="0" y="16690"/>
                      <a:pt x="2393" y="10913"/>
                      <a:pt x="6653" y="6653"/>
                    </a:cubicBezTo>
                    <a:cubicBezTo>
                      <a:pt x="10913" y="2393"/>
                      <a:pt x="16690" y="0"/>
                      <a:pt x="22715" y="0"/>
                    </a:cubicBezTo>
                    <a:close/>
                  </a:path>
                </a:pathLst>
              </a:custGeom>
              <a:solidFill>
                <a:srgbClr val="B5B29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50" name="TextBox 850"/>
              <p:cNvSpPr txBox="1"/>
              <p:nvPr/>
            </p:nvSpPr>
            <p:spPr>
              <a:xfrm>
                <a:off x="0" y="-47625"/>
                <a:ext cx="45429" cy="175322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851" name="Group 851"/>
            <p:cNvGrpSpPr/>
            <p:nvPr/>
          </p:nvGrpSpPr>
          <p:grpSpPr>
            <a:xfrm rot="1843551">
              <a:off x="1580038" y="280382"/>
              <a:ext cx="464475" cy="70215"/>
              <a:chOff x="0" y="0"/>
              <a:chExt cx="488005" cy="73772"/>
            </a:xfrm>
          </p:grpSpPr>
          <p:sp>
            <p:nvSpPr>
              <p:cNvPr id="852" name="Freeform 852"/>
              <p:cNvSpPr/>
              <p:nvPr/>
            </p:nvSpPr>
            <p:spPr>
              <a:xfrm>
                <a:off x="0" y="0"/>
                <a:ext cx="488005" cy="73772"/>
              </a:xfrm>
              <a:custGeom>
                <a:avLst/>
                <a:gdLst/>
                <a:ahLst/>
                <a:cxnLst/>
                <a:rect l="l" t="t" r="r" b="b"/>
                <a:pathLst>
                  <a:path w="488005" h="73772">
                    <a:moveTo>
                      <a:pt x="244002" y="0"/>
                    </a:moveTo>
                    <a:cubicBezTo>
                      <a:pt x="109244" y="0"/>
                      <a:pt x="0" y="16515"/>
                      <a:pt x="0" y="36886"/>
                    </a:cubicBezTo>
                    <a:cubicBezTo>
                      <a:pt x="0" y="57258"/>
                      <a:pt x="109244" y="73772"/>
                      <a:pt x="244002" y="73772"/>
                    </a:cubicBezTo>
                    <a:cubicBezTo>
                      <a:pt x="378761" y="73772"/>
                      <a:pt x="488005" y="57258"/>
                      <a:pt x="488005" y="36886"/>
                    </a:cubicBezTo>
                    <a:cubicBezTo>
                      <a:pt x="488005" y="16515"/>
                      <a:pt x="378761" y="0"/>
                      <a:pt x="244002" y="0"/>
                    </a:cubicBezTo>
                    <a:close/>
                  </a:path>
                </a:pathLst>
              </a:custGeom>
              <a:solidFill>
                <a:srgbClr val="B5B29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53" name="TextBox 853"/>
              <p:cNvSpPr txBox="1"/>
              <p:nvPr/>
            </p:nvSpPr>
            <p:spPr>
              <a:xfrm>
                <a:off x="45750" y="-40709"/>
                <a:ext cx="396504" cy="107565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854" name="Group 854"/>
            <p:cNvGrpSpPr/>
            <p:nvPr/>
          </p:nvGrpSpPr>
          <p:grpSpPr>
            <a:xfrm rot="-282818">
              <a:off x="1537082" y="123663"/>
              <a:ext cx="32833" cy="186709"/>
              <a:chOff x="0" y="0"/>
              <a:chExt cx="22455" cy="127697"/>
            </a:xfrm>
          </p:grpSpPr>
          <p:sp>
            <p:nvSpPr>
              <p:cNvPr id="855" name="Freeform 855"/>
              <p:cNvSpPr/>
              <p:nvPr/>
            </p:nvSpPr>
            <p:spPr>
              <a:xfrm>
                <a:off x="0" y="0"/>
                <a:ext cx="22455" cy="127697"/>
              </a:xfrm>
              <a:custGeom>
                <a:avLst/>
                <a:gdLst/>
                <a:ahLst/>
                <a:cxnLst/>
                <a:rect l="l" t="t" r="r" b="b"/>
                <a:pathLst>
                  <a:path w="22455" h="127697">
                    <a:moveTo>
                      <a:pt x="11228" y="0"/>
                    </a:moveTo>
                    <a:lnTo>
                      <a:pt x="11228" y="0"/>
                    </a:lnTo>
                    <a:cubicBezTo>
                      <a:pt x="17429" y="0"/>
                      <a:pt x="22455" y="5027"/>
                      <a:pt x="22455" y="11228"/>
                    </a:cubicBezTo>
                    <a:lnTo>
                      <a:pt x="22455" y="116469"/>
                    </a:lnTo>
                    <a:cubicBezTo>
                      <a:pt x="22455" y="122670"/>
                      <a:pt x="17429" y="127697"/>
                      <a:pt x="11228" y="127697"/>
                    </a:cubicBezTo>
                    <a:lnTo>
                      <a:pt x="11228" y="127697"/>
                    </a:lnTo>
                    <a:cubicBezTo>
                      <a:pt x="8250" y="127697"/>
                      <a:pt x="5394" y="126514"/>
                      <a:pt x="3289" y="124408"/>
                    </a:cubicBezTo>
                    <a:cubicBezTo>
                      <a:pt x="1183" y="122303"/>
                      <a:pt x="0" y="119447"/>
                      <a:pt x="0" y="116469"/>
                    </a:cubicBezTo>
                    <a:lnTo>
                      <a:pt x="0" y="11228"/>
                    </a:lnTo>
                    <a:cubicBezTo>
                      <a:pt x="0" y="8250"/>
                      <a:pt x="1183" y="5394"/>
                      <a:pt x="3289" y="3289"/>
                    </a:cubicBezTo>
                    <a:cubicBezTo>
                      <a:pt x="5394" y="1183"/>
                      <a:pt x="8250" y="0"/>
                      <a:pt x="11228" y="0"/>
                    </a:cubicBezTo>
                    <a:close/>
                  </a:path>
                </a:pathLst>
              </a:custGeom>
              <a:solidFill>
                <a:srgbClr val="B5B29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56" name="TextBox 856"/>
              <p:cNvSpPr txBox="1"/>
              <p:nvPr/>
            </p:nvSpPr>
            <p:spPr>
              <a:xfrm>
                <a:off x="0" y="-47625"/>
                <a:ext cx="22455" cy="175322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857" name="Group 857"/>
            <p:cNvGrpSpPr/>
            <p:nvPr/>
          </p:nvGrpSpPr>
          <p:grpSpPr>
            <a:xfrm rot="-9801436">
              <a:off x="1015584" y="738540"/>
              <a:ext cx="139023" cy="210901"/>
              <a:chOff x="0" y="0"/>
              <a:chExt cx="95083" cy="144243"/>
            </a:xfrm>
          </p:grpSpPr>
          <p:sp>
            <p:nvSpPr>
              <p:cNvPr id="858" name="Freeform 858"/>
              <p:cNvSpPr/>
              <p:nvPr/>
            </p:nvSpPr>
            <p:spPr>
              <a:xfrm>
                <a:off x="0" y="0"/>
                <a:ext cx="95083" cy="144243"/>
              </a:xfrm>
              <a:custGeom>
                <a:avLst/>
                <a:gdLst/>
                <a:ahLst/>
                <a:cxnLst/>
                <a:rect l="l" t="t" r="r" b="b"/>
                <a:pathLst>
                  <a:path w="95083" h="144243">
                    <a:moveTo>
                      <a:pt x="47541" y="0"/>
                    </a:moveTo>
                    <a:lnTo>
                      <a:pt x="47541" y="0"/>
                    </a:lnTo>
                    <a:cubicBezTo>
                      <a:pt x="60150" y="0"/>
                      <a:pt x="72242" y="5009"/>
                      <a:pt x="81158" y="13925"/>
                    </a:cubicBezTo>
                    <a:cubicBezTo>
                      <a:pt x="90074" y="22840"/>
                      <a:pt x="95083" y="34933"/>
                      <a:pt x="95083" y="47541"/>
                    </a:cubicBezTo>
                    <a:lnTo>
                      <a:pt x="95083" y="96701"/>
                    </a:lnTo>
                    <a:cubicBezTo>
                      <a:pt x="95083" y="122958"/>
                      <a:pt x="73798" y="144243"/>
                      <a:pt x="47541" y="144243"/>
                    </a:cubicBezTo>
                    <a:lnTo>
                      <a:pt x="47541" y="144243"/>
                    </a:lnTo>
                    <a:cubicBezTo>
                      <a:pt x="21285" y="144243"/>
                      <a:pt x="0" y="122958"/>
                      <a:pt x="0" y="96701"/>
                    </a:cubicBezTo>
                    <a:lnTo>
                      <a:pt x="0" y="47541"/>
                    </a:lnTo>
                    <a:cubicBezTo>
                      <a:pt x="0" y="21285"/>
                      <a:pt x="21285" y="0"/>
                      <a:pt x="47541" y="0"/>
                    </a:cubicBezTo>
                    <a:close/>
                  </a:path>
                </a:pathLst>
              </a:custGeom>
              <a:solidFill>
                <a:srgbClr val="9F936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59" name="TextBox 859"/>
              <p:cNvSpPr txBox="1"/>
              <p:nvPr/>
            </p:nvSpPr>
            <p:spPr>
              <a:xfrm>
                <a:off x="0" y="-47625"/>
                <a:ext cx="95083" cy="191868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860" name="Group 860"/>
            <p:cNvGrpSpPr/>
            <p:nvPr/>
          </p:nvGrpSpPr>
          <p:grpSpPr>
            <a:xfrm rot="-6559536">
              <a:off x="886693" y="958208"/>
              <a:ext cx="148187" cy="225205"/>
              <a:chOff x="0" y="0"/>
              <a:chExt cx="101350" cy="154025"/>
            </a:xfrm>
          </p:grpSpPr>
          <p:sp>
            <p:nvSpPr>
              <p:cNvPr id="861" name="Freeform 861"/>
              <p:cNvSpPr/>
              <p:nvPr/>
            </p:nvSpPr>
            <p:spPr>
              <a:xfrm>
                <a:off x="0" y="0"/>
                <a:ext cx="101350" cy="154025"/>
              </a:xfrm>
              <a:custGeom>
                <a:avLst/>
                <a:gdLst/>
                <a:ahLst/>
                <a:cxnLst/>
                <a:rect l="l" t="t" r="r" b="b"/>
                <a:pathLst>
                  <a:path w="101350" h="154025">
                    <a:moveTo>
                      <a:pt x="50675" y="0"/>
                    </a:moveTo>
                    <a:lnTo>
                      <a:pt x="50675" y="0"/>
                    </a:lnTo>
                    <a:cubicBezTo>
                      <a:pt x="78662" y="0"/>
                      <a:pt x="101350" y="22688"/>
                      <a:pt x="101350" y="50675"/>
                    </a:cubicBezTo>
                    <a:lnTo>
                      <a:pt x="101350" y="103350"/>
                    </a:lnTo>
                    <a:cubicBezTo>
                      <a:pt x="101350" y="131337"/>
                      <a:pt x="78662" y="154025"/>
                      <a:pt x="50675" y="154025"/>
                    </a:cubicBezTo>
                    <a:lnTo>
                      <a:pt x="50675" y="154025"/>
                    </a:lnTo>
                    <a:cubicBezTo>
                      <a:pt x="22688" y="154025"/>
                      <a:pt x="0" y="131337"/>
                      <a:pt x="0" y="103350"/>
                    </a:cubicBezTo>
                    <a:lnTo>
                      <a:pt x="0" y="50675"/>
                    </a:lnTo>
                    <a:cubicBezTo>
                      <a:pt x="0" y="22688"/>
                      <a:pt x="22688" y="0"/>
                      <a:pt x="50675" y="0"/>
                    </a:cubicBezTo>
                    <a:close/>
                  </a:path>
                </a:pathLst>
              </a:custGeom>
              <a:solidFill>
                <a:srgbClr val="9F936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62" name="TextBox 862"/>
              <p:cNvSpPr txBox="1"/>
              <p:nvPr/>
            </p:nvSpPr>
            <p:spPr>
              <a:xfrm>
                <a:off x="0" y="-47625"/>
                <a:ext cx="101350" cy="201650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sp>
          <p:nvSpPr>
            <p:cNvPr id="863" name="AutoShape 863"/>
            <p:cNvSpPr/>
            <p:nvPr/>
          </p:nvSpPr>
          <p:spPr>
            <a:xfrm flipV="1">
              <a:off x="856954" y="751769"/>
              <a:ext cx="193389" cy="289211"/>
            </a:xfrm>
            <a:prstGeom prst="line">
              <a:avLst/>
            </a:prstGeom>
            <a:ln w="28706" cap="flat">
              <a:solidFill>
                <a:srgbClr val="9F936F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grpSp>
          <p:nvGrpSpPr>
            <p:cNvPr id="864" name="Group 864"/>
            <p:cNvGrpSpPr/>
            <p:nvPr/>
          </p:nvGrpSpPr>
          <p:grpSpPr>
            <a:xfrm rot="-6440590">
              <a:off x="946170" y="887133"/>
              <a:ext cx="175150" cy="281404"/>
              <a:chOff x="0" y="0"/>
              <a:chExt cx="119791" cy="192462"/>
            </a:xfrm>
          </p:grpSpPr>
          <p:sp>
            <p:nvSpPr>
              <p:cNvPr id="865" name="Freeform 865"/>
              <p:cNvSpPr/>
              <p:nvPr/>
            </p:nvSpPr>
            <p:spPr>
              <a:xfrm>
                <a:off x="0" y="0"/>
                <a:ext cx="119791" cy="192462"/>
              </a:xfrm>
              <a:custGeom>
                <a:avLst/>
                <a:gdLst/>
                <a:ahLst/>
                <a:cxnLst/>
                <a:rect l="l" t="t" r="r" b="b"/>
                <a:pathLst>
                  <a:path w="119791" h="192462">
                    <a:moveTo>
                      <a:pt x="59895" y="0"/>
                    </a:moveTo>
                    <a:lnTo>
                      <a:pt x="59895" y="0"/>
                    </a:lnTo>
                    <a:cubicBezTo>
                      <a:pt x="92975" y="0"/>
                      <a:pt x="119791" y="26816"/>
                      <a:pt x="119791" y="59895"/>
                    </a:cubicBezTo>
                    <a:lnTo>
                      <a:pt x="119791" y="132567"/>
                    </a:lnTo>
                    <a:cubicBezTo>
                      <a:pt x="119791" y="148452"/>
                      <a:pt x="113480" y="163686"/>
                      <a:pt x="102248" y="174919"/>
                    </a:cubicBezTo>
                    <a:cubicBezTo>
                      <a:pt x="91015" y="186152"/>
                      <a:pt x="75781" y="192462"/>
                      <a:pt x="59895" y="192462"/>
                    </a:cubicBezTo>
                    <a:lnTo>
                      <a:pt x="59895" y="192462"/>
                    </a:lnTo>
                    <a:cubicBezTo>
                      <a:pt x="44010" y="192462"/>
                      <a:pt x="28776" y="186152"/>
                      <a:pt x="17543" y="174919"/>
                    </a:cubicBezTo>
                    <a:cubicBezTo>
                      <a:pt x="6310" y="163686"/>
                      <a:pt x="0" y="148452"/>
                      <a:pt x="0" y="132567"/>
                    </a:cubicBezTo>
                    <a:lnTo>
                      <a:pt x="0" y="59895"/>
                    </a:lnTo>
                    <a:cubicBezTo>
                      <a:pt x="0" y="44010"/>
                      <a:pt x="6310" y="28776"/>
                      <a:pt x="17543" y="17543"/>
                    </a:cubicBezTo>
                    <a:cubicBezTo>
                      <a:pt x="28776" y="6310"/>
                      <a:pt x="44010" y="0"/>
                      <a:pt x="59895" y="0"/>
                    </a:cubicBezTo>
                    <a:close/>
                  </a:path>
                </a:pathLst>
              </a:custGeom>
              <a:solidFill>
                <a:srgbClr val="9F936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66" name="TextBox 866"/>
              <p:cNvSpPr txBox="1"/>
              <p:nvPr/>
            </p:nvSpPr>
            <p:spPr>
              <a:xfrm>
                <a:off x="0" y="-47625"/>
                <a:ext cx="119791" cy="240087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867" name="Group 867"/>
            <p:cNvGrpSpPr/>
            <p:nvPr/>
          </p:nvGrpSpPr>
          <p:grpSpPr>
            <a:xfrm rot="-9801436">
              <a:off x="1078651" y="879563"/>
              <a:ext cx="139023" cy="202153"/>
              <a:chOff x="0" y="0"/>
              <a:chExt cx="95083" cy="138259"/>
            </a:xfrm>
          </p:grpSpPr>
          <p:sp>
            <p:nvSpPr>
              <p:cNvPr id="868" name="Freeform 868"/>
              <p:cNvSpPr/>
              <p:nvPr/>
            </p:nvSpPr>
            <p:spPr>
              <a:xfrm>
                <a:off x="0" y="0"/>
                <a:ext cx="95083" cy="138259"/>
              </a:xfrm>
              <a:custGeom>
                <a:avLst/>
                <a:gdLst/>
                <a:ahLst/>
                <a:cxnLst/>
                <a:rect l="l" t="t" r="r" b="b"/>
                <a:pathLst>
                  <a:path w="95083" h="138259">
                    <a:moveTo>
                      <a:pt x="47541" y="0"/>
                    </a:moveTo>
                    <a:lnTo>
                      <a:pt x="47541" y="0"/>
                    </a:lnTo>
                    <a:cubicBezTo>
                      <a:pt x="60150" y="0"/>
                      <a:pt x="72242" y="5009"/>
                      <a:pt x="81158" y="13925"/>
                    </a:cubicBezTo>
                    <a:cubicBezTo>
                      <a:pt x="90074" y="22840"/>
                      <a:pt x="95083" y="34933"/>
                      <a:pt x="95083" y="47541"/>
                    </a:cubicBezTo>
                    <a:lnTo>
                      <a:pt x="95083" y="90718"/>
                    </a:lnTo>
                    <a:cubicBezTo>
                      <a:pt x="95083" y="116974"/>
                      <a:pt x="73798" y="138259"/>
                      <a:pt x="47541" y="138259"/>
                    </a:cubicBezTo>
                    <a:lnTo>
                      <a:pt x="47541" y="138259"/>
                    </a:lnTo>
                    <a:cubicBezTo>
                      <a:pt x="21285" y="138259"/>
                      <a:pt x="0" y="116974"/>
                      <a:pt x="0" y="90718"/>
                    </a:cubicBezTo>
                    <a:lnTo>
                      <a:pt x="0" y="47541"/>
                    </a:lnTo>
                    <a:cubicBezTo>
                      <a:pt x="0" y="21285"/>
                      <a:pt x="21285" y="0"/>
                      <a:pt x="47541" y="0"/>
                    </a:cubicBezTo>
                    <a:close/>
                  </a:path>
                </a:pathLst>
              </a:custGeom>
              <a:solidFill>
                <a:srgbClr val="9F936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69" name="TextBox 869"/>
              <p:cNvSpPr txBox="1"/>
              <p:nvPr/>
            </p:nvSpPr>
            <p:spPr>
              <a:xfrm>
                <a:off x="0" y="-47625"/>
                <a:ext cx="95083" cy="185884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870" name="Group 870"/>
            <p:cNvGrpSpPr/>
            <p:nvPr/>
          </p:nvGrpSpPr>
          <p:grpSpPr>
            <a:xfrm rot="9555401">
              <a:off x="1097433" y="746030"/>
              <a:ext cx="105190" cy="241080"/>
              <a:chOff x="0" y="0"/>
              <a:chExt cx="71943" cy="164882"/>
            </a:xfrm>
          </p:grpSpPr>
          <p:sp>
            <p:nvSpPr>
              <p:cNvPr id="871" name="Freeform 871"/>
              <p:cNvSpPr/>
              <p:nvPr/>
            </p:nvSpPr>
            <p:spPr>
              <a:xfrm>
                <a:off x="0" y="0"/>
                <a:ext cx="71943" cy="164882"/>
              </a:xfrm>
              <a:custGeom>
                <a:avLst/>
                <a:gdLst/>
                <a:ahLst/>
                <a:cxnLst/>
                <a:rect l="l" t="t" r="r" b="b"/>
                <a:pathLst>
                  <a:path w="71943" h="164882">
                    <a:moveTo>
                      <a:pt x="35972" y="0"/>
                    </a:moveTo>
                    <a:lnTo>
                      <a:pt x="35972" y="0"/>
                    </a:lnTo>
                    <a:cubicBezTo>
                      <a:pt x="55838" y="0"/>
                      <a:pt x="71943" y="16105"/>
                      <a:pt x="71943" y="35972"/>
                    </a:cubicBezTo>
                    <a:lnTo>
                      <a:pt x="71943" y="128911"/>
                    </a:lnTo>
                    <a:cubicBezTo>
                      <a:pt x="71943" y="138451"/>
                      <a:pt x="68153" y="147601"/>
                      <a:pt x="61407" y="154347"/>
                    </a:cubicBezTo>
                    <a:cubicBezTo>
                      <a:pt x="54661" y="161093"/>
                      <a:pt x="45512" y="164882"/>
                      <a:pt x="35972" y="164882"/>
                    </a:cubicBezTo>
                    <a:lnTo>
                      <a:pt x="35972" y="164882"/>
                    </a:lnTo>
                    <a:cubicBezTo>
                      <a:pt x="26431" y="164882"/>
                      <a:pt x="17282" y="161093"/>
                      <a:pt x="10536" y="154347"/>
                    </a:cubicBezTo>
                    <a:cubicBezTo>
                      <a:pt x="3790" y="147601"/>
                      <a:pt x="0" y="138451"/>
                      <a:pt x="0" y="128911"/>
                    </a:cubicBezTo>
                    <a:lnTo>
                      <a:pt x="0" y="35972"/>
                    </a:lnTo>
                    <a:cubicBezTo>
                      <a:pt x="0" y="26431"/>
                      <a:pt x="3790" y="17282"/>
                      <a:pt x="10536" y="10536"/>
                    </a:cubicBezTo>
                    <a:cubicBezTo>
                      <a:pt x="17282" y="3790"/>
                      <a:pt x="26431" y="0"/>
                      <a:pt x="35972" y="0"/>
                    </a:cubicBezTo>
                    <a:close/>
                  </a:path>
                </a:pathLst>
              </a:custGeom>
              <a:solidFill>
                <a:srgbClr val="9F936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72" name="TextBox 872"/>
              <p:cNvSpPr txBox="1"/>
              <p:nvPr/>
            </p:nvSpPr>
            <p:spPr>
              <a:xfrm>
                <a:off x="0" y="-47625"/>
                <a:ext cx="71943" cy="212507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873" name="Group 873"/>
            <p:cNvGrpSpPr/>
            <p:nvPr/>
          </p:nvGrpSpPr>
          <p:grpSpPr>
            <a:xfrm rot="-9923663">
              <a:off x="991774" y="740909"/>
              <a:ext cx="163388" cy="281404"/>
              <a:chOff x="0" y="0"/>
              <a:chExt cx="111747" cy="192462"/>
            </a:xfrm>
          </p:grpSpPr>
          <p:sp>
            <p:nvSpPr>
              <p:cNvPr id="874" name="Freeform 874"/>
              <p:cNvSpPr/>
              <p:nvPr/>
            </p:nvSpPr>
            <p:spPr>
              <a:xfrm>
                <a:off x="0" y="0"/>
                <a:ext cx="111747" cy="192462"/>
              </a:xfrm>
              <a:custGeom>
                <a:avLst/>
                <a:gdLst/>
                <a:ahLst/>
                <a:cxnLst/>
                <a:rect l="l" t="t" r="r" b="b"/>
                <a:pathLst>
                  <a:path w="111747" h="192462">
                    <a:moveTo>
                      <a:pt x="55873" y="0"/>
                    </a:moveTo>
                    <a:lnTo>
                      <a:pt x="55873" y="0"/>
                    </a:lnTo>
                    <a:cubicBezTo>
                      <a:pt x="70692" y="0"/>
                      <a:pt x="84904" y="5887"/>
                      <a:pt x="95382" y="16365"/>
                    </a:cubicBezTo>
                    <a:cubicBezTo>
                      <a:pt x="105860" y="26843"/>
                      <a:pt x="111747" y="41055"/>
                      <a:pt x="111747" y="55873"/>
                    </a:cubicBezTo>
                    <a:lnTo>
                      <a:pt x="111747" y="136589"/>
                    </a:lnTo>
                    <a:cubicBezTo>
                      <a:pt x="111747" y="167447"/>
                      <a:pt x="86731" y="192462"/>
                      <a:pt x="55873" y="192462"/>
                    </a:cubicBezTo>
                    <a:lnTo>
                      <a:pt x="55873" y="192462"/>
                    </a:lnTo>
                    <a:cubicBezTo>
                      <a:pt x="41055" y="192462"/>
                      <a:pt x="26843" y="186575"/>
                      <a:pt x="16365" y="176097"/>
                    </a:cubicBezTo>
                    <a:cubicBezTo>
                      <a:pt x="5887" y="165619"/>
                      <a:pt x="0" y="151407"/>
                      <a:pt x="0" y="136589"/>
                    </a:cubicBezTo>
                    <a:lnTo>
                      <a:pt x="0" y="55873"/>
                    </a:lnTo>
                    <a:cubicBezTo>
                      <a:pt x="0" y="25015"/>
                      <a:pt x="25015" y="0"/>
                      <a:pt x="55873" y="0"/>
                    </a:cubicBezTo>
                    <a:close/>
                  </a:path>
                </a:pathLst>
              </a:custGeom>
              <a:solidFill>
                <a:srgbClr val="9F936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75" name="TextBox 875"/>
              <p:cNvSpPr txBox="1"/>
              <p:nvPr/>
            </p:nvSpPr>
            <p:spPr>
              <a:xfrm>
                <a:off x="0" y="-47625"/>
                <a:ext cx="111747" cy="240087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876" name="Group 876"/>
            <p:cNvGrpSpPr/>
            <p:nvPr/>
          </p:nvGrpSpPr>
          <p:grpSpPr>
            <a:xfrm rot="-6701516">
              <a:off x="872063" y="928007"/>
              <a:ext cx="163388" cy="281404"/>
              <a:chOff x="0" y="0"/>
              <a:chExt cx="111747" cy="192462"/>
            </a:xfrm>
          </p:grpSpPr>
          <p:sp>
            <p:nvSpPr>
              <p:cNvPr id="877" name="Freeform 877"/>
              <p:cNvSpPr/>
              <p:nvPr/>
            </p:nvSpPr>
            <p:spPr>
              <a:xfrm>
                <a:off x="0" y="0"/>
                <a:ext cx="111747" cy="192462"/>
              </a:xfrm>
              <a:custGeom>
                <a:avLst/>
                <a:gdLst/>
                <a:ahLst/>
                <a:cxnLst/>
                <a:rect l="l" t="t" r="r" b="b"/>
                <a:pathLst>
                  <a:path w="111747" h="192462">
                    <a:moveTo>
                      <a:pt x="55873" y="0"/>
                    </a:moveTo>
                    <a:lnTo>
                      <a:pt x="55873" y="0"/>
                    </a:lnTo>
                    <a:cubicBezTo>
                      <a:pt x="70692" y="0"/>
                      <a:pt x="84904" y="5887"/>
                      <a:pt x="95382" y="16365"/>
                    </a:cubicBezTo>
                    <a:cubicBezTo>
                      <a:pt x="105860" y="26843"/>
                      <a:pt x="111747" y="41055"/>
                      <a:pt x="111747" y="55873"/>
                    </a:cubicBezTo>
                    <a:lnTo>
                      <a:pt x="111747" y="136589"/>
                    </a:lnTo>
                    <a:cubicBezTo>
                      <a:pt x="111747" y="167447"/>
                      <a:pt x="86731" y="192462"/>
                      <a:pt x="55873" y="192462"/>
                    </a:cubicBezTo>
                    <a:lnTo>
                      <a:pt x="55873" y="192462"/>
                    </a:lnTo>
                    <a:cubicBezTo>
                      <a:pt x="41055" y="192462"/>
                      <a:pt x="26843" y="186575"/>
                      <a:pt x="16365" y="176097"/>
                    </a:cubicBezTo>
                    <a:cubicBezTo>
                      <a:pt x="5887" y="165619"/>
                      <a:pt x="0" y="151407"/>
                      <a:pt x="0" y="136589"/>
                    </a:cubicBezTo>
                    <a:lnTo>
                      <a:pt x="0" y="55873"/>
                    </a:lnTo>
                    <a:cubicBezTo>
                      <a:pt x="0" y="25015"/>
                      <a:pt x="25015" y="0"/>
                      <a:pt x="55873" y="0"/>
                    </a:cubicBezTo>
                    <a:close/>
                  </a:path>
                </a:pathLst>
              </a:custGeom>
              <a:solidFill>
                <a:srgbClr val="9F936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78" name="TextBox 878"/>
              <p:cNvSpPr txBox="1"/>
              <p:nvPr/>
            </p:nvSpPr>
            <p:spPr>
              <a:xfrm>
                <a:off x="0" y="-47625"/>
                <a:ext cx="111747" cy="240087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879" name="Group 879"/>
            <p:cNvGrpSpPr/>
            <p:nvPr/>
          </p:nvGrpSpPr>
          <p:grpSpPr>
            <a:xfrm rot="-8687532">
              <a:off x="1080246" y="726628"/>
              <a:ext cx="139023" cy="210901"/>
              <a:chOff x="0" y="0"/>
              <a:chExt cx="95083" cy="144243"/>
            </a:xfrm>
          </p:grpSpPr>
          <p:sp>
            <p:nvSpPr>
              <p:cNvPr id="880" name="Freeform 880"/>
              <p:cNvSpPr/>
              <p:nvPr/>
            </p:nvSpPr>
            <p:spPr>
              <a:xfrm>
                <a:off x="0" y="0"/>
                <a:ext cx="95083" cy="144243"/>
              </a:xfrm>
              <a:custGeom>
                <a:avLst/>
                <a:gdLst/>
                <a:ahLst/>
                <a:cxnLst/>
                <a:rect l="l" t="t" r="r" b="b"/>
                <a:pathLst>
                  <a:path w="95083" h="144243">
                    <a:moveTo>
                      <a:pt x="47541" y="0"/>
                    </a:moveTo>
                    <a:lnTo>
                      <a:pt x="47541" y="0"/>
                    </a:lnTo>
                    <a:cubicBezTo>
                      <a:pt x="60150" y="0"/>
                      <a:pt x="72242" y="5009"/>
                      <a:pt x="81158" y="13925"/>
                    </a:cubicBezTo>
                    <a:cubicBezTo>
                      <a:pt x="90074" y="22840"/>
                      <a:pt x="95083" y="34933"/>
                      <a:pt x="95083" y="47541"/>
                    </a:cubicBezTo>
                    <a:lnTo>
                      <a:pt x="95083" y="96701"/>
                    </a:lnTo>
                    <a:cubicBezTo>
                      <a:pt x="95083" y="122958"/>
                      <a:pt x="73798" y="144243"/>
                      <a:pt x="47541" y="144243"/>
                    </a:cubicBezTo>
                    <a:lnTo>
                      <a:pt x="47541" y="144243"/>
                    </a:lnTo>
                    <a:cubicBezTo>
                      <a:pt x="21285" y="144243"/>
                      <a:pt x="0" y="122958"/>
                      <a:pt x="0" y="96701"/>
                    </a:cubicBezTo>
                    <a:lnTo>
                      <a:pt x="0" y="47541"/>
                    </a:lnTo>
                    <a:cubicBezTo>
                      <a:pt x="0" y="21285"/>
                      <a:pt x="21285" y="0"/>
                      <a:pt x="47541" y="0"/>
                    </a:cubicBezTo>
                    <a:close/>
                  </a:path>
                </a:pathLst>
              </a:custGeom>
              <a:solidFill>
                <a:srgbClr val="9F936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81" name="TextBox 881"/>
              <p:cNvSpPr txBox="1"/>
              <p:nvPr/>
            </p:nvSpPr>
            <p:spPr>
              <a:xfrm>
                <a:off x="0" y="-47625"/>
                <a:ext cx="95083" cy="191868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882" name="Group 882"/>
            <p:cNvGrpSpPr/>
            <p:nvPr/>
          </p:nvGrpSpPr>
          <p:grpSpPr>
            <a:xfrm rot="-5445632">
              <a:off x="885609" y="894916"/>
              <a:ext cx="148187" cy="225205"/>
              <a:chOff x="0" y="0"/>
              <a:chExt cx="101350" cy="154025"/>
            </a:xfrm>
          </p:grpSpPr>
          <p:sp>
            <p:nvSpPr>
              <p:cNvPr id="883" name="Freeform 883"/>
              <p:cNvSpPr/>
              <p:nvPr/>
            </p:nvSpPr>
            <p:spPr>
              <a:xfrm>
                <a:off x="0" y="0"/>
                <a:ext cx="101350" cy="154025"/>
              </a:xfrm>
              <a:custGeom>
                <a:avLst/>
                <a:gdLst/>
                <a:ahLst/>
                <a:cxnLst/>
                <a:rect l="l" t="t" r="r" b="b"/>
                <a:pathLst>
                  <a:path w="101350" h="154025">
                    <a:moveTo>
                      <a:pt x="50675" y="0"/>
                    </a:moveTo>
                    <a:lnTo>
                      <a:pt x="50675" y="0"/>
                    </a:lnTo>
                    <a:cubicBezTo>
                      <a:pt x="78662" y="0"/>
                      <a:pt x="101350" y="22688"/>
                      <a:pt x="101350" y="50675"/>
                    </a:cubicBezTo>
                    <a:lnTo>
                      <a:pt x="101350" y="103350"/>
                    </a:lnTo>
                    <a:cubicBezTo>
                      <a:pt x="101350" y="131337"/>
                      <a:pt x="78662" y="154025"/>
                      <a:pt x="50675" y="154025"/>
                    </a:cubicBezTo>
                    <a:lnTo>
                      <a:pt x="50675" y="154025"/>
                    </a:lnTo>
                    <a:cubicBezTo>
                      <a:pt x="22688" y="154025"/>
                      <a:pt x="0" y="131337"/>
                      <a:pt x="0" y="103350"/>
                    </a:cubicBezTo>
                    <a:lnTo>
                      <a:pt x="0" y="50675"/>
                    </a:lnTo>
                    <a:cubicBezTo>
                      <a:pt x="0" y="22688"/>
                      <a:pt x="22688" y="0"/>
                      <a:pt x="50675" y="0"/>
                    </a:cubicBezTo>
                    <a:close/>
                  </a:path>
                </a:pathLst>
              </a:custGeom>
              <a:solidFill>
                <a:srgbClr val="9F936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84" name="TextBox 884"/>
              <p:cNvSpPr txBox="1"/>
              <p:nvPr/>
            </p:nvSpPr>
            <p:spPr>
              <a:xfrm>
                <a:off x="0" y="-47625"/>
                <a:ext cx="101350" cy="201650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sp>
          <p:nvSpPr>
            <p:cNvPr id="885" name="AutoShape 885"/>
            <p:cNvSpPr/>
            <p:nvPr/>
          </p:nvSpPr>
          <p:spPr>
            <a:xfrm flipV="1">
              <a:off x="870770" y="733592"/>
              <a:ext cx="275405" cy="212590"/>
            </a:xfrm>
            <a:prstGeom prst="line">
              <a:avLst/>
            </a:prstGeom>
            <a:ln w="28706" cap="flat">
              <a:solidFill>
                <a:srgbClr val="9F936F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grpSp>
          <p:nvGrpSpPr>
            <p:cNvPr id="886" name="Group 886"/>
            <p:cNvGrpSpPr/>
            <p:nvPr/>
          </p:nvGrpSpPr>
          <p:grpSpPr>
            <a:xfrm rot="-5326687">
              <a:off x="954972" y="849305"/>
              <a:ext cx="175150" cy="281404"/>
              <a:chOff x="0" y="0"/>
              <a:chExt cx="119791" cy="192462"/>
            </a:xfrm>
          </p:grpSpPr>
          <p:sp>
            <p:nvSpPr>
              <p:cNvPr id="887" name="Freeform 887"/>
              <p:cNvSpPr/>
              <p:nvPr/>
            </p:nvSpPr>
            <p:spPr>
              <a:xfrm>
                <a:off x="0" y="0"/>
                <a:ext cx="119791" cy="192462"/>
              </a:xfrm>
              <a:custGeom>
                <a:avLst/>
                <a:gdLst/>
                <a:ahLst/>
                <a:cxnLst/>
                <a:rect l="l" t="t" r="r" b="b"/>
                <a:pathLst>
                  <a:path w="119791" h="192462">
                    <a:moveTo>
                      <a:pt x="59895" y="0"/>
                    </a:moveTo>
                    <a:lnTo>
                      <a:pt x="59895" y="0"/>
                    </a:lnTo>
                    <a:cubicBezTo>
                      <a:pt x="92975" y="0"/>
                      <a:pt x="119791" y="26816"/>
                      <a:pt x="119791" y="59895"/>
                    </a:cubicBezTo>
                    <a:lnTo>
                      <a:pt x="119791" y="132567"/>
                    </a:lnTo>
                    <a:cubicBezTo>
                      <a:pt x="119791" y="148452"/>
                      <a:pt x="113480" y="163686"/>
                      <a:pt x="102248" y="174919"/>
                    </a:cubicBezTo>
                    <a:cubicBezTo>
                      <a:pt x="91015" y="186152"/>
                      <a:pt x="75781" y="192462"/>
                      <a:pt x="59895" y="192462"/>
                    </a:cubicBezTo>
                    <a:lnTo>
                      <a:pt x="59895" y="192462"/>
                    </a:lnTo>
                    <a:cubicBezTo>
                      <a:pt x="44010" y="192462"/>
                      <a:pt x="28776" y="186152"/>
                      <a:pt x="17543" y="174919"/>
                    </a:cubicBezTo>
                    <a:cubicBezTo>
                      <a:pt x="6310" y="163686"/>
                      <a:pt x="0" y="148452"/>
                      <a:pt x="0" y="132567"/>
                    </a:cubicBezTo>
                    <a:lnTo>
                      <a:pt x="0" y="59895"/>
                    </a:lnTo>
                    <a:cubicBezTo>
                      <a:pt x="0" y="44010"/>
                      <a:pt x="6310" y="28776"/>
                      <a:pt x="17543" y="17543"/>
                    </a:cubicBezTo>
                    <a:cubicBezTo>
                      <a:pt x="28776" y="6310"/>
                      <a:pt x="44010" y="0"/>
                      <a:pt x="59895" y="0"/>
                    </a:cubicBezTo>
                    <a:close/>
                  </a:path>
                </a:pathLst>
              </a:custGeom>
              <a:solidFill>
                <a:srgbClr val="9F936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88" name="TextBox 888"/>
              <p:cNvSpPr txBox="1"/>
              <p:nvPr/>
            </p:nvSpPr>
            <p:spPr>
              <a:xfrm>
                <a:off x="0" y="-47625"/>
                <a:ext cx="119791" cy="240087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889" name="Group 889"/>
            <p:cNvGrpSpPr/>
            <p:nvPr/>
          </p:nvGrpSpPr>
          <p:grpSpPr>
            <a:xfrm rot="-8687532">
              <a:off x="1096525" y="880620"/>
              <a:ext cx="139023" cy="202153"/>
              <a:chOff x="0" y="0"/>
              <a:chExt cx="95083" cy="138259"/>
            </a:xfrm>
          </p:grpSpPr>
          <p:sp>
            <p:nvSpPr>
              <p:cNvPr id="890" name="Freeform 890"/>
              <p:cNvSpPr/>
              <p:nvPr/>
            </p:nvSpPr>
            <p:spPr>
              <a:xfrm>
                <a:off x="0" y="0"/>
                <a:ext cx="95083" cy="138259"/>
              </a:xfrm>
              <a:custGeom>
                <a:avLst/>
                <a:gdLst/>
                <a:ahLst/>
                <a:cxnLst/>
                <a:rect l="l" t="t" r="r" b="b"/>
                <a:pathLst>
                  <a:path w="95083" h="138259">
                    <a:moveTo>
                      <a:pt x="47541" y="0"/>
                    </a:moveTo>
                    <a:lnTo>
                      <a:pt x="47541" y="0"/>
                    </a:lnTo>
                    <a:cubicBezTo>
                      <a:pt x="60150" y="0"/>
                      <a:pt x="72242" y="5009"/>
                      <a:pt x="81158" y="13925"/>
                    </a:cubicBezTo>
                    <a:cubicBezTo>
                      <a:pt x="90074" y="22840"/>
                      <a:pt x="95083" y="34933"/>
                      <a:pt x="95083" y="47541"/>
                    </a:cubicBezTo>
                    <a:lnTo>
                      <a:pt x="95083" y="90718"/>
                    </a:lnTo>
                    <a:cubicBezTo>
                      <a:pt x="95083" y="116974"/>
                      <a:pt x="73798" y="138259"/>
                      <a:pt x="47541" y="138259"/>
                    </a:cubicBezTo>
                    <a:lnTo>
                      <a:pt x="47541" y="138259"/>
                    </a:lnTo>
                    <a:cubicBezTo>
                      <a:pt x="21285" y="138259"/>
                      <a:pt x="0" y="116974"/>
                      <a:pt x="0" y="90718"/>
                    </a:cubicBezTo>
                    <a:lnTo>
                      <a:pt x="0" y="47541"/>
                    </a:lnTo>
                    <a:cubicBezTo>
                      <a:pt x="0" y="21285"/>
                      <a:pt x="21285" y="0"/>
                      <a:pt x="47541" y="0"/>
                    </a:cubicBezTo>
                    <a:close/>
                  </a:path>
                </a:pathLst>
              </a:custGeom>
              <a:solidFill>
                <a:srgbClr val="9F936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91" name="TextBox 891"/>
              <p:cNvSpPr txBox="1"/>
              <p:nvPr/>
            </p:nvSpPr>
            <p:spPr>
              <a:xfrm>
                <a:off x="0" y="-47625"/>
                <a:ext cx="95083" cy="185884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892" name="Group 892"/>
            <p:cNvGrpSpPr/>
            <p:nvPr/>
          </p:nvGrpSpPr>
          <p:grpSpPr>
            <a:xfrm rot="10669305">
              <a:off x="1151527" y="753617"/>
              <a:ext cx="105190" cy="241080"/>
              <a:chOff x="0" y="0"/>
              <a:chExt cx="71943" cy="164882"/>
            </a:xfrm>
          </p:grpSpPr>
          <p:sp>
            <p:nvSpPr>
              <p:cNvPr id="893" name="Freeform 893"/>
              <p:cNvSpPr/>
              <p:nvPr/>
            </p:nvSpPr>
            <p:spPr>
              <a:xfrm>
                <a:off x="0" y="0"/>
                <a:ext cx="71943" cy="164882"/>
              </a:xfrm>
              <a:custGeom>
                <a:avLst/>
                <a:gdLst/>
                <a:ahLst/>
                <a:cxnLst/>
                <a:rect l="l" t="t" r="r" b="b"/>
                <a:pathLst>
                  <a:path w="71943" h="164882">
                    <a:moveTo>
                      <a:pt x="35972" y="0"/>
                    </a:moveTo>
                    <a:lnTo>
                      <a:pt x="35972" y="0"/>
                    </a:lnTo>
                    <a:cubicBezTo>
                      <a:pt x="55838" y="0"/>
                      <a:pt x="71943" y="16105"/>
                      <a:pt x="71943" y="35972"/>
                    </a:cubicBezTo>
                    <a:lnTo>
                      <a:pt x="71943" y="128911"/>
                    </a:lnTo>
                    <a:cubicBezTo>
                      <a:pt x="71943" y="138451"/>
                      <a:pt x="68153" y="147601"/>
                      <a:pt x="61407" y="154347"/>
                    </a:cubicBezTo>
                    <a:cubicBezTo>
                      <a:pt x="54661" y="161093"/>
                      <a:pt x="45512" y="164882"/>
                      <a:pt x="35972" y="164882"/>
                    </a:cubicBezTo>
                    <a:lnTo>
                      <a:pt x="35972" y="164882"/>
                    </a:lnTo>
                    <a:cubicBezTo>
                      <a:pt x="26431" y="164882"/>
                      <a:pt x="17282" y="161093"/>
                      <a:pt x="10536" y="154347"/>
                    </a:cubicBezTo>
                    <a:cubicBezTo>
                      <a:pt x="3790" y="147601"/>
                      <a:pt x="0" y="138451"/>
                      <a:pt x="0" y="128911"/>
                    </a:cubicBezTo>
                    <a:lnTo>
                      <a:pt x="0" y="35972"/>
                    </a:lnTo>
                    <a:cubicBezTo>
                      <a:pt x="0" y="26431"/>
                      <a:pt x="3790" y="17282"/>
                      <a:pt x="10536" y="10536"/>
                    </a:cubicBezTo>
                    <a:cubicBezTo>
                      <a:pt x="17282" y="3790"/>
                      <a:pt x="26431" y="0"/>
                      <a:pt x="35972" y="0"/>
                    </a:cubicBezTo>
                    <a:close/>
                  </a:path>
                </a:pathLst>
              </a:custGeom>
              <a:solidFill>
                <a:srgbClr val="9F936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94" name="TextBox 894"/>
              <p:cNvSpPr txBox="1"/>
              <p:nvPr/>
            </p:nvSpPr>
            <p:spPr>
              <a:xfrm>
                <a:off x="0" y="-47625"/>
                <a:ext cx="71943" cy="212507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895" name="Group 895"/>
            <p:cNvGrpSpPr/>
            <p:nvPr/>
          </p:nvGrpSpPr>
          <p:grpSpPr>
            <a:xfrm rot="-8809760">
              <a:off x="1045063" y="723338"/>
              <a:ext cx="163388" cy="281404"/>
              <a:chOff x="0" y="0"/>
              <a:chExt cx="111747" cy="192462"/>
            </a:xfrm>
          </p:grpSpPr>
          <p:sp>
            <p:nvSpPr>
              <p:cNvPr id="896" name="Freeform 896"/>
              <p:cNvSpPr/>
              <p:nvPr/>
            </p:nvSpPr>
            <p:spPr>
              <a:xfrm>
                <a:off x="0" y="0"/>
                <a:ext cx="111747" cy="192462"/>
              </a:xfrm>
              <a:custGeom>
                <a:avLst/>
                <a:gdLst/>
                <a:ahLst/>
                <a:cxnLst/>
                <a:rect l="l" t="t" r="r" b="b"/>
                <a:pathLst>
                  <a:path w="111747" h="192462">
                    <a:moveTo>
                      <a:pt x="55873" y="0"/>
                    </a:moveTo>
                    <a:lnTo>
                      <a:pt x="55873" y="0"/>
                    </a:lnTo>
                    <a:cubicBezTo>
                      <a:pt x="70692" y="0"/>
                      <a:pt x="84904" y="5887"/>
                      <a:pt x="95382" y="16365"/>
                    </a:cubicBezTo>
                    <a:cubicBezTo>
                      <a:pt x="105860" y="26843"/>
                      <a:pt x="111747" y="41055"/>
                      <a:pt x="111747" y="55873"/>
                    </a:cubicBezTo>
                    <a:lnTo>
                      <a:pt x="111747" y="136589"/>
                    </a:lnTo>
                    <a:cubicBezTo>
                      <a:pt x="111747" y="167447"/>
                      <a:pt x="86731" y="192462"/>
                      <a:pt x="55873" y="192462"/>
                    </a:cubicBezTo>
                    <a:lnTo>
                      <a:pt x="55873" y="192462"/>
                    </a:lnTo>
                    <a:cubicBezTo>
                      <a:pt x="41055" y="192462"/>
                      <a:pt x="26843" y="186575"/>
                      <a:pt x="16365" y="176097"/>
                    </a:cubicBezTo>
                    <a:cubicBezTo>
                      <a:pt x="5887" y="165619"/>
                      <a:pt x="0" y="151407"/>
                      <a:pt x="0" y="136589"/>
                    </a:cubicBezTo>
                    <a:lnTo>
                      <a:pt x="0" y="55873"/>
                    </a:lnTo>
                    <a:cubicBezTo>
                      <a:pt x="0" y="25015"/>
                      <a:pt x="25015" y="0"/>
                      <a:pt x="55873" y="0"/>
                    </a:cubicBezTo>
                    <a:close/>
                  </a:path>
                </a:pathLst>
              </a:custGeom>
              <a:solidFill>
                <a:srgbClr val="9F936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97" name="TextBox 897"/>
              <p:cNvSpPr txBox="1"/>
              <p:nvPr/>
            </p:nvSpPr>
            <p:spPr>
              <a:xfrm>
                <a:off x="0" y="-47625"/>
                <a:ext cx="111747" cy="240087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898" name="Group 898"/>
            <p:cNvGrpSpPr/>
            <p:nvPr/>
          </p:nvGrpSpPr>
          <p:grpSpPr>
            <a:xfrm rot="-5587613">
              <a:off x="872014" y="862586"/>
              <a:ext cx="163388" cy="281404"/>
              <a:chOff x="0" y="0"/>
              <a:chExt cx="111747" cy="192462"/>
            </a:xfrm>
          </p:grpSpPr>
          <p:sp>
            <p:nvSpPr>
              <p:cNvPr id="899" name="Freeform 899"/>
              <p:cNvSpPr/>
              <p:nvPr/>
            </p:nvSpPr>
            <p:spPr>
              <a:xfrm>
                <a:off x="0" y="0"/>
                <a:ext cx="111747" cy="192462"/>
              </a:xfrm>
              <a:custGeom>
                <a:avLst/>
                <a:gdLst/>
                <a:ahLst/>
                <a:cxnLst/>
                <a:rect l="l" t="t" r="r" b="b"/>
                <a:pathLst>
                  <a:path w="111747" h="192462">
                    <a:moveTo>
                      <a:pt x="55873" y="0"/>
                    </a:moveTo>
                    <a:lnTo>
                      <a:pt x="55873" y="0"/>
                    </a:lnTo>
                    <a:cubicBezTo>
                      <a:pt x="70692" y="0"/>
                      <a:pt x="84904" y="5887"/>
                      <a:pt x="95382" y="16365"/>
                    </a:cubicBezTo>
                    <a:cubicBezTo>
                      <a:pt x="105860" y="26843"/>
                      <a:pt x="111747" y="41055"/>
                      <a:pt x="111747" y="55873"/>
                    </a:cubicBezTo>
                    <a:lnTo>
                      <a:pt x="111747" y="136589"/>
                    </a:lnTo>
                    <a:cubicBezTo>
                      <a:pt x="111747" y="167447"/>
                      <a:pt x="86731" y="192462"/>
                      <a:pt x="55873" y="192462"/>
                    </a:cubicBezTo>
                    <a:lnTo>
                      <a:pt x="55873" y="192462"/>
                    </a:lnTo>
                    <a:cubicBezTo>
                      <a:pt x="41055" y="192462"/>
                      <a:pt x="26843" y="186575"/>
                      <a:pt x="16365" y="176097"/>
                    </a:cubicBezTo>
                    <a:cubicBezTo>
                      <a:pt x="5887" y="165619"/>
                      <a:pt x="0" y="151407"/>
                      <a:pt x="0" y="136589"/>
                    </a:cubicBezTo>
                    <a:lnTo>
                      <a:pt x="0" y="55873"/>
                    </a:lnTo>
                    <a:cubicBezTo>
                      <a:pt x="0" y="25015"/>
                      <a:pt x="25015" y="0"/>
                      <a:pt x="55873" y="0"/>
                    </a:cubicBezTo>
                    <a:close/>
                  </a:path>
                </a:pathLst>
              </a:custGeom>
              <a:solidFill>
                <a:srgbClr val="9F936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00" name="TextBox 900"/>
              <p:cNvSpPr txBox="1"/>
              <p:nvPr/>
            </p:nvSpPr>
            <p:spPr>
              <a:xfrm>
                <a:off x="0" y="-47625"/>
                <a:ext cx="111747" cy="240087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901" name="Group 901"/>
            <p:cNvGrpSpPr/>
            <p:nvPr/>
          </p:nvGrpSpPr>
          <p:grpSpPr>
            <a:xfrm rot="89227">
              <a:off x="1026889" y="695683"/>
              <a:ext cx="1922334" cy="487626"/>
              <a:chOff x="0" y="0"/>
              <a:chExt cx="1429368" cy="362579"/>
            </a:xfrm>
          </p:grpSpPr>
          <p:sp>
            <p:nvSpPr>
              <p:cNvPr id="902" name="Freeform 902"/>
              <p:cNvSpPr/>
              <p:nvPr/>
            </p:nvSpPr>
            <p:spPr>
              <a:xfrm>
                <a:off x="0" y="0"/>
                <a:ext cx="1429368" cy="362579"/>
              </a:xfrm>
              <a:custGeom>
                <a:avLst/>
                <a:gdLst/>
                <a:ahLst/>
                <a:cxnLst/>
                <a:rect l="l" t="t" r="r" b="b"/>
                <a:pathLst>
                  <a:path w="1429368" h="362579">
                    <a:moveTo>
                      <a:pt x="714684" y="0"/>
                    </a:moveTo>
                    <a:cubicBezTo>
                      <a:pt x="319975" y="0"/>
                      <a:pt x="0" y="81166"/>
                      <a:pt x="0" y="181289"/>
                    </a:cubicBezTo>
                    <a:cubicBezTo>
                      <a:pt x="0" y="281413"/>
                      <a:pt x="319975" y="362579"/>
                      <a:pt x="714684" y="362579"/>
                    </a:cubicBezTo>
                    <a:cubicBezTo>
                      <a:pt x="1109393" y="362579"/>
                      <a:pt x="1429368" y="281413"/>
                      <a:pt x="1429368" y="181289"/>
                    </a:cubicBezTo>
                    <a:cubicBezTo>
                      <a:pt x="1429368" y="81166"/>
                      <a:pt x="1109393" y="0"/>
                      <a:pt x="714684" y="0"/>
                    </a:cubicBezTo>
                    <a:close/>
                  </a:path>
                </a:pathLst>
              </a:custGeom>
              <a:solidFill>
                <a:srgbClr val="D6D4D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03" name="TextBox 903"/>
              <p:cNvSpPr txBox="1"/>
              <p:nvPr/>
            </p:nvSpPr>
            <p:spPr>
              <a:xfrm>
                <a:off x="134003" y="-13633"/>
                <a:ext cx="1161361" cy="342220"/>
              </a:xfrm>
              <a:prstGeom prst="rect">
                <a:avLst/>
              </a:prstGeom>
            </p:spPr>
            <p:txBody>
              <a:bodyPr lIns="40621" tIns="40621" rIns="40621" bIns="40621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904" name="Group 904"/>
            <p:cNvGrpSpPr/>
            <p:nvPr/>
          </p:nvGrpSpPr>
          <p:grpSpPr>
            <a:xfrm rot="-316353">
              <a:off x="1867201" y="854518"/>
              <a:ext cx="1259790" cy="304438"/>
              <a:chOff x="0" y="0"/>
              <a:chExt cx="1329862" cy="321371"/>
            </a:xfrm>
          </p:grpSpPr>
          <p:sp>
            <p:nvSpPr>
              <p:cNvPr id="905" name="Freeform 905"/>
              <p:cNvSpPr/>
              <p:nvPr/>
            </p:nvSpPr>
            <p:spPr>
              <a:xfrm>
                <a:off x="0" y="0"/>
                <a:ext cx="1329862" cy="321371"/>
              </a:xfrm>
              <a:custGeom>
                <a:avLst/>
                <a:gdLst/>
                <a:ahLst/>
                <a:cxnLst/>
                <a:rect l="l" t="t" r="r" b="b"/>
                <a:pathLst>
                  <a:path w="1329862" h="321371">
                    <a:moveTo>
                      <a:pt x="664931" y="0"/>
                    </a:moveTo>
                    <a:cubicBezTo>
                      <a:pt x="297700" y="0"/>
                      <a:pt x="0" y="71941"/>
                      <a:pt x="0" y="160686"/>
                    </a:cubicBezTo>
                    <a:cubicBezTo>
                      <a:pt x="0" y="249430"/>
                      <a:pt x="297700" y="321371"/>
                      <a:pt x="664931" y="321371"/>
                    </a:cubicBezTo>
                    <a:cubicBezTo>
                      <a:pt x="1032162" y="321371"/>
                      <a:pt x="1329862" y="249430"/>
                      <a:pt x="1329862" y="160686"/>
                    </a:cubicBezTo>
                    <a:cubicBezTo>
                      <a:pt x="1329862" y="71941"/>
                      <a:pt x="1032162" y="0"/>
                      <a:pt x="664931" y="0"/>
                    </a:cubicBezTo>
                    <a:close/>
                  </a:path>
                </a:pathLst>
              </a:custGeom>
              <a:solidFill>
                <a:srgbClr val="D6D4D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06" name="TextBox 906"/>
              <p:cNvSpPr txBox="1"/>
              <p:nvPr/>
            </p:nvSpPr>
            <p:spPr>
              <a:xfrm>
                <a:off x="124675" y="-17496"/>
                <a:ext cx="1080513" cy="308739"/>
              </a:xfrm>
              <a:prstGeom prst="rect">
                <a:avLst/>
              </a:prstGeom>
            </p:spPr>
            <p:txBody>
              <a:bodyPr lIns="40621" tIns="40621" rIns="40621" bIns="40621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907" name="Group 907"/>
            <p:cNvGrpSpPr/>
            <p:nvPr/>
          </p:nvGrpSpPr>
          <p:grpSpPr>
            <a:xfrm rot="-316353">
              <a:off x="2121314" y="934519"/>
              <a:ext cx="1259790" cy="158840"/>
              <a:chOff x="0" y="0"/>
              <a:chExt cx="1329862" cy="167675"/>
            </a:xfrm>
          </p:grpSpPr>
          <p:sp>
            <p:nvSpPr>
              <p:cNvPr id="908" name="Freeform 908"/>
              <p:cNvSpPr/>
              <p:nvPr/>
            </p:nvSpPr>
            <p:spPr>
              <a:xfrm>
                <a:off x="0" y="0"/>
                <a:ext cx="1329862" cy="167675"/>
              </a:xfrm>
              <a:custGeom>
                <a:avLst/>
                <a:gdLst/>
                <a:ahLst/>
                <a:cxnLst/>
                <a:rect l="l" t="t" r="r" b="b"/>
                <a:pathLst>
                  <a:path w="1329862" h="167675">
                    <a:moveTo>
                      <a:pt x="664931" y="0"/>
                    </a:moveTo>
                    <a:cubicBezTo>
                      <a:pt x="297700" y="0"/>
                      <a:pt x="0" y="37535"/>
                      <a:pt x="0" y="83837"/>
                    </a:cubicBezTo>
                    <a:cubicBezTo>
                      <a:pt x="0" y="130140"/>
                      <a:pt x="297700" y="167675"/>
                      <a:pt x="664931" y="167675"/>
                    </a:cubicBezTo>
                    <a:cubicBezTo>
                      <a:pt x="1032162" y="167675"/>
                      <a:pt x="1329862" y="130140"/>
                      <a:pt x="1329862" y="83837"/>
                    </a:cubicBezTo>
                    <a:cubicBezTo>
                      <a:pt x="1329862" y="37535"/>
                      <a:pt x="1032162" y="0"/>
                      <a:pt x="664931" y="0"/>
                    </a:cubicBezTo>
                    <a:close/>
                  </a:path>
                </a:pathLst>
              </a:custGeom>
              <a:solidFill>
                <a:srgbClr val="D6D4D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09" name="TextBox 909"/>
              <p:cNvSpPr txBox="1"/>
              <p:nvPr/>
            </p:nvSpPr>
            <p:spPr>
              <a:xfrm>
                <a:off x="124675" y="-31905"/>
                <a:ext cx="1080513" cy="183861"/>
              </a:xfrm>
              <a:prstGeom prst="rect">
                <a:avLst/>
              </a:prstGeom>
            </p:spPr>
            <p:txBody>
              <a:bodyPr lIns="40621" tIns="40621" rIns="40621" bIns="40621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910" name="Group 910"/>
            <p:cNvGrpSpPr/>
            <p:nvPr/>
          </p:nvGrpSpPr>
          <p:grpSpPr>
            <a:xfrm rot="776564">
              <a:off x="468288" y="841736"/>
              <a:ext cx="1011416" cy="56447"/>
              <a:chOff x="0" y="0"/>
              <a:chExt cx="1329862" cy="74220"/>
            </a:xfrm>
          </p:grpSpPr>
          <p:sp>
            <p:nvSpPr>
              <p:cNvPr id="911" name="Freeform 911"/>
              <p:cNvSpPr/>
              <p:nvPr/>
            </p:nvSpPr>
            <p:spPr>
              <a:xfrm>
                <a:off x="0" y="0"/>
                <a:ext cx="1329862" cy="74220"/>
              </a:xfrm>
              <a:custGeom>
                <a:avLst/>
                <a:gdLst/>
                <a:ahLst/>
                <a:cxnLst/>
                <a:rect l="l" t="t" r="r" b="b"/>
                <a:pathLst>
                  <a:path w="1329862" h="74220">
                    <a:moveTo>
                      <a:pt x="664931" y="0"/>
                    </a:moveTo>
                    <a:cubicBezTo>
                      <a:pt x="297700" y="0"/>
                      <a:pt x="0" y="16615"/>
                      <a:pt x="0" y="37110"/>
                    </a:cubicBezTo>
                    <a:cubicBezTo>
                      <a:pt x="0" y="57605"/>
                      <a:pt x="297700" y="74220"/>
                      <a:pt x="664931" y="74220"/>
                    </a:cubicBezTo>
                    <a:cubicBezTo>
                      <a:pt x="1032162" y="74220"/>
                      <a:pt x="1329862" y="57605"/>
                      <a:pt x="1329862" y="37110"/>
                    </a:cubicBezTo>
                    <a:cubicBezTo>
                      <a:pt x="1329862" y="16615"/>
                      <a:pt x="1032162" y="0"/>
                      <a:pt x="664931" y="0"/>
                    </a:cubicBezTo>
                    <a:close/>
                  </a:path>
                </a:pathLst>
              </a:custGeom>
              <a:solidFill>
                <a:srgbClr val="D6D4D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12" name="TextBox 912"/>
              <p:cNvSpPr txBox="1"/>
              <p:nvPr/>
            </p:nvSpPr>
            <p:spPr>
              <a:xfrm>
                <a:off x="124675" y="-40667"/>
                <a:ext cx="1080513" cy="107929"/>
              </a:xfrm>
              <a:prstGeom prst="rect">
                <a:avLst/>
              </a:prstGeom>
            </p:spPr>
            <p:txBody>
              <a:bodyPr lIns="40621" tIns="40621" rIns="40621" bIns="40621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913" name="Group 913"/>
            <p:cNvGrpSpPr/>
            <p:nvPr/>
          </p:nvGrpSpPr>
          <p:grpSpPr>
            <a:xfrm rot="1194821">
              <a:off x="1240560" y="790145"/>
              <a:ext cx="173200" cy="55437"/>
              <a:chOff x="0" y="0"/>
              <a:chExt cx="1391177" cy="445281"/>
            </a:xfrm>
          </p:grpSpPr>
          <p:sp>
            <p:nvSpPr>
              <p:cNvPr id="914" name="Freeform 914"/>
              <p:cNvSpPr/>
              <p:nvPr/>
            </p:nvSpPr>
            <p:spPr>
              <a:xfrm>
                <a:off x="0" y="0"/>
                <a:ext cx="1391177" cy="445281"/>
              </a:xfrm>
              <a:custGeom>
                <a:avLst/>
                <a:gdLst/>
                <a:ahLst/>
                <a:cxnLst/>
                <a:rect l="l" t="t" r="r" b="b"/>
                <a:pathLst>
                  <a:path w="1391177" h="445281">
                    <a:moveTo>
                      <a:pt x="695589" y="0"/>
                    </a:moveTo>
                    <a:cubicBezTo>
                      <a:pt x="311426" y="0"/>
                      <a:pt x="0" y="99679"/>
                      <a:pt x="0" y="222640"/>
                    </a:cubicBezTo>
                    <a:cubicBezTo>
                      <a:pt x="0" y="345601"/>
                      <a:pt x="311426" y="445281"/>
                      <a:pt x="695589" y="445281"/>
                    </a:cubicBezTo>
                    <a:cubicBezTo>
                      <a:pt x="1079752" y="445281"/>
                      <a:pt x="1391177" y="345601"/>
                      <a:pt x="1391177" y="222640"/>
                    </a:cubicBezTo>
                    <a:cubicBezTo>
                      <a:pt x="1391177" y="99679"/>
                      <a:pt x="1079752" y="0"/>
                      <a:pt x="695589" y="0"/>
                    </a:cubicBezTo>
                    <a:close/>
                  </a:path>
                </a:pathLst>
              </a:custGeom>
              <a:solidFill>
                <a:srgbClr val="D6D4D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15" name="TextBox 915"/>
              <p:cNvSpPr txBox="1"/>
              <p:nvPr/>
            </p:nvSpPr>
            <p:spPr>
              <a:xfrm>
                <a:off x="130423" y="-5880"/>
                <a:ext cx="1130332" cy="409416"/>
              </a:xfrm>
              <a:prstGeom prst="rect">
                <a:avLst/>
              </a:prstGeom>
            </p:spPr>
            <p:txBody>
              <a:bodyPr lIns="40621" tIns="40621" rIns="40621" bIns="40621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sp>
          <p:nvSpPr>
            <p:cNvPr id="916" name="AutoShape 916"/>
            <p:cNvSpPr/>
            <p:nvPr/>
          </p:nvSpPr>
          <p:spPr>
            <a:xfrm>
              <a:off x="589642" y="729486"/>
              <a:ext cx="669762" cy="61475"/>
            </a:xfrm>
            <a:prstGeom prst="line">
              <a:avLst/>
            </a:prstGeom>
            <a:ln w="17224" cap="flat">
              <a:solidFill>
                <a:srgbClr val="D6D4D2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grpSp>
          <p:nvGrpSpPr>
            <p:cNvPr id="917" name="Group 917"/>
            <p:cNvGrpSpPr/>
            <p:nvPr/>
          </p:nvGrpSpPr>
          <p:grpSpPr>
            <a:xfrm rot="547964">
              <a:off x="789187" y="807141"/>
              <a:ext cx="463395" cy="101952"/>
              <a:chOff x="0" y="0"/>
              <a:chExt cx="3722085" cy="818900"/>
            </a:xfrm>
          </p:grpSpPr>
          <p:sp>
            <p:nvSpPr>
              <p:cNvPr id="918" name="Freeform 918"/>
              <p:cNvSpPr/>
              <p:nvPr/>
            </p:nvSpPr>
            <p:spPr>
              <a:xfrm>
                <a:off x="0" y="0"/>
                <a:ext cx="3722086" cy="818900"/>
              </a:xfrm>
              <a:custGeom>
                <a:avLst/>
                <a:gdLst/>
                <a:ahLst/>
                <a:cxnLst/>
                <a:rect l="l" t="t" r="r" b="b"/>
                <a:pathLst>
                  <a:path w="3722086" h="818900">
                    <a:moveTo>
                      <a:pt x="1861043" y="0"/>
                    </a:moveTo>
                    <a:cubicBezTo>
                      <a:pt x="833217" y="0"/>
                      <a:pt x="0" y="183317"/>
                      <a:pt x="0" y="409450"/>
                    </a:cubicBezTo>
                    <a:cubicBezTo>
                      <a:pt x="0" y="635583"/>
                      <a:pt x="833217" y="818900"/>
                      <a:pt x="1861043" y="818900"/>
                    </a:cubicBezTo>
                    <a:cubicBezTo>
                      <a:pt x="2888868" y="818900"/>
                      <a:pt x="3722086" y="635583"/>
                      <a:pt x="3722086" y="409450"/>
                    </a:cubicBezTo>
                    <a:cubicBezTo>
                      <a:pt x="3722086" y="183317"/>
                      <a:pt x="2888868" y="0"/>
                      <a:pt x="1861043" y="0"/>
                    </a:cubicBezTo>
                    <a:close/>
                  </a:path>
                </a:pathLst>
              </a:custGeom>
              <a:solidFill>
                <a:srgbClr val="D6D4D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19" name="TextBox 919"/>
              <p:cNvSpPr txBox="1"/>
              <p:nvPr/>
            </p:nvSpPr>
            <p:spPr>
              <a:xfrm>
                <a:off x="348946" y="29147"/>
                <a:ext cx="3024194" cy="712981"/>
              </a:xfrm>
              <a:prstGeom prst="rect">
                <a:avLst/>
              </a:prstGeom>
            </p:spPr>
            <p:txBody>
              <a:bodyPr lIns="40621" tIns="40621" rIns="40621" bIns="40621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920" name="Group 920"/>
            <p:cNvGrpSpPr/>
            <p:nvPr/>
          </p:nvGrpSpPr>
          <p:grpSpPr>
            <a:xfrm rot="326193">
              <a:off x="1007063" y="797246"/>
              <a:ext cx="261534" cy="121651"/>
              <a:chOff x="0" y="0"/>
              <a:chExt cx="3722085" cy="1731304"/>
            </a:xfrm>
          </p:grpSpPr>
          <p:sp>
            <p:nvSpPr>
              <p:cNvPr id="921" name="Freeform 921"/>
              <p:cNvSpPr/>
              <p:nvPr/>
            </p:nvSpPr>
            <p:spPr>
              <a:xfrm>
                <a:off x="0" y="0"/>
                <a:ext cx="3722086" cy="1731304"/>
              </a:xfrm>
              <a:custGeom>
                <a:avLst/>
                <a:gdLst/>
                <a:ahLst/>
                <a:cxnLst/>
                <a:rect l="l" t="t" r="r" b="b"/>
                <a:pathLst>
                  <a:path w="3722086" h="1731304">
                    <a:moveTo>
                      <a:pt x="1861043" y="0"/>
                    </a:moveTo>
                    <a:cubicBezTo>
                      <a:pt x="833217" y="0"/>
                      <a:pt x="0" y="387566"/>
                      <a:pt x="0" y="865652"/>
                    </a:cubicBezTo>
                    <a:cubicBezTo>
                      <a:pt x="0" y="1343739"/>
                      <a:pt x="833217" y="1731304"/>
                      <a:pt x="1861043" y="1731304"/>
                    </a:cubicBezTo>
                    <a:cubicBezTo>
                      <a:pt x="2888868" y="1731304"/>
                      <a:pt x="3722086" y="1343739"/>
                      <a:pt x="3722086" y="865652"/>
                    </a:cubicBezTo>
                    <a:cubicBezTo>
                      <a:pt x="3722086" y="387566"/>
                      <a:pt x="2888868" y="0"/>
                      <a:pt x="1861043" y="0"/>
                    </a:cubicBezTo>
                    <a:close/>
                  </a:path>
                </a:pathLst>
              </a:custGeom>
              <a:solidFill>
                <a:srgbClr val="D6D4D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22" name="TextBox 922"/>
              <p:cNvSpPr txBox="1"/>
              <p:nvPr/>
            </p:nvSpPr>
            <p:spPr>
              <a:xfrm>
                <a:off x="348946" y="114685"/>
                <a:ext cx="3024194" cy="1454310"/>
              </a:xfrm>
              <a:prstGeom prst="rect">
                <a:avLst/>
              </a:prstGeom>
            </p:spPr>
            <p:txBody>
              <a:bodyPr lIns="40621" tIns="40621" rIns="40621" bIns="40621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923" name="Group 923"/>
            <p:cNvGrpSpPr/>
            <p:nvPr/>
          </p:nvGrpSpPr>
          <p:grpSpPr>
            <a:xfrm rot="89227">
              <a:off x="2673855" y="795442"/>
              <a:ext cx="562742" cy="101779"/>
              <a:chOff x="0" y="0"/>
              <a:chExt cx="418431" cy="75679"/>
            </a:xfrm>
          </p:grpSpPr>
          <p:sp>
            <p:nvSpPr>
              <p:cNvPr id="924" name="Freeform 924"/>
              <p:cNvSpPr/>
              <p:nvPr/>
            </p:nvSpPr>
            <p:spPr>
              <a:xfrm>
                <a:off x="0" y="0"/>
                <a:ext cx="418431" cy="75679"/>
              </a:xfrm>
              <a:custGeom>
                <a:avLst/>
                <a:gdLst/>
                <a:ahLst/>
                <a:cxnLst/>
                <a:rect l="l" t="t" r="r" b="b"/>
                <a:pathLst>
                  <a:path w="418431" h="75679">
                    <a:moveTo>
                      <a:pt x="37839" y="0"/>
                    </a:moveTo>
                    <a:lnTo>
                      <a:pt x="380592" y="0"/>
                    </a:lnTo>
                    <a:cubicBezTo>
                      <a:pt x="390628" y="0"/>
                      <a:pt x="400252" y="3987"/>
                      <a:pt x="407348" y="11083"/>
                    </a:cubicBezTo>
                    <a:cubicBezTo>
                      <a:pt x="414445" y="18179"/>
                      <a:pt x="418431" y="27804"/>
                      <a:pt x="418431" y="37839"/>
                    </a:cubicBezTo>
                    <a:lnTo>
                      <a:pt x="418431" y="37839"/>
                    </a:lnTo>
                    <a:cubicBezTo>
                      <a:pt x="418431" y="47875"/>
                      <a:pt x="414445" y="57500"/>
                      <a:pt x="407348" y="64596"/>
                    </a:cubicBezTo>
                    <a:cubicBezTo>
                      <a:pt x="400252" y="71692"/>
                      <a:pt x="390628" y="75679"/>
                      <a:pt x="380592" y="75679"/>
                    </a:cubicBezTo>
                    <a:lnTo>
                      <a:pt x="37839" y="75679"/>
                    </a:lnTo>
                    <a:cubicBezTo>
                      <a:pt x="27804" y="75679"/>
                      <a:pt x="18179" y="71692"/>
                      <a:pt x="11083" y="64596"/>
                    </a:cubicBezTo>
                    <a:cubicBezTo>
                      <a:pt x="3987" y="57500"/>
                      <a:pt x="0" y="47875"/>
                      <a:pt x="0" y="37839"/>
                    </a:cubicBezTo>
                    <a:lnTo>
                      <a:pt x="0" y="37839"/>
                    </a:lnTo>
                    <a:cubicBezTo>
                      <a:pt x="0" y="27804"/>
                      <a:pt x="3987" y="18179"/>
                      <a:pt x="11083" y="11083"/>
                    </a:cubicBezTo>
                    <a:cubicBezTo>
                      <a:pt x="18179" y="3987"/>
                      <a:pt x="27804" y="0"/>
                      <a:pt x="37839" y="0"/>
                    </a:cubicBezTo>
                    <a:close/>
                  </a:path>
                </a:pathLst>
              </a:custGeom>
              <a:solidFill>
                <a:srgbClr val="D6D4D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25" name="TextBox 925"/>
              <p:cNvSpPr txBox="1"/>
              <p:nvPr/>
            </p:nvSpPr>
            <p:spPr>
              <a:xfrm>
                <a:off x="0" y="-47625"/>
                <a:ext cx="418431" cy="123304"/>
              </a:xfrm>
              <a:prstGeom prst="rect">
                <a:avLst/>
              </a:prstGeom>
            </p:spPr>
            <p:txBody>
              <a:bodyPr lIns="40621" tIns="40621" rIns="40621" bIns="40621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sp>
          <p:nvSpPr>
            <p:cNvPr id="926" name="AutoShape 926"/>
            <p:cNvSpPr/>
            <p:nvPr/>
          </p:nvSpPr>
          <p:spPr>
            <a:xfrm flipV="1">
              <a:off x="3228807" y="803337"/>
              <a:ext cx="99776" cy="127445"/>
            </a:xfrm>
            <a:prstGeom prst="line">
              <a:avLst/>
            </a:prstGeom>
            <a:ln w="34447" cap="flat">
              <a:solidFill>
                <a:srgbClr val="D6D4D2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927" name="AutoShape 927"/>
            <p:cNvSpPr/>
            <p:nvPr/>
          </p:nvSpPr>
          <p:spPr>
            <a:xfrm>
              <a:off x="3118387" y="868432"/>
              <a:ext cx="279032" cy="40970"/>
            </a:xfrm>
            <a:prstGeom prst="line">
              <a:avLst/>
            </a:prstGeom>
            <a:ln w="17224" cap="flat">
              <a:solidFill>
                <a:srgbClr val="D6D4D2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grpSp>
          <p:nvGrpSpPr>
            <p:cNvPr id="928" name="Group 928"/>
            <p:cNvGrpSpPr/>
            <p:nvPr/>
          </p:nvGrpSpPr>
          <p:grpSpPr>
            <a:xfrm rot="1653808">
              <a:off x="3362530" y="908901"/>
              <a:ext cx="28890" cy="73925"/>
              <a:chOff x="0" y="0"/>
              <a:chExt cx="115942" cy="296675"/>
            </a:xfrm>
          </p:grpSpPr>
          <p:sp>
            <p:nvSpPr>
              <p:cNvPr id="929" name="Freeform 929"/>
              <p:cNvSpPr/>
              <p:nvPr/>
            </p:nvSpPr>
            <p:spPr>
              <a:xfrm>
                <a:off x="0" y="0"/>
                <a:ext cx="115942" cy="296675"/>
              </a:xfrm>
              <a:custGeom>
                <a:avLst/>
                <a:gdLst/>
                <a:ahLst/>
                <a:cxnLst/>
                <a:rect l="l" t="t" r="r" b="b"/>
                <a:pathLst>
                  <a:path w="115942" h="296675">
                    <a:moveTo>
                      <a:pt x="57971" y="0"/>
                    </a:moveTo>
                    <a:cubicBezTo>
                      <a:pt x="25955" y="0"/>
                      <a:pt x="0" y="66413"/>
                      <a:pt x="0" y="148338"/>
                    </a:cubicBezTo>
                    <a:cubicBezTo>
                      <a:pt x="0" y="230262"/>
                      <a:pt x="25955" y="296675"/>
                      <a:pt x="57971" y="296675"/>
                    </a:cubicBezTo>
                    <a:cubicBezTo>
                      <a:pt x="89988" y="296675"/>
                      <a:pt x="115942" y="230262"/>
                      <a:pt x="115942" y="148338"/>
                    </a:cubicBezTo>
                    <a:cubicBezTo>
                      <a:pt x="115942" y="66413"/>
                      <a:pt x="89988" y="0"/>
                      <a:pt x="57971" y="0"/>
                    </a:cubicBezTo>
                    <a:close/>
                  </a:path>
                </a:pathLst>
              </a:custGeom>
              <a:solidFill>
                <a:srgbClr val="D6D4D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30" name="TextBox 930"/>
              <p:cNvSpPr txBox="1"/>
              <p:nvPr/>
            </p:nvSpPr>
            <p:spPr>
              <a:xfrm>
                <a:off x="10870" y="-19812"/>
                <a:ext cx="94203" cy="288674"/>
              </a:xfrm>
              <a:prstGeom prst="rect">
                <a:avLst/>
              </a:prstGeom>
            </p:spPr>
            <p:txBody>
              <a:bodyPr lIns="40621" tIns="40621" rIns="40621" bIns="40621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931" name="Group 931"/>
            <p:cNvGrpSpPr/>
            <p:nvPr/>
          </p:nvGrpSpPr>
          <p:grpSpPr>
            <a:xfrm rot="4108516">
              <a:off x="3332870" y="934494"/>
              <a:ext cx="27381" cy="76151"/>
              <a:chOff x="0" y="0"/>
              <a:chExt cx="109886" cy="305605"/>
            </a:xfrm>
          </p:grpSpPr>
          <p:sp>
            <p:nvSpPr>
              <p:cNvPr id="932" name="Freeform 932"/>
              <p:cNvSpPr/>
              <p:nvPr/>
            </p:nvSpPr>
            <p:spPr>
              <a:xfrm>
                <a:off x="0" y="0"/>
                <a:ext cx="109886" cy="305605"/>
              </a:xfrm>
              <a:custGeom>
                <a:avLst/>
                <a:gdLst/>
                <a:ahLst/>
                <a:cxnLst/>
                <a:rect l="l" t="t" r="r" b="b"/>
                <a:pathLst>
                  <a:path w="109886" h="305605">
                    <a:moveTo>
                      <a:pt x="54943" y="0"/>
                    </a:moveTo>
                    <a:cubicBezTo>
                      <a:pt x="24599" y="0"/>
                      <a:pt x="0" y="68412"/>
                      <a:pt x="0" y="152803"/>
                    </a:cubicBezTo>
                    <a:cubicBezTo>
                      <a:pt x="0" y="237193"/>
                      <a:pt x="24599" y="305605"/>
                      <a:pt x="54943" y="305605"/>
                    </a:cubicBezTo>
                    <a:cubicBezTo>
                      <a:pt x="85287" y="305605"/>
                      <a:pt x="109886" y="237193"/>
                      <a:pt x="109886" y="152803"/>
                    </a:cubicBezTo>
                    <a:cubicBezTo>
                      <a:pt x="109886" y="68412"/>
                      <a:pt x="85287" y="0"/>
                      <a:pt x="54943" y="0"/>
                    </a:cubicBezTo>
                    <a:close/>
                  </a:path>
                </a:pathLst>
              </a:custGeom>
              <a:solidFill>
                <a:srgbClr val="D6D4D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33" name="TextBox 933"/>
              <p:cNvSpPr txBox="1"/>
              <p:nvPr/>
            </p:nvSpPr>
            <p:spPr>
              <a:xfrm>
                <a:off x="10302" y="-18975"/>
                <a:ext cx="89283" cy="295929"/>
              </a:xfrm>
              <a:prstGeom prst="rect">
                <a:avLst/>
              </a:prstGeom>
            </p:spPr>
            <p:txBody>
              <a:bodyPr lIns="40621" tIns="40621" rIns="40621" bIns="40621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934" name="Group 934"/>
            <p:cNvGrpSpPr/>
            <p:nvPr/>
          </p:nvGrpSpPr>
          <p:grpSpPr>
            <a:xfrm rot="3477730">
              <a:off x="3349392" y="883682"/>
              <a:ext cx="32975" cy="76151"/>
              <a:chOff x="0" y="0"/>
              <a:chExt cx="132336" cy="305605"/>
            </a:xfrm>
          </p:grpSpPr>
          <p:sp>
            <p:nvSpPr>
              <p:cNvPr id="935" name="Freeform 935"/>
              <p:cNvSpPr/>
              <p:nvPr/>
            </p:nvSpPr>
            <p:spPr>
              <a:xfrm>
                <a:off x="0" y="0"/>
                <a:ext cx="132336" cy="305605"/>
              </a:xfrm>
              <a:custGeom>
                <a:avLst/>
                <a:gdLst/>
                <a:ahLst/>
                <a:cxnLst/>
                <a:rect l="l" t="t" r="r" b="b"/>
                <a:pathLst>
                  <a:path w="132336" h="305605">
                    <a:moveTo>
                      <a:pt x="66168" y="0"/>
                    </a:moveTo>
                    <a:cubicBezTo>
                      <a:pt x="29625" y="0"/>
                      <a:pt x="0" y="68412"/>
                      <a:pt x="0" y="152803"/>
                    </a:cubicBezTo>
                    <a:cubicBezTo>
                      <a:pt x="0" y="237193"/>
                      <a:pt x="29625" y="305605"/>
                      <a:pt x="66168" y="305605"/>
                    </a:cubicBezTo>
                    <a:cubicBezTo>
                      <a:pt x="102712" y="305605"/>
                      <a:pt x="132336" y="237193"/>
                      <a:pt x="132336" y="152803"/>
                    </a:cubicBezTo>
                    <a:cubicBezTo>
                      <a:pt x="132336" y="68412"/>
                      <a:pt x="102712" y="0"/>
                      <a:pt x="66168" y="0"/>
                    </a:cubicBezTo>
                    <a:close/>
                  </a:path>
                </a:pathLst>
              </a:custGeom>
              <a:solidFill>
                <a:srgbClr val="D6D4D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36" name="TextBox 936"/>
              <p:cNvSpPr txBox="1"/>
              <p:nvPr/>
            </p:nvSpPr>
            <p:spPr>
              <a:xfrm>
                <a:off x="12407" y="-18975"/>
                <a:ext cx="107523" cy="295929"/>
              </a:xfrm>
              <a:prstGeom prst="rect">
                <a:avLst/>
              </a:prstGeom>
            </p:spPr>
            <p:txBody>
              <a:bodyPr lIns="40621" tIns="40621" rIns="40621" bIns="40621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937" name="Group 937"/>
            <p:cNvGrpSpPr/>
            <p:nvPr/>
          </p:nvGrpSpPr>
          <p:grpSpPr>
            <a:xfrm rot="89227">
              <a:off x="3050473" y="882525"/>
              <a:ext cx="183057" cy="85245"/>
              <a:chOff x="0" y="0"/>
              <a:chExt cx="136113" cy="63384"/>
            </a:xfrm>
          </p:grpSpPr>
          <p:sp>
            <p:nvSpPr>
              <p:cNvPr id="938" name="Freeform 938"/>
              <p:cNvSpPr/>
              <p:nvPr/>
            </p:nvSpPr>
            <p:spPr>
              <a:xfrm>
                <a:off x="0" y="0"/>
                <a:ext cx="136113" cy="63384"/>
              </a:xfrm>
              <a:custGeom>
                <a:avLst/>
                <a:gdLst/>
                <a:ahLst/>
                <a:cxnLst/>
                <a:rect l="l" t="t" r="r" b="b"/>
                <a:pathLst>
                  <a:path w="136113" h="63384">
                    <a:moveTo>
                      <a:pt x="31692" y="0"/>
                    </a:moveTo>
                    <a:lnTo>
                      <a:pt x="104421" y="0"/>
                    </a:lnTo>
                    <a:cubicBezTo>
                      <a:pt x="121924" y="0"/>
                      <a:pt x="136113" y="14189"/>
                      <a:pt x="136113" y="31692"/>
                    </a:cubicBezTo>
                    <a:lnTo>
                      <a:pt x="136113" y="31692"/>
                    </a:lnTo>
                    <a:cubicBezTo>
                      <a:pt x="136113" y="49195"/>
                      <a:pt x="121924" y="63384"/>
                      <a:pt x="104421" y="63384"/>
                    </a:cubicBezTo>
                    <a:lnTo>
                      <a:pt x="31692" y="63384"/>
                    </a:lnTo>
                    <a:cubicBezTo>
                      <a:pt x="14189" y="63384"/>
                      <a:pt x="0" y="49195"/>
                      <a:pt x="0" y="31692"/>
                    </a:cubicBezTo>
                    <a:lnTo>
                      <a:pt x="0" y="31692"/>
                    </a:lnTo>
                    <a:cubicBezTo>
                      <a:pt x="0" y="14189"/>
                      <a:pt x="14189" y="0"/>
                      <a:pt x="31692" y="0"/>
                    </a:cubicBezTo>
                    <a:close/>
                  </a:path>
                </a:pathLst>
              </a:custGeom>
              <a:solidFill>
                <a:srgbClr val="D6D4D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39" name="TextBox 939"/>
              <p:cNvSpPr txBox="1"/>
              <p:nvPr/>
            </p:nvSpPr>
            <p:spPr>
              <a:xfrm>
                <a:off x="0" y="-47625"/>
                <a:ext cx="136113" cy="111009"/>
              </a:xfrm>
              <a:prstGeom prst="rect">
                <a:avLst/>
              </a:prstGeom>
            </p:spPr>
            <p:txBody>
              <a:bodyPr lIns="40621" tIns="40621" rIns="40621" bIns="40621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940" name="Group 940"/>
            <p:cNvGrpSpPr/>
            <p:nvPr/>
          </p:nvGrpSpPr>
          <p:grpSpPr>
            <a:xfrm rot="89227">
              <a:off x="3297480" y="921747"/>
              <a:ext cx="56671" cy="38485"/>
              <a:chOff x="0" y="0"/>
              <a:chExt cx="42138" cy="28616"/>
            </a:xfrm>
          </p:grpSpPr>
          <p:sp>
            <p:nvSpPr>
              <p:cNvPr id="941" name="Freeform 941"/>
              <p:cNvSpPr/>
              <p:nvPr/>
            </p:nvSpPr>
            <p:spPr>
              <a:xfrm>
                <a:off x="0" y="0"/>
                <a:ext cx="42138" cy="28616"/>
              </a:xfrm>
              <a:custGeom>
                <a:avLst/>
                <a:gdLst/>
                <a:ahLst/>
                <a:cxnLst/>
                <a:rect l="l" t="t" r="r" b="b"/>
                <a:pathLst>
                  <a:path w="42138" h="28616">
                    <a:moveTo>
                      <a:pt x="14308" y="0"/>
                    </a:moveTo>
                    <a:lnTo>
                      <a:pt x="27830" y="0"/>
                    </a:lnTo>
                    <a:cubicBezTo>
                      <a:pt x="35732" y="0"/>
                      <a:pt x="42138" y="6406"/>
                      <a:pt x="42138" y="14308"/>
                    </a:cubicBezTo>
                    <a:lnTo>
                      <a:pt x="42138" y="14308"/>
                    </a:lnTo>
                    <a:cubicBezTo>
                      <a:pt x="42138" y="22210"/>
                      <a:pt x="35732" y="28616"/>
                      <a:pt x="27830" y="28616"/>
                    </a:cubicBezTo>
                    <a:lnTo>
                      <a:pt x="14308" y="28616"/>
                    </a:lnTo>
                    <a:cubicBezTo>
                      <a:pt x="6406" y="28616"/>
                      <a:pt x="0" y="22210"/>
                      <a:pt x="0" y="14308"/>
                    </a:cubicBezTo>
                    <a:lnTo>
                      <a:pt x="0" y="14308"/>
                    </a:lnTo>
                    <a:cubicBezTo>
                      <a:pt x="0" y="6406"/>
                      <a:pt x="6406" y="0"/>
                      <a:pt x="14308" y="0"/>
                    </a:cubicBezTo>
                    <a:close/>
                  </a:path>
                </a:pathLst>
              </a:custGeom>
              <a:solidFill>
                <a:srgbClr val="D6D4D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42" name="TextBox 942"/>
              <p:cNvSpPr txBox="1"/>
              <p:nvPr/>
            </p:nvSpPr>
            <p:spPr>
              <a:xfrm>
                <a:off x="0" y="-47625"/>
                <a:ext cx="42138" cy="76241"/>
              </a:xfrm>
              <a:prstGeom prst="rect">
                <a:avLst/>
              </a:prstGeom>
            </p:spPr>
            <p:txBody>
              <a:bodyPr lIns="40621" tIns="40621" rIns="40621" bIns="40621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943" name="Group 943"/>
            <p:cNvGrpSpPr/>
            <p:nvPr/>
          </p:nvGrpSpPr>
          <p:grpSpPr>
            <a:xfrm rot="276120">
              <a:off x="562460" y="769341"/>
              <a:ext cx="351808" cy="85959"/>
              <a:chOff x="0" y="0"/>
              <a:chExt cx="261590" cy="63916"/>
            </a:xfrm>
          </p:grpSpPr>
          <p:sp>
            <p:nvSpPr>
              <p:cNvPr id="944" name="Freeform 944"/>
              <p:cNvSpPr/>
              <p:nvPr/>
            </p:nvSpPr>
            <p:spPr>
              <a:xfrm>
                <a:off x="0" y="0"/>
                <a:ext cx="261590" cy="63916"/>
              </a:xfrm>
              <a:custGeom>
                <a:avLst/>
                <a:gdLst/>
                <a:ahLst/>
                <a:cxnLst/>
                <a:rect l="l" t="t" r="r" b="b"/>
                <a:pathLst>
                  <a:path w="261590" h="63916">
                    <a:moveTo>
                      <a:pt x="31958" y="0"/>
                    </a:moveTo>
                    <a:lnTo>
                      <a:pt x="229632" y="0"/>
                    </a:lnTo>
                    <a:cubicBezTo>
                      <a:pt x="238108" y="0"/>
                      <a:pt x="246236" y="3367"/>
                      <a:pt x="252230" y="9360"/>
                    </a:cubicBezTo>
                    <a:cubicBezTo>
                      <a:pt x="258223" y="15353"/>
                      <a:pt x="261590" y="23482"/>
                      <a:pt x="261590" y="31958"/>
                    </a:cubicBezTo>
                    <a:lnTo>
                      <a:pt x="261590" y="31958"/>
                    </a:lnTo>
                    <a:cubicBezTo>
                      <a:pt x="261590" y="49608"/>
                      <a:pt x="247282" y="63916"/>
                      <a:pt x="229632" y="63916"/>
                    </a:cubicBezTo>
                    <a:lnTo>
                      <a:pt x="31958" y="63916"/>
                    </a:lnTo>
                    <a:cubicBezTo>
                      <a:pt x="14308" y="63916"/>
                      <a:pt x="0" y="49608"/>
                      <a:pt x="0" y="31958"/>
                    </a:cubicBezTo>
                    <a:lnTo>
                      <a:pt x="0" y="31958"/>
                    </a:lnTo>
                    <a:cubicBezTo>
                      <a:pt x="0" y="14308"/>
                      <a:pt x="14308" y="0"/>
                      <a:pt x="31958" y="0"/>
                    </a:cubicBezTo>
                    <a:close/>
                  </a:path>
                </a:pathLst>
              </a:custGeom>
              <a:solidFill>
                <a:srgbClr val="D6D4D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45" name="TextBox 945"/>
              <p:cNvSpPr txBox="1"/>
              <p:nvPr/>
            </p:nvSpPr>
            <p:spPr>
              <a:xfrm>
                <a:off x="0" y="-47625"/>
                <a:ext cx="261590" cy="111541"/>
              </a:xfrm>
              <a:prstGeom prst="rect">
                <a:avLst/>
              </a:prstGeom>
            </p:spPr>
            <p:txBody>
              <a:bodyPr lIns="40621" tIns="40621" rIns="40621" bIns="40621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946" name="Group 946"/>
            <p:cNvGrpSpPr/>
            <p:nvPr/>
          </p:nvGrpSpPr>
          <p:grpSpPr>
            <a:xfrm rot="276120">
              <a:off x="496114" y="748462"/>
              <a:ext cx="351808" cy="75702"/>
              <a:chOff x="0" y="0"/>
              <a:chExt cx="261590" cy="56289"/>
            </a:xfrm>
          </p:grpSpPr>
          <p:sp>
            <p:nvSpPr>
              <p:cNvPr id="947" name="Freeform 947"/>
              <p:cNvSpPr/>
              <p:nvPr/>
            </p:nvSpPr>
            <p:spPr>
              <a:xfrm>
                <a:off x="0" y="0"/>
                <a:ext cx="261590" cy="56289"/>
              </a:xfrm>
              <a:custGeom>
                <a:avLst/>
                <a:gdLst/>
                <a:ahLst/>
                <a:cxnLst/>
                <a:rect l="l" t="t" r="r" b="b"/>
                <a:pathLst>
                  <a:path w="261590" h="56289">
                    <a:moveTo>
                      <a:pt x="28145" y="0"/>
                    </a:moveTo>
                    <a:lnTo>
                      <a:pt x="233445" y="0"/>
                    </a:lnTo>
                    <a:cubicBezTo>
                      <a:pt x="240910" y="0"/>
                      <a:pt x="248068" y="2965"/>
                      <a:pt x="253347" y="8243"/>
                    </a:cubicBezTo>
                    <a:cubicBezTo>
                      <a:pt x="258625" y="13521"/>
                      <a:pt x="261590" y="20680"/>
                      <a:pt x="261590" y="28145"/>
                    </a:cubicBezTo>
                    <a:lnTo>
                      <a:pt x="261590" y="28145"/>
                    </a:lnTo>
                    <a:cubicBezTo>
                      <a:pt x="261590" y="35609"/>
                      <a:pt x="258625" y="42768"/>
                      <a:pt x="253347" y="48046"/>
                    </a:cubicBezTo>
                    <a:cubicBezTo>
                      <a:pt x="248068" y="53324"/>
                      <a:pt x="240910" y="56289"/>
                      <a:pt x="233445" y="56289"/>
                    </a:cubicBezTo>
                    <a:lnTo>
                      <a:pt x="28145" y="56289"/>
                    </a:lnTo>
                    <a:cubicBezTo>
                      <a:pt x="20680" y="56289"/>
                      <a:pt x="13521" y="53324"/>
                      <a:pt x="8243" y="48046"/>
                    </a:cubicBezTo>
                    <a:cubicBezTo>
                      <a:pt x="2965" y="42768"/>
                      <a:pt x="0" y="35609"/>
                      <a:pt x="0" y="28145"/>
                    </a:cubicBezTo>
                    <a:lnTo>
                      <a:pt x="0" y="28145"/>
                    </a:lnTo>
                    <a:cubicBezTo>
                      <a:pt x="0" y="20680"/>
                      <a:pt x="2965" y="13521"/>
                      <a:pt x="8243" y="8243"/>
                    </a:cubicBezTo>
                    <a:cubicBezTo>
                      <a:pt x="13521" y="2965"/>
                      <a:pt x="20680" y="0"/>
                      <a:pt x="28145" y="0"/>
                    </a:cubicBezTo>
                    <a:close/>
                  </a:path>
                </a:pathLst>
              </a:custGeom>
              <a:solidFill>
                <a:srgbClr val="D6D4D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48" name="TextBox 948"/>
              <p:cNvSpPr txBox="1"/>
              <p:nvPr/>
            </p:nvSpPr>
            <p:spPr>
              <a:xfrm>
                <a:off x="0" y="-47625"/>
                <a:ext cx="261590" cy="103914"/>
              </a:xfrm>
              <a:prstGeom prst="rect">
                <a:avLst/>
              </a:prstGeom>
            </p:spPr>
            <p:txBody>
              <a:bodyPr lIns="40621" tIns="40621" rIns="40621" bIns="40621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949" name="Group 949"/>
            <p:cNvGrpSpPr/>
            <p:nvPr/>
          </p:nvGrpSpPr>
          <p:grpSpPr>
            <a:xfrm rot="-1911480">
              <a:off x="61939" y="404503"/>
              <a:ext cx="398071" cy="348312"/>
              <a:chOff x="0" y="0"/>
              <a:chExt cx="812800" cy="711200"/>
            </a:xfrm>
          </p:grpSpPr>
          <p:sp>
            <p:nvSpPr>
              <p:cNvPr id="950" name="Freeform 950"/>
              <p:cNvSpPr/>
              <p:nvPr/>
            </p:nvSpPr>
            <p:spPr>
              <a:xfrm>
                <a:off x="0" y="0"/>
                <a:ext cx="812800" cy="7112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112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D6D4D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51" name="TextBox 951"/>
              <p:cNvSpPr txBox="1"/>
              <p:nvPr/>
            </p:nvSpPr>
            <p:spPr>
              <a:xfrm>
                <a:off x="127000" y="282575"/>
                <a:ext cx="558800" cy="377825"/>
              </a:xfrm>
              <a:prstGeom prst="rect">
                <a:avLst/>
              </a:prstGeom>
            </p:spPr>
            <p:txBody>
              <a:bodyPr lIns="44452" tIns="44452" rIns="44452" bIns="4445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952" name="Group 952"/>
            <p:cNvGrpSpPr/>
            <p:nvPr/>
          </p:nvGrpSpPr>
          <p:grpSpPr>
            <a:xfrm rot="-1911480">
              <a:off x="79982" y="714557"/>
              <a:ext cx="398071" cy="348312"/>
              <a:chOff x="0" y="0"/>
              <a:chExt cx="812800" cy="711200"/>
            </a:xfrm>
          </p:grpSpPr>
          <p:sp>
            <p:nvSpPr>
              <p:cNvPr id="953" name="Freeform 953"/>
              <p:cNvSpPr/>
              <p:nvPr/>
            </p:nvSpPr>
            <p:spPr>
              <a:xfrm>
                <a:off x="0" y="0"/>
                <a:ext cx="812800" cy="7112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112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D6D4D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54" name="TextBox 954"/>
              <p:cNvSpPr txBox="1"/>
              <p:nvPr/>
            </p:nvSpPr>
            <p:spPr>
              <a:xfrm>
                <a:off x="127000" y="282575"/>
                <a:ext cx="558800" cy="377825"/>
              </a:xfrm>
              <a:prstGeom prst="rect">
                <a:avLst/>
              </a:prstGeom>
            </p:spPr>
            <p:txBody>
              <a:bodyPr lIns="44452" tIns="44452" rIns="44452" bIns="4445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sp>
          <p:nvSpPr>
            <p:cNvPr id="955" name="AutoShape 955"/>
            <p:cNvSpPr/>
            <p:nvPr/>
          </p:nvSpPr>
          <p:spPr>
            <a:xfrm flipH="1">
              <a:off x="90671" y="964645"/>
              <a:ext cx="504843" cy="226096"/>
            </a:xfrm>
            <a:prstGeom prst="line">
              <a:avLst/>
            </a:prstGeom>
            <a:ln w="17224" cap="flat">
              <a:solidFill>
                <a:srgbClr val="D6D4D2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grpSp>
          <p:nvGrpSpPr>
            <p:cNvPr id="956" name="Group 956"/>
            <p:cNvGrpSpPr/>
            <p:nvPr/>
          </p:nvGrpSpPr>
          <p:grpSpPr>
            <a:xfrm rot="-199826">
              <a:off x="109858" y="767642"/>
              <a:ext cx="352123" cy="357060"/>
              <a:chOff x="0" y="0"/>
              <a:chExt cx="801563" cy="812800"/>
            </a:xfrm>
          </p:grpSpPr>
          <p:sp>
            <p:nvSpPr>
              <p:cNvPr id="957" name="Freeform 957"/>
              <p:cNvSpPr/>
              <p:nvPr/>
            </p:nvSpPr>
            <p:spPr>
              <a:xfrm>
                <a:off x="0" y="0"/>
                <a:ext cx="801563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01563" h="812800">
                    <a:moveTo>
                      <a:pt x="400781" y="0"/>
                    </a:moveTo>
                    <a:cubicBezTo>
                      <a:pt x="179436" y="0"/>
                      <a:pt x="0" y="181951"/>
                      <a:pt x="0" y="406400"/>
                    </a:cubicBezTo>
                    <a:cubicBezTo>
                      <a:pt x="0" y="630849"/>
                      <a:pt x="179436" y="812800"/>
                      <a:pt x="400781" y="812800"/>
                    </a:cubicBezTo>
                    <a:cubicBezTo>
                      <a:pt x="622127" y="812800"/>
                      <a:pt x="801563" y="630849"/>
                      <a:pt x="801563" y="406400"/>
                    </a:cubicBezTo>
                    <a:cubicBezTo>
                      <a:pt x="801563" y="181951"/>
                      <a:pt x="622127" y="0"/>
                      <a:pt x="400781" y="0"/>
                    </a:cubicBezTo>
                    <a:close/>
                  </a:path>
                </a:pathLst>
              </a:custGeom>
              <a:solidFill>
                <a:srgbClr val="D6D4D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58" name="TextBox 958"/>
              <p:cNvSpPr txBox="1"/>
              <p:nvPr/>
            </p:nvSpPr>
            <p:spPr>
              <a:xfrm>
                <a:off x="75147" y="28575"/>
                <a:ext cx="651270" cy="708025"/>
              </a:xfrm>
              <a:prstGeom prst="rect">
                <a:avLst/>
              </a:prstGeom>
            </p:spPr>
            <p:txBody>
              <a:bodyPr lIns="44452" tIns="44452" rIns="44452" bIns="4445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959" name="Group 959"/>
            <p:cNvGrpSpPr/>
            <p:nvPr/>
          </p:nvGrpSpPr>
          <p:grpSpPr>
            <a:xfrm rot="-535806">
              <a:off x="71489" y="395350"/>
              <a:ext cx="102992" cy="349673"/>
              <a:chOff x="0" y="0"/>
              <a:chExt cx="231837" cy="787122"/>
            </a:xfrm>
          </p:grpSpPr>
          <p:sp>
            <p:nvSpPr>
              <p:cNvPr id="960" name="Freeform 960"/>
              <p:cNvSpPr/>
              <p:nvPr/>
            </p:nvSpPr>
            <p:spPr>
              <a:xfrm>
                <a:off x="0" y="0"/>
                <a:ext cx="231837" cy="787122"/>
              </a:xfrm>
              <a:custGeom>
                <a:avLst/>
                <a:gdLst/>
                <a:ahLst/>
                <a:cxnLst/>
                <a:rect l="l" t="t" r="r" b="b"/>
                <a:pathLst>
                  <a:path w="231837" h="787122">
                    <a:moveTo>
                      <a:pt x="115919" y="0"/>
                    </a:moveTo>
                    <a:cubicBezTo>
                      <a:pt x="51899" y="0"/>
                      <a:pt x="0" y="176203"/>
                      <a:pt x="0" y="393561"/>
                    </a:cubicBezTo>
                    <a:cubicBezTo>
                      <a:pt x="0" y="610919"/>
                      <a:pt x="51899" y="787122"/>
                      <a:pt x="115919" y="787122"/>
                    </a:cubicBezTo>
                    <a:cubicBezTo>
                      <a:pt x="179939" y="787122"/>
                      <a:pt x="231837" y="610919"/>
                      <a:pt x="231837" y="393561"/>
                    </a:cubicBezTo>
                    <a:cubicBezTo>
                      <a:pt x="231837" y="176203"/>
                      <a:pt x="179939" y="0"/>
                      <a:pt x="115919" y="0"/>
                    </a:cubicBezTo>
                    <a:close/>
                  </a:path>
                </a:pathLst>
              </a:custGeom>
              <a:solidFill>
                <a:srgbClr val="D6D4D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61" name="TextBox 961"/>
              <p:cNvSpPr txBox="1"/>
              <p:nvPr/>
            </p:nvSpPr>
            <p:spPr>
              <a:xfrm>
                <a:off x="21735" y="26168"/>
                <a:ext cx="188368" cy="687162"/>
              </a:xfrm>
              <a:prstGeom prst="rect">
                <a:avLst/>
              </a:prstGeom>
            </p:spPr>
            <p:txBody>
              <a:bodyPr lIns="44452" tIns="44452" rIns="44452" bIns="4445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962" name="Group 962"/>
            <p:cNvGrpSpPr/>
            <p:nvPr/>
          </p:nvGrpSpPr>
          <p:grpSpPr>
            <a:xfrm rot="-7187674">
              <a:off x="138452" y="972094"/>
              <a:ext cx="102992" cy="296508"/>
              <a:chOff x="0" y="0"/>
              <a:chExt cx="231837" cy="667446"/>
            </a:xfrm>
          </p:grpSpPr>
          <p:sp>
            <p:nvSpPr>
              <p:cNvPr id="963" name="Freeform 963"/>
              <p:cNvSpPr/>
              <p:nvPr/>
            </p:nvSpPr>
            <p:spPr>
              <a:xfrm>
                <a:off x="0" y="0"/>
                <a:ext cx="231837" cy="667446"/>
              </a:xfrm>
              <a:custGeom>
                <a:avLst/>
                <a:gdLst/>
                <a:ahLst/>
                <a:cxnLst/>
                <a:rect l="l" t="t" r="r" b="b"/>
                <a:pathLst>
                  <a:path w="231837" h="667446">
                    <a:moveTo>
                      <a:pt x="115919" y="0"/>
                    </a:moveTo>
                    <a:cubicBezTo>
                      <a:pt x="51899" y="0"/>
                      <a:pt x="0" y="149413"/>
                      <a:pt x="0" y="333723"/>
                    </a:cubicBezTo>
                    <a:cubicBezTo>
                      <a:pt x="0" y="518033"/>
                      <a:pt x="51899" y="667446"/>
                      <a:pt x="115919" y="667446"/>
                    </a:cubicBezTo>
                    <a:cubicBezTo>
                      <a:pt x="179939" y="667446"/>
                      <a:pt x="231837" y="518033"/>
                      <a:pt x="231837" y="333723"/>
                    </a:cubicBezTo>
                    <a:cubicBezTo>
                      <a:pt x="231837" y="149413"/>
                      <a:pt x="179939" y="0"/>
                      <a:pt x="115919" y="0"/>
                    </a:cubicBezTo>
                    <a:close/>
                  </a:path>
                </a:pathLst>
              </a:custGeom>
              <a:solidFill>
                <a:srgbClr val="D6D4D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64" name="TextBox 964"/>
              <p:cNvSpPr txBox="1"/>
              <p:nvPr/>
            </p:nvSpPr>
            <p:spPr>
              <a:xfrm>
                <a:off x="21735" y="14948"/>
                <a:ext cx="188368" cy="589925"/>
              </a:xfrm>
              <a:prstGeom prst="rect">
                <a:avLst/>
              </a:prstGeom>
            </p:spPr>
            <p:txBody>
              <a:bodyPr lIns="44452" tIns="44452" rIns="44452" bIns="4445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965" name="Group 965"/>
            <p:cNvGrpSpPr/>
            <p:nvPr/>
          </p:nvGrpSpPr>
          <p:grpSpPr>
            <a:xfrm rot="-7187674">
              <a:off x="368747" y="777300"/>
              <a:ext cx="102992" cy="481314"/>
              <a:chOff x="0" y="0"/>
              <a:chExt cx="231837" cy="1083449"/>
            </a:xfrm>
          </p:grpSpPr>
          <p:sp>
            <p:nvSpPr>
              <p:cNvPr id="966" name="Freeform 966"/>
              <p:cNvSpPr/>
              <p:nvPr/>
            </p:nvSpPr>
            <p:spPr>
              <a:xfrm>
                <a:off x="0" y="0"/>
                <a:ext cx="231837" cy="1083449"/>
              </a:xfrm>
              <a:custGeom>
                <a:avLst/>
                <a:gdLst/>
                <a:ahLst/>
                <a:cxnLst/>
                <a:rect l="l" t="t" r="r" b="b"/>
                <a:pathLst>
                  <a:path w="231837" h="1083449">
                    <a:moveTo>
                      <a:pt x="115919" y="0"/>
                    </a:moveTo>
                    <a:cubicBezTo>
                      <a:pt x="51899" y="0"/>
                      <a:pt x="0" y="242538"/>
                      <a:pt x="0" y="541725"/>
                    </a:cubicBezTo>
                    <a:cubicBezTo>
                      <a:pt x="0" y="840911"/>
                      <a:pt x="51899" y="1083449"/>
                      <a:pt x="115919" y="1083449"/>
                    </a:cubicBezTo>
                    <a:cubicBezTo>
                      <a:pt x="179939" y="1083449"/>
                      <a:pt x="231837" y="840911"/>
                      <a:pt x="231837" y="541725"/>
                    </a:cubicBezTo>
                    <a:cubicBezTo>
                      <a:pt x="231837" y="242538"/>
                      <a:pt x="179939" y="0"/>
                      <a:pt x="115919" y="0"/>
                    </a:cubicBezTo>
                    <a:close/>
                  </a:path>
                </a:pathLst>
              </a:custGeom>
              <a:solidFill>
                <a:srgbClr val="D6D4D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67" name="TextBox 967"/>
              <p:cNvSpPr txBox="1"/>
              <p:nvPr/>
            </p:nvSpPr>
            <p:spPr>
              <a:xfrm>
                <a:off x="21735" y="53948"/>
                <a:ext cx="188368" cy="927928"/>
              </a:xfrm>
              <a:prstGeom prst="rect">
                <a:avLst/>
              </a:prstGeom>
            </p:spPr>
            <p:txBody>
              <a:bodyPr lIns="44452" tIns="44452" rIns="44452" bIns="4445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968" name="Group 968"/>
            <p:cNvGrpSpPr/>
            <p:nvPr/>
          </p:nvGrpSpPr>
          <p:grpSpPr>
            <a:xfrm rot="937101">
              <a:off x="100814" y="882461"/>
              <a:ext cx="59779" cy="321824"/>
              <a:chOff x="0" y="0"/>
              <a:chExt cx="40619" cy="218673"/>
            </a:xfrm>
          </p:grpSpPr>
          <p:sp>
            <p:nvSpPr>
              <p:cNvPr id="969" name="Freeform 969"/>
              <p:cNvSpPr/>
              <p:nvPr/>
            </p:nvSpPr>
            <p:spPr>
              <a:xfrm>
                <a:off x="0" y="0"/>
                <a:ext cx="40619" cy="218673"/>
              </a:xfrm>
              <a:custGeom>
                <a:avLst/>
                <a:gdLst/>
                <a:ahLst/>
                <a:cxnLst/>
                <a:rect l="l" t="t" r="r" b="b"/>
                <a:pathLst>
                  <a:path w="40619" h="218673">
                    <a:moveTo>
                      <a:pt x="20309" y="0"/>
                    </a:moveTo>
                    <a:lnTo>
                      <a:pt x="20309" y="0"/>
                    </a:lnTo>
                    <a:cubicBezTo>
                      <a:pt x="25696" y="0"/>
                      <a:pt x="30862" y="2140"/>
                      <a:pt x="34670" y="5948"/>
                    </a:cubicBezTo>
                    <a:cubicBezTo>
                      <a:pt x="38479" y="9757"/>
                      <a:pt x="40619" y="14923"/>
                      <a:pt x="40619" y="20309"/>
                    </a:cubicBezTo>
                    <a:lnTo>
                      <a:pt x="40619" y="198363"/>
                    </a:lnTo>
                    <a:cubicBezTo>
                      <a:pt x="40619" y="209580"/>
                      <a:pt x="31526" y="218673"/>
                      <a:pt x="20309" y="218673"/>
                    </a:cubicBezTo>
                    <a:lnTo>
                      <a:pt x="20309" y="218673"/>
                    </a:lnTo>
                    <a:cubicBezTo>
                      <a:pt x="14923" y="218673"/>
                      <a:pt x="9757" y="216533"/>
                      <a:pt x="5948" y="212724"/>
                    </a:cubicBezTo>
                    <a:cubicBezTo>
                      <a:pt x="2140" y="208915"/>
                      <a:pt x="0" y="203750"/>
                      <a:pt x="0" y="198363"/>
                    </a:cubicBezTo>
                    <a:lnTo>
                      <a:pt x="0" y="20309"/>
                    </a:lnTo>
                    <a:cubicBezTo>
                      <a:pt x="0" y="9093"/>
                      <a:pt x="9093" y="0"/>
                      <a:pt x="20309" y="0"/>
                    </a:cubicBezTo>
                    <a:close/>
                  </a:path>
                </a:pathLst>
              </a:custGeom>
              <a:solidFill>
                <a:srgbClr val="D6D4D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70" name="TextBox 970"/>
              <p:cNvSpPr txBox="1"/>
              <p:nvPr/>
            </p:nvSpPr>
            <p:spPr>
              <a:xfrm>
                <a:off x="0" y="-47625"/>
                <a:ext cx="40619" cy="266298"/>
              </a:xfrm>
              <a:prstGeom prst="rect">
                <a:avLst/>
              </a:prstGeom>
            </p:spPr>
            <p:txBody>
              <a:bodyPr lIns="44452" tIns="44452" rIns="44452" bIns="4445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971" name="Group 971"/>
            <p:cNvGrpSpPr/>
            <p:nvPr/>
          </p:nvGrpSpPr>
          <p:grpSpPr>
            <a:xfrm rot="937101">
              <a:off x="123214" y="1051209"/>
              <a:ext cx="67382" cy="60745"/>
              <a:chOff x="0" y="0"/>
              <a:chExt cx="45785" cy="41275"/>
            </a:xfrm>
          </p:grpSpPr>
          <p:sp>
            <p:nvSpPr>
              <p:cNvPr id="972" name="Freeform 972"/>
              <p:cNvSpPr/>
              <p:nvPr/>
            </p:nvSpPr>
            <p:spPr>
              <a:xfrm>
                <a:off x="0" y="0"/>
                <a:ext cx="45785" cy="41275"/>
              </a:xfrm>
              <a:custGeom>
                <a:avLst/>
                <a:gdLst/>
                <a:ahLst/>
                <a:cxnLst/>
                <a:rect l="l" t="t" r="r" b="b"/>
                <a:pathLst>
                  <a:path w="45785" h="41275">
                    <a:moveTo>
                      <a:pt x="20637" y="0"/>
                    </a:moveTo>
                    <a:lnTo>
                      <a:pt x="25147" y="0"/>
                    </a:lnTo>
                    <a:cubicBezTo>
                      <a:pt x="36545" y="0"/>
                      <a:pt x="45785" y="9240"/>
                      <a:pt x="45785" y="20637"/>
                    </a:cubicBezTo>
                    <a:lnTo>
                      <a:pt x="45785" y="20637"/>
                    </a:lnTo>
                    <a:cubicBezTo>
                      <a:pt x="45785" y="26111"/>
                      <a:pt x="43610" y="31360"/>
                      <a:pt x="39740" y="35230"/>
                    </a:cubicBezTo>
                    <a:cubicBezTo>
                      <a:pt x="35870" y="39101"/>
                      <a:pt x="30620" y="41275"/>
                      <a:pt x="25147" y="41275"/>
                    </a:cubicBezTo>
                    <a:lnTo>
                      <a:pt x="20637" y="41275"/>
                    </a:lnTo>
                    <a:cubicBezTo>
                      <a:pt x="9240" y="41275"/>
                      <a:pt x="0" y="32035"/>
                      <a:pt x="0" y="20637"/>
                    </a:cubicBezTo>
                    <a:lnTo>
                      <a:pt x="0" y="20637"/>
                    </a:lnTo>
                    <a:cubicBezTo>
                      <a:pt x="0" y="9240"/>
                      <a:pt x="9240" y="0"/>
                      <a:pt x="20637" y="0"/>
                    </a:cubicBezTo>
                    <a:close/>
                  </a:path>
                </a:pathLst>
              </a:custGeom>
              <a:solidFill>
                <a:srgbClr val="D6D4D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73" name="TextBox 973"/>
              <p:cNvSpPr txBox="1"/>
              <p:nvPr/>
            </p:nvSpPr>
            <p:spPr>
              <a:xfrm>
                <a:off x="0" y="-47625"/>
                <a:ext cx="45785" cy="88900"/>
              </a:xfrm>
              <a:prstGeom prst="rect">
                <a:avLst/>
              </a:prstGeom>
            </p:spPr>
            <p:txBody>
              <a:bodyPr lIns="44452" tIns="44452" rIns="44452" bIns="4445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974" name="Group 974"/>
            <p:cNvGrpSpPr/>
            <p:nvPr/>
          </p:nvGrpSpPr>
          <p:grpSpPr>
            <a:xfrm rot="1787212">
              <a:off x="201624" y="584392"/>
              <a:ext cx="433061" cy="295895"/>
              <a:chOff x="0" y="0"/>
              <a:chExt cx="294256" cy="201055"/>
            </a:xfrm>
          </p:grpSpPr>
          <p:sp>
            <p:nvSpPr>
              <p:cNvPr id="975" name="Freeform 975"/>
              <p:cNvSpPr/>
              <p:nvPr/>
            </p:nvSpPr>
            <p:spPr>
              <a:xfrm>
                <a:off x="0" y="0"/>
                <a:ext cx="294256" cy="201055"/>
              </a:xfrm>
              <a:custGeom>
                <a:avLst/>
                <a:gdLst/>
                <a:ahLst/>
                <a:cxnLst/>
                <a:rect l="l" t="t" r="r" b="b"/>
                <a:pathLst>
                  <a:path w="294256" h="201055">
                    <a:moveTo>
                      <a:pt x="100527" y="0"/>
                    </a:moveTo>
                    <a:lnTo>
                      <a:pt x="193729" y="0"/>
                    </a:lnTo>
                    <a:cubicBezTo>
                      <a:pt x="249248" y="0"/>
                      <a:pt x="294256" y="45008"/>
                      <a:pt x="294256" y="100527"/>
                    </a:cubicBezTo>
                    <a:lnTo>
                      <a:pt x="294256" y="100527"/>
                    </a:lnTo>
                    <a:cubicBezTo>
                      <a:pt x="294256" y="127189"/>
                      <a:pt x="283665" y="152758"/>
                      <a:pt x="264812" y="171611"/>
                    </a:cubicBezTo>
                    <a:cubicBezTo>
                      <a:pt x="245960" y="190463"/>
                      <a:pt x="220390" y="201055"/>
                      <a:pt x="193729" y="201055"/>
                    </a:cubicBezTo>
                    <a:lnTo>
                      <a:pt x="100527" y="201055"/>
                    </a:lnTo>
                    <a:cubicBezTo>
                      <a:pt x="73866" y="201055"/>
                      <a:pt x="48296" y="190463"/>
                      <a:pt x="29444" y="171611"/>
                    </a:cubicBezTo>
                    <a:cubicBezTo>
                      <a:pt x="10591" y="152758"/>
                      <a:pt x="0" y="127189"/>
                      <a:pt x="0" y="100527"/>
                    </a:cubicBezTo>
                    <a:lnTo>
                      <a:pt x="0" y="100527"/>
                    </a:lnTo>
                    <a:cubicBezTo>
                      <a:pt x="0" y="73866"/>
                      <a:pt x="10591" y="48296"/>
                      <a:pt x="29444" y="29444"/>
                    </a:cubicBezTo>
                    <a:cubicBezTo>
                      <a:pt x="48296" y="10591"/>
                      <a:pt x="73866" y="0"/>
                      <a:pt x="100527" y="0"/>
                    </a:cubicBezTo>
                    <a:close/>
                  </a:path>
                </a:pathLst>
              </a:custGeom>
              <a:solidFill>
                <a:srgbClr val="D6D4D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76" name="TextBox 976"/>
              <p:cNvSpPr txBox="1"/>
              <p:nvPr/>
            </p:nvSpPr>
            <p:spPr>
              <a:xfrm>
                <a:off x="0" y="-47625"/>
                <a:ext cx="294256" cy="248680"/>
              </a:xfrm>
              <a:prstGeom prst="rect">
                <a:avLst/>
              </a:prstGeom>
            </p:spPr>
            <p:txBody>
              <a:bodyPr lIns="44452" tIns="44452" rIns="44452" bIns="4445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977" name="Group 977"/>
            <p:cNvGrpSpPr/>
            <p:nvPr/>
          </p:nvGrpSpPr>
          <p:grpSpPr>
            <a:xfrm rot="-6472851">
              <a:off x="19151" y="718912"/>
              <a:ext cx="322848" cy="102303"/>
              <a:chOff x="0" y="0"/>
              <a:chExt cx="219368" cy="69513"/>
            </a:xfrm>
          </p:grpSpPr>
          <p:sp>
            <p:nvSpPr>
              <p:cNvPr id="978" name="Freeform 978"/>
              <p:cNvSpPr/>
              <p:nvPr/>
            </p:nvSpPr>
            <p:spPr>
              <a:xfrm>
                <a:off x="0" y="0"/>
                <a:ext cx="219368" cy="69513"/>
              </a:xfrm>
              <a:custGeom>
                <a:avLst/>
                <a:gdLst/>
                <a:ahLst/>
                <a:cxnLst/>
                <a:rect l="l" t="t" r="r" b="b"/>
                <a:pathLst>
                  <a:path w="219368" h="69513">
                    <a:moveTo>
                      <a:pt x="34757" y="0"/>
                    </a:moveTo>
                    <a:lnTo>
                      <a:pt x="184612" y="0"/>
                    </a:lnTo>
                    <a:cubicBezTo>
                      <a:pt x="193830" y="0"/>
                      <a:pt x="202670" y="3662"/>
                      <a:pt x="209188" y="10180"/>
                    </a:cubicBezTo>
                    <a:cubicBezTo>
                      <a:pt x="215707" y="16698"/>
                      <a:pt x="219368" y="25539"/>
                      <a:pt x="219368" y="34757"/>
                    </a:cubicBezTo>
                    <a:lnTo>
                      <a:pt x="219368" y="34757"/>
                    </a:lnTo>
                    <a:cubicBezTo>
                      <a:pt x="219368" y="53952"/>
                      <a:pt x="203807" y="69513"/>
                      <a:pt x="184612" y="69513"/>
                    </a:cubicBezTo>
                    <a:lnTo>
                      <a:pt x="34757" y="69513"/>
                    </a:lnTo>
                    <a:cubicBezTo>
                      <a:pt x="25539" y="69513"/>
                      <a:pt x="16698" y="65851"/>
                      <a:pt x="10180" y="59333"/>
                    </a:cubicBezTo>
                    <a:cubicBezTo>
                      <a:pt x="3662" y="52815"/>
                      <a:pt x="0" y="43975"/>
                      <a:pt x="0" y="34757"/>
                    </a:cubicBezTo>
                    <a:lnTo>
                      <a:pt x="0" y="34757"/>
                    </a:lnTo>
                    <a:cubicBezTo>
                      <a:pt x="0" y="25539"/>
                      <a:pt x="3662" y="16698"/>
                      <a:pt x="10180" y="10180"/>
                    </a:cubicBezTo>
                    <a:cubicBezTo>
                      <a:pt x="16698" y="3662"/>
                      <a:pt x="25539" y="0"/>
                      <a:pt x="34757" y="0"/>
                    </a:cubicBezTo>
                    <a:close/>
                  </a:path>
                </a:pathLst>
              </a:custGeom>
              <a:solidFill>
                <a:srgbClr val="D6D4D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79" name="TextBox 979"/>
              <p:cNvSpPr txBox="1"/>
              <p:nvPr/>
            </p:nvSpPr>
            <p:spPr>
              <a:xfrm>
                <a:off x="0" y="-47625"/>
                <a:ext cx="219368" cy="117138"/>
              </a:xfrm>
              <a:prstGeom prst="rect">
                <a:avLst/>
              </a:prstGeom>
            </p:spPr>
            <p:txBody>
              <a:bodyPr lIns="44452" tIns="44452" rIns="44452" bIns="4445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980" name="Group 980"/>
            <p:cNvGrpSpPr/>
            <p:nvPr/>
          </p:nvGrpSpPr>
          <p:grpSpPr>
            <a:xfrm rot="-8774296">
              <a:off x="58459" y="447062"/>
              <a:ext cx="323489" cy="131578"/>
              <a:chOff x="0" y="0"/>
              <a:chExt cx="219804" cy="89405"/>
            </a:xfrm>
          </p:grpSpPr>
          <p:sp>
            <p:nvSpPr>
              <p:cNvPr id="981" name="Freeform 981"/>
              <p:cNvSpPr/>
              <p:nvPr/>
            </p:nvSpPr>
            <p:spPr>
              <a:xfrm>
                <a:off x="0" y="0"/>
                <a:ext cx="219804" cy="89405"/>
              </a:xfrm>
              <a:custGeom>
                <a:avLst/>
                <a:gdLst/>
                <a:ahLst/>
                <a:cxnLst/>
                <a:rect l="l" t="t" r="r" b="b"/>
                <a:pathLst>
                  <a:path w="219804" h="89405">
                    <a:moveTo>
                      <a:pt x="44702" y="0"/>
                    </a:moveTo>
                    <a:lnTo>
                      <a:pt x="175102" y="0"/>
                    </a:lnTo>
                    <a:cubicBezTo>
                      <a:pt x="199790" y="0"/>
                      <a:pt x="219804" y="20014"/>
                      <a:pt x="219804" y="44702"/>
                    </a:cubicBezTo>
                    <a:lnTo>
                      <a:pt x="219804" y="44702"/>
                    </a:lnTo>
                    <a:cubicBezTo>
                      <a:pt x="219804" y="56558"/>
                      <a:pt x="215095" y="67928"/>
                      <a:pt x="206711" y="76312"/>
                    </a:cubicBezTo>
                    <a:cubicBezTo>
                      <a:pt x="198328" y="84695"/>
                      <a:pt x="186958" y="89405"/>
                      <a:pt x="175102" y="89405"/>
                    </a:cubicBezTo>
                    <a:lnTo>
                      <a:pt x="44702" y="89405"/>
                    </a:lnTo>
                    <a:cubicBezTo>
                      <a:pt x="32847" y="89405"/>
                      <a:pt x="21476" y="84695"/>
                      <a:pt x="13093" y="76312"/>
                    </a:cubicBezTo>
                    <a:cubicBezTo>
                      <a:pt x="4710" y="67928"/>
                      <a:pt x="0" y="56558"/>
                      <a:pt x="0" y="44702"/>
                    </a:cubicBezTo>
                    <a:lnTo>
                      <a:pt x="0" y="44702"/>
                    </a:lnTo>
                    <a:cubicBezTo>
                      <a:pt x="0" y="32847"/>
                      <a:pt x="4710" y="21476"/>
                      <a:pt x="13093" y="13093"/>
                    </a:cubicBezTo>
                    <a:cubicBezTo>
                      <a:pt x="21476" y="4710"/>
                      <a:pt x="32847" y="0"/>
                      <a:pt x="44702" y="0"/>
                    </a:cubicBezTo>
                    <a:close/>
                  </a:path>
                </a:pathLst>
              </a:custGeom>
              <a:solidFill>
                <a:srgbClr val="D6D4D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82" name="TextBox 982"/>
              <p:cNvSpPr txBox="1"/>
              <p:nvPr/>
            </p:nvSpPr>
            <p:spPr>
              <a:xfrm>
                <a:off x="0" y="-47625"/>
                <a:ext cx="219804" cy="137030"/>
              </a:xfrm>
              <a:prstGeom prst="rect">
                <a:avLst/>
              </a:prstGeom>
            </p:spPr>
            <p:txBody>
              <a:bodyPr lIns="44452" tIns="44452" rIns="44452" bIns="4445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983" name="Group 983"/>
            <p:cNvGrpSpPr/>
            <p:nvPr/>
          </p:nvGrpSpPr>
          <p:grpSpPr>
            <a:xfrm rot="-199826">
              <a:off x="92719" y="924592"/>
              <a:ext cx="129410" cy="207714"/>
              <a:chOff x="0" y="0"/>
              <a:chExt cx="801563" cy="1286579"/>
            </a:xfrm>
          </p:grpSpPr>
          <p:sp>
            <p:nvSpPr>
              <p:cNvPr id="984" name="Freeform 984"/>
              <p:cNvSpPr/>
              <p:nvPr/>
            </p:nvSpPr>
            <p:spPr>
              <a:xfrm>
                <a:off x="0" y="0"/>
                <a:ext cx="801563" cy="1286579"/>
              </a:xfrm>
              <a:custGeom>
                <a:avLst/>
                <a:gdLst/>
                <a:ahLst/>
                <a:cxnLst/>
                <a:rect l="l" t="t" r="r" b="b"/>
                <a:pathLst>
                  <a:path w="801563" h="1286579">
                    <a:moveTo>
                      <a:pt x="400781" y="0"/>
                    </a:moveTo>
                    <a:cubicBezTo>
                      <a:pt x="179436" y="0"/>
                      <a:pt x="0" y="288011"/>
                      <a:pt x="0" y="643290"/>
                    </a:cubicBezTo>
                    <a:cubicBezTo>
                      <a:pt x="0" y="998569"/>
                      <a:pt x="179436" y="1286579"/>
                      <a:pt x="400781" y="1286579"/>
                    </a:cubicBezTo>
                    <a:cubicBezTo>
                      <a:pt x="622127" y="1286579"/>
                      <a:pt x="801563" y="998569"/>
                      <a:pt x="801563" y="643290"/>
                    </a:cubicBezTo>
                    <a:cubicBezTo>
                      <a:pt x="801563" y="288011"/>
                      <a:pt x="622127" y="0"/>
                      <a:pt x="400781" y="0"/>
                    </a:cubicBezTo>
                    <a:close/>
                  </a:path>
                </a:pathLst>
              </a:custGeom>
              <a:solidFill>
                <a:srgbClr val="D6D4D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85" name="TextBox 985"/>
              <p:cNvSpPr txBox="1"/>
              <p:nvPr/>
            </p:nvSpPr>
            <p:spPr>
              <a:xfrm>
                <a:off x="75147" y="72992"/>
                <a:ext cx="651270" cy="1092971"/>
              </a:xfrm>
              <a:prstGeom prst="rect">
                <a:avLst/>
              </a:prstGeom>
            </p:spPr>
            <p:txBody>
              <a:bodyPr lIns="44452" tIns="44452" rIns="44452" bIns="4445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986" name="Group 986"/>
            <p:cNvGrpSpPr/>
            <p:nvPr/>
          </p:nvGrpSpPr>
          <p:grpSpPr>
            <a:xfrm rot="-333792">
              <a:off x="113560" y="622620"/>
              <a:ext cx="129410" cy="231349"/>
              <a:chOff x="0" y="0"/>
              <a:chExt cx="801563" cy="1432970"/>
            </a:xfrm>
          </p:grpSpPr>
          <p:sp>
            <p:nvSpPr>
              <p:cNvPr id="987" name="Freeform 987"/>
              <p:cNvSpPr/>
              <p:nvPr/>
            </p:nvSpPr>
            <p:spPr>
              <a:xfrm>
                <a:off x="0" y="0"/>
                <a:ext cx="801563" cy="1432970"/>
              </a:xfrm>
              <a:custGeom>
                <a:avLst/>
                <a:gdLst/>
                <a:ahLst/>
                <a:cxnLst/>
                <a:rect l="l" t="t" r="r" b="b"/>
                <a:pathLst>
                  <a:path w="801563" h="1432970">
                    <a:moveTo>
                      <a:pt x="400781" y="0"/>
                    </a:moveTo>
                    <a:cubicBezTo>
                      <a:pt x="179436" y="0"/>
                      <a:pt x="0" y="320781"/>
                      <a:pt x="0" y="716485"/>
                    </a:cubicBezTo>
                    <a:cubicBezTo>
                      <a:pt x="0" y="1112189"/>
                      <a:pt x="179436" y="1432970"/>
                      <a:pt x="400781" y="1432970"/>
                    </a:cubicBezTo>
                    <a:cubicBezTo>
                      <a:pt x="622127" y="1432970"/>
                      <a:pt x="801563" y="1112189"/>
                      <a:pt x="801563" y="716485"/>
                    </a:cubicBezTo>
                    <a:cubicBezTo>
                      <a:pt x="801563" y="320781"/>
                      <a:pt x="622127" y="0"/>
                      <a:pt x="400781" y="0"/>
                    </a:cubicBezTo>
                    <a:close/>
                  </a:path>
                </a:pathLst>
              </a:custGeom>
              <a:solidFill>
                <a:srgbClr val="D6D4D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88" name="TextBox 988"/>
              <p:cNvSpPr txBox="1"/>
              <p:nvPr/>
            </p:nvSpPr>
            <p:spPr>
              <a:xfrm>
                <a:off x="75147" y="86716"/>
                <a:ext cx="651270" cy="1211913"/>
              </a:xfrm>
              <a:prstGeom prst="rect">
                <a:avLst/>
              </a:prstGeom>
            </p:spPr>
            <p:txBody>
              <a:bodyPr lIns="44452" tIns="44452" rIns="44452" bIns="4445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989" name="Group 989"/>
            <p:cNvGrpSpPr/>
            <p:nvPr/>
          </p:nvGrpSpPr>
          <p:grpSpPr>
            <a:xfrm rot="-9124287">
              <a:off x="75098" y="406269"/>
              <a:ext cx="163889" cy="47588"/>
              <a:chOff x="0" y="0"/>
              <a:chExt cx="111359" cy="32335"/>
            </a:xfrm>
          </p:grpSpPr>
          <p:sp>
            <p:nvSpPr>
              <p:cNvPr id="990" name="Freeform 990"/>
              <p:cNvSpPr/>
              <p:nvPr/>
            </p:nvSpPr>
            <p:spPr>
              <a:xfrm>
                <a:off x="0" y="0"/>
                <a:ext cx="111359" cy="32335"/>
              </a:xfrm>
              <a:custGeom>
                <a:avLst/>
                <a:gdLst/>
                <a:ahLst/>
                <a:cxnLst/>
                <a:rect l="l" t="t" r="r" b="b"/>
                <a:pathLst>
                  <a:path w="111359" h="32335">
                    <a:moveTo>
                      <a:pt x="16168" y="0"/>
                    </a:moveTo>
                    <a:lnTo>
                      <a:pt x="95192" y="0"/>
                    </a:lnTo>
                    <a:cubicBezTo>
                      <a:pt x="104121" y="0"/>
                      <a:pt x="111359" y="7238"/>
                      <a:pt x="111359" y="16168"/>
                    </a:cubicBezTo>
                    <a:lnTo>
                      <a:pt x="111359" y="16168"/>
                    </a:lnTo>
                    <a:cubicBezTo>
                      <a:pt x="111359" y="20455"/>
                      <a:pt x="109656" y="24568"/>
                      <a:pt x="106624" y="27600"/>
                    </a:cubicBezTo>
                    <a:cubicBezTo>
                      <a:pt x="103592" y="30632"/>
                      <a:pt x="99480" y="32335"/>
                      <a:pt x="95192" y="32335"/>
                    </a:cubicBezTo>
                    <a:lnTo>
                      <a:pt x="16168" y="32335"/>
                    </a:lnTo>
                    <a:cubicBezTo>
                      <a:pt x="11880" y="32335"/>
                      <a:pt x="7767" y="30632"/>
                      <a:pt x="4735" y="27600"/>
                    </a:cubicBezTo>
                    <a:cubicBezTo>
                      <a:pt x="1703" y="24568"/>
                      <a:pt x="0" y="20455"/>
                      <a:pt x="0" y="16168"/>
                    </a:cubicBezTo>
                    <a:lnTo>
                      <a:pt x="0" y="16168"/>
                    </a:lnTo>
                    <a:cubicBezTo>
                      <a:pt x="0" y="11880"/>
                      <a:pt x="1703" y="7767"/>
                      <a:pt x="4735" y="4735"/>
                    </a:cubicBezTo>
                    <a:cubicBezTo>
                      <a:pt x="7767" y="1703"/>
                      <a:pt x="11880" y="0"/>
                      <a:pt x="16168" y="0"/>
                    </a:cubicBezTo>
                    <a:close/>
                  </a:path>
                </a:pathLst>
              </a:custGeom>
              <a:solidFill>
                <a:srgbClr val="D6D4D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91" name="TextBox 991"/>
              <p:cNvSpPr txBox="1"/>
              <p:nvPr/>
            </p:nvSpPr>
            <p:spPr>
              <a:xfrm>
                <a:off x="0" y="-47625"/>
                <a:ext cx="111359" cy="79960"/>
              </a:xfrm>
              <a:prstGeom prst="rect">
                <a:avLst/>
              </a:prstGeom>
            </p:spPr>
            <p:txBody>
              <a:bodyPr lIns="44452" tIns="44452" rIns="44452" bIns="4445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992" name="Group 992"/>
            <p:cNvGrpSpPr/>
            <p:nvPr/>
          </p:nvGrpSpPr>
          <p:grpSpPr>
            <a:xfrm rot="-535806">
              <a:off x="56534" y="372394"/>
              <a:ext cx="83114" cy="284821"/>
              <a:chOff x="0" y="0"/>
              <a:chExt cx="187091" cy="641138"/>
            </a:xfrm>
          </p:grpSpPr>
          <p:sp>
            <p:nvSpPr>
              <p:cNvPr id="993" name="Freeform 993"/>
              <p:cNvSpPr/>
              <p:nvPr/>
            </p:nvSpPr>
            <p:spPr>
              <a:xfrm>
                <a:off x="0" y="0"/>
                <a:ext cx="187091" cy="641138"/>
              </a:xfrm>
              <a:custGeom>
                <a:avLst/>
                <a:gdLst/>
                <a:ahLst/>
                <a:cxnLst/>
                <a:rect l="l" t="t" r="r" b="b"/>
                <a:pathLst>
                  <a:path w="187091" h="641138">
                    <a:moveTo>
                      <a:pt x="93546" y="0"/>
                    </a:moveTo>
                    <a:cubicBezTo>
                      <a:pt x="41882" y="0"/>
                      <a:pt x="0" y="143524"/>
                      <a:pt x="0" y="320569"/>
                    </a:cubicBezTo>
                    <a:cubicBezTo>
                      <a:pt x="0" y="497614"/>
                      <a:pt x="41882" y="641138"/>
                      <a:pt x="93546" y="641138"/>
                    </a:cubicBezTo>
                    <a:cubicBezTo>
                      <a:pt x="145209" y="641138"/>
                      <a:pt x="187091" y="497614"/>
                      <a:pt x="187091" y="320569"/>
                    </a:cubicBezTo>
                    <a:cubicBezTo>
                      <a:pt x="187091" y="143524"/>
                      <a:pt x="145209" y="0"/>
                      <a:pt x="93546" y="0"/>
                    </a:cubicBezTo>
                    <a:close/>
                  </a:path>
                </a:pathLst>
              </a:custGeom>
              <a:solidFill>
                <a:srgbClr val="D6D4D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94" name="TextBox 994"/>
              <p:cNvSpPr txBox="1"/>
              <p:nvPr/>
            </p:nvSpPr>
            <p:spPr>
              <a:xfrm>
                <a:off x="17540" y="12482"/>
                <a:ext cx="152012" cy="568549"/>
              </a:xfrm>
              <a:prstGeom prst="rect">
                <a:avLst/>
              </a:prstGeom>
            </p:spPr>
            <p:txBody>
              <a:bodyPr lIns="44452" tIns="44452" rIns="44452" bIns="4445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995" name="Group 995"/>
            <p:cNvGrpSpPr/>
            <p:nvPr/>
          </p:nvGrpSpPr>
          <p:grpSpPr>
            <a:xfrm rot="-1227287">
              <a:off x="67157" y="358950"/>
              <a:ext cx="84204" cy="284821"/>
              <a:chOff x="0" y="0"/>
              <a:chExt cx="189546" cy="641138"/>
            </a:xfrm>
          </p:grpSpPr>
          <p:sp>
            <p:nvSpPr>
              <p:cNvPr id="996" name="Freeform 996"/>
              <p:cNvSpPr/>
              <p:nvPr/>
            </p:nvSpPr>
            <p:spPr>
              <a:xfrm>
                <a:off x="0" y="0"/>
                <a:ext cx="189546" cy="641138"/>
              </a:xfrm>
              <a:custGeom>
                <a:avLst/>
                <a:gdLst/>
                <a:ahLst/>
                <a:cxnLst/>
                <a:rect l="l" t="t" r="r" b="b"/>
                <a:pathLst>
                  <a:path w="189546" h="641138">
                    <a:moveTo>
                      <a:pt x="94773" y="0"/>
                    </a:moveTo>
                    <a:cubicBezTo>
                      <a:pt x="42431" y="0"/>
                      <a:pt x="0" y="143524"/>
                      <a:pt x="0" y="320569"/>
                    </a:cubicBezTo>
                    <a:cubicBezTo>
                      <a:pt x="0" y="497614"/>
                      <a:pt x="42431" y="641138"/>
                      <a:pt x="94773" y="641138"/>
                    </a:cubicBezTo>
                    <a:cubicBezTo>
                      <a:pt x="147114" y="641138"/>
                      <a:pt x="189546" y="497614"/>
                      <a:pt x="189546" y="320569"/>
                    </a:cubicBezTo>
                    <a:cubicBezTo>
                      <a:pt x="189546" y="143524"/>
                      <a:pt x="147114" y="0"/>
                      <a:pt x="94773" y="0"/>
                    </a:cubicBezTo>
                    <a:close/>
                  </a:path>
                </a:pathLst>
              </a:custGeom>
              <a:solidFill>
                <a:srgbClr val="D6D4D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97" name="TextBox 997"/>
              <p:cNvSpPr txBox="1"/>
              <p:nvPr/>
            </p:nvSpPr>
            <p:spPr>
              <a:xfrm>
                <a:off x="17770" y="12482"/>
                <a:ext cx="154006" cy="568549"/>
              </a:xfrm>
              <a:prstGeom prst="rect">
                <a:avLst/>
              </a:prstGeom>
            </p:spPr>
            <p:txBody>
              <a:bodyPr lIns="44452" tIns="44452" rIns="44452" bIns="4445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998" name="Group 998"/>
            <p:cNvGrpSpPr/>
            <p:nvPr/>
          </p:nvGrpSpPr>
          <p:grpSpPr>
            <a:xfrm rot="-2149172">
              <a:off x="69525" y="343126"/>
              <a:ext cx="84204" cy="237176"/>
              <a:chOff x="0" y="0"/>
              <a:chExt cx="189546" cy="533889"/>
            </a:xfrm>
          </p:grpSpPr>
          <p:sp>
            <p:nvSpPr>
              <p:cNvPr id="999" name="Freeform 999"/>
              <p:cNvSpPr/>
              <p:nvPr/>
            </p:nvSpPr>
            <p:spPr>
              <a:xfrm>
                <a:off x="0" y="0"/>
                <a:ext cx="189546" cy="533889"/>
              </a:xfrm>
              <a:custGeom>
                <a:avLst/>
                <a:gdLst/>
                <a:ahLst/>
                <a:cxnLst/>
                <a:rect l="l" t="t" r="r" b="b"/>
                <a:pathLst>
                  <a:path w="189546" h="533889">
                    <a:moveTo>
                      <a:pt x="94773" y="0"/>
                    </a:moveTo>
                    <a:cubicBezTo>
                      <a:pt x="42431" y="0"/>
                      <a:pt x="0" y="119515"/>
                      <a:pt x="0" y="266944"/>
                    </a:cubicBezTo>
                    <a:cubicBezTo>
                      <a:pt x="0" y="414373"/>
                      <a:pt x="42431" y="533889"/>
                      <a:pt x="94773" y="533889"/>
                    </a:cubicBezTo>
                    <a:cubicBezTo>
                      <a:pt x="147114" y="533889"/>
                      <a:pt x="189546" y="414373"/>
                      <a:pt x="189546" y="266944"/>
                    </a:cubicBezTo>
                    <a:cubicBezTo>
                      <a:pt x="189546" y="119515"/>
                      <a:pt x="147114" y="0"/>
                      <a:pt x="94773" y="0"/>
                    </a:cubicBezTo>
                    <a:close/>
                  </a:path>
                </a:pathLst>
              </a:custGeom>
              <a:solidFill>
                <a:srgbClr val="D6D4D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00" name="TextBox 1000"/>
              <p:cNvSpPr txBox="1"/>
              <p:nvPr/>
            </p:nvSpPr>
            <p:spPr>
              <a:xfrm>
                <a:off x="17770" y="2427"/>
                <a:ext cx="154006" cy="481409"/>
              </a:xfrm>
              <a:prstGeom prst="rect">
                <a:avLst/>
              </a:prstGeom>
            </p:spPr>
            <p:txBody>
              <a:bodyPr lIns="44452" tIns="44452" rIns="44452" bIns="4445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sp>
          <p:nvSpPr>
            <p:cNvPr id="1001" name="AutoShape 1001"/>
            <p:cNvSpPr/>
            <p:nvPr/>
          </p:nvSpPr>
          <p:spPr>
            <a:xfrm flipV="1">
              <a:off x="348552" y="677235"/>
              <a:ext cx="254459" cy="97040"/>
            </a:xfrm>
            <a:prstGeom prst="line">
              <a:avLst/>
            </a:prstGeom>
            <a:ln w="22965" cap="flat">
              <a:solidFill>
                <a:srgbClr val="D6D4D2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grpSp>
          <p:nvGrpSpPr>
            <p:cNvPr id="1002" name="Group 1002"/>
            <p:cNvGrpSpPr/>
            <p:nvPr/>
          </p:nvGrpSpPr>
          <p:grpSpPr>
            <a:xfrm rot="-837714">
              <a:off x="208071" y="832930"/>
              <a:ext cx="684328" cy="165493"/>
              <a:chOff x="0" y="0"/>
              <a:chExt cx="1320469" cy="319333"/>
            </a:xfrm>
          </p:grpSpPr>
          <p:sp>
            <p:nvSpPr>
              <p:cNvPr id="1003" name="Freeform 1003"/>
              <p:cNvSpPr/>
              <p:nvPr/>
            </p:nvSpPr>
            <p:spPr>
              <a:xfrm>
                <a:off x="0" y="0"/>
                <a:ext cx="1320469" cy="319333"/>
              </a:xfrm>
              <a:custGeom>
                <a:avLst/>
                <a:gdLst/>
                <a:ahLst/>
                <a:cxnLst/>
                <a:rect l="l" t="t" r="r" b="b"/>
                <a:pathLst>
                  <a:path w="1320469" h="319333">
                    <a:moveTo>
                      <a:pt x="660235" y="0"/>
                    </a:moveTo>
                    <a:cubicBezTo>
                      <a:pt x="295597" y="0"/>
                      <a:pt x="0" y="71485"/>
                      <a:pt x="0" y="159667"/>
                    </a:cubicBezTo>
                    <a:cubicBezTo>
                      <a:pt x="0" y="247848"/>
                      <a:pt x="295597" y="319333"/>
                      <a:pt x="660235" y="319333"/>
                    </a:cubicBezTo>
                    <a:cubicBezTo>
                      <a:pt x="1024872" y="319333"/>
                      <a:pt x="1320469" y="247848"/>
                      <a:pt x="1320469" y="159667"/>
                    </a:cubicBezTo>
                    <a:cubicBezTo>
                      <a:pt x="1320469" y="71485"/>
                      <a:pt x="1024872" y="0"/>
                      <a:pt x="660235" y="0"/>
                    </a:cubicBezTo>
                    <a:close/>
                  </a:path>
                </a:pathLst>
              </a:custGeom>
              <a:solidFill>
                <a:srgbClr val="D6D4D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04" name="TextBox 1004"/>
              <p:cNvSpPr txBox="1"/>
              <p:nvPr/>
            </p:nvSpPr>
            <p:spPr>
              <a:xfrm>
                <a:off x="123794" y="-17688"/>
                <a:ext cx="1072881" cy="307083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sp>
          <p:nvSpPr>
            <p:cNvPr id="1005" name="AutoShape 1005"/>
            <p:cNvSpPr/>
            <p:nvPr/>
          </p:nvSpPr>
          <p:spPr>
            <a:xfrm>
              <a:off x="348552" y="583171"/>
              <a:ext cx="516411" cy="97387"/>
            </a:xfrm>
            <a:prstGeom prst="line">
              <a:avLst/>
            </a:prstGeom>
            <a:ln w="57412" cap="flat">
              <a:solidFill>
                <a:srgbClr val="D6D4D2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grpSp>
          <p:nvGrpSpPr>
            <p:cNvPr id="1006" name="Group 1006"/>
            <p:cNvGrpSpPr/>
            <p:nvPr/>
          </p:nvGrpSpPr>
          <p:grpSpPr>
            <a:xfrm rot="397721">
              <a:off x="448156" y="706495"/>
              <a:ext cx="684328" cy="159575"/>
              <a:chOff x="0" y="0"/>
              <a:chExt cx="1320469" cy="307914"/>
            </a:xfrm>
          </p:grpSpPr>
          <p:sp>
            <p:nvSpPr>
              <p:cNvPr id="1007" name="Freeform 1007"/>
              <p:cNvSpPr/>
              <p:nvPr/>
            </p:nvSpPr>
            <p:spPr>
              <a:xfrm>
                <a:off x="0" y="0"/>
                <a:ext cx="1320469" cy="307914"/>
              </a:xfrm>
              <a:custGeom>
                <a:avLst/>
                <a:gdLst/>
                <a:ahLst/>
                <a:cxnLst/>
                <a:rect l="l" t="t" r="r" b="b"/>
                <a:pathLst>
                  <a:path w="1320469" h="307914">
                    <a:moveTo>
                      <a:pt x="660235" y="0"/>
                    </a:moveTo>
                    <a:cubicBezTo>
                      <a:pt x="295597" y="0"/>
                      <a:pt x="0" y="68929"/>
                      <a:pt x="0" y="153957"/>
                    </a:cubicBezTo>
                    <a:cubicBezTo>
                      <a:pt x="0" y="238985"/>
                      <a:pt x="295597" y="307914"/>
                      <a:pt x="660235" y="307914"/>
                    </a:cubicBezTo>
                    <a:cubicBezTo>
                      <a:pt x="1024872" y="307914"/>
                      <a:pt x="1320469" y="238985"/>
                      <a:pt x="1320469" y="153957"/>
                    </a:cubicBezTo>
                    <a:cubicBezTo>
                      <a:pt x="1320469" y="68929"/>
                      <a:pt x="1024872" y="0"/>
                      <a:pt x="660235" y="0"/>
                    </a:cubicBezTo>
                    <a:close/>
                  </a:path>
                </a:pathLst>
              </a:custGeom>
              <a:solidFill>
                <a:srgbClr val="B5B29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08" name="TextBox 1008"/>
              <p:cNvSpPr txBox="1"/>
              <p:nvPr/>
            </p:nvSpPr>
            <p:spPr>
              <a:xfrm>
                <a:off x="123794" y="-18758"/>
                <a:ext cx="1072881" cy="297805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009" name="Group 1009"/>
            <p:cNvGrpSpPr/>
            <p:nvPr/>
          </p:nvGrpSpPr>
          <p:grpSpPr>
            <a:xfrm>
              <a:off x="416834" y="670821"/>
              <a:ext cx="392338" cy="301748"/>
              <a:chOff x="0" y="0"/>
              <a:chExt cx="757050" cy="582249"/>
            </a:xfrm>
          </p:grpSpPr>
          <p:sp>
            <p:nvSpPr>
              <p:cNvPr id="1010" name="Freeform 1010"/>
              <p:cNvSpPr/>
              <p:nvPr/>
            </p:nvSpPr>
            <p:spPr>
              <a:xfrm>
                <a:off x="0" y="0"/>
                <a:ext cx="757050" cy="582249"/>
              </a:xfrm>
              <a:custGeom>
                <a:avLst/>
                <a:gdLst/>
                <a:ahLst/>
                <a:cxnLst/>
                <a:rect l="l" t="t" r="r" b="b"/>
                <a:pathLst>
                  <a:path w="757050" h="582249">
                    <a:moveTo>
                      <a:pt x="378525" y="0"/>
                    </a:moveTo>
                    <a:cubicBezTo>
                      <a:pt x="169471" y="0"/>
                      <a:pt x="0" y="130341"/>
                      <a:pt x="0" y="291125"/>
                    </a:cubicBezTo>
                    <a:cubicBezTo>
                      <a:pt x="0" y="451908"/>
                      <a:pt x="169471" y="582249"/>
                      <a:pt x="378525" y="582249"/>
                    </a:cubicBezTo>
                    <a:cubicBezTo>
                      <a:pt x="587579" y="582249"/>
                      <a:pt x="757050" y="451908"/>
                      <a:pt x="757050" y="291125"/>
                    </a:cubicBezTo>
                    <a:cubicBezTo>
                      <a:pt x="757050" y="130341"/>
                      <a:pt x="587579" y="0"/>
                      <a:pt x="378525" y="0"/>
                    </a:cubicBezTo>
                    <a:close/>
                  </a:path>
                </a:pathLst>
              </a:custGeom>
              <a:solidFill>
                <a:srgbClr val="B5B29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11" name="TextBox 1011"/>
              <p:cNvSpPr txBox="1"/>
              <p:nvPr/>
            </p:nvSpPr>
            <p:spPr>
              <a:xfrm>
                <a:off x="70973" y="6961"/>
                <a:ext cx="615103" cy="520702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012" name="Group 1012"/>
            <p:cNvGrpSpPr/>
            <p:nvPr/>
          </p:nvGrpSpPr>
          <p:grpSpPr>
            <a:xfrm rot="397721">
              <a:off x="671621" y="796392"/>
              <a:ext cx="517718" cy="159575"/>
              <a:chOff x="0" y="0"/>
              <a:chExt cx="998981" cy="307914"/>
            </a:xfrm>
          </p:grpSpPr>
          <p:sp>
            <p:nvSpPr>
              <p:cNvPr id="1013" name="Freeform 1013"/>
              <p:cNvSpPr/>
              <p:nvPr/>
            </p:nvSpPr>
            <p:spPr>
              <a:xfrm>
                <a:off x="0" y="0"/>
                <a:ext cx="998981" cy="307914"/>
              </a:xfrm>
              <a:custGeom>
                <a:avLst/>
                <a:gdLst/>
                <a:ahLst/>
                <a:cxnLst/>
                <a:rect l="l" t="t" r="r" b="b"/>
                <a:pathLst>
                  <a:path w="998981" h="307914">
                    <a:moveTo>
                      <a:pt x="499491" y="0"/>
                    </a:moveTo>
                    <a:cubicBezTo>
                      <a:pt x="223630" y="0"/>
                      <a:pt x="0" y="68929"/>
                      <a:pt x="0" y="153957"/>
                    </a:cubicBezTo>
                    <a:cubicBezTo>
                      <a:pt x="0" y="238985"/>
                      <a:pt x="223630" y="307914"/>
                      <a:pt x="499491" y="307914"/>
                    </a:cubicBezTo>
                    <a:cubicBezTo>
                      <a:pt x="775352" y="307914"/>
                      <a:pt x="998981" y="238985"/>
                      <a:pt x="998981" y="153957"/>
                    </a:cubicBezTo>
                    <a:cubicBezTo>
                      <a:pt x="998981" y="68929"/>
                      <a:pt x="775352" y="0"/>
                      <a:pt x="499491" y="0"/>
                    </a:cubicBezTo>
                    <a:close/>
                  </a:path>
                </a:pathLst>
              </a:custGeom>
              <a:solidFill>
                <a:srgbClr val="D6D4D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14" name="TextBox 1014"/>
              <p:cNvSpPr txBox="1"/>
              <p:nvPr/>
            </p:nvSpPr>
            <p:spPr>
              <a:xfrm>
                <a:off x="93655" y="-18758"/>
                <a:ext cx="811672" cy="297805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sp>
          <p:nvSpPr>
            <p:cNvPr id="1015" name="AutoShape 1015"/>
            <p:cNvSpPr/>
            <p:nvPr/>
          </p:nvSpPr>
          <p:spPr>
            <a:xfrm flipV="1">
              <a:off x="893320" y="850388"/>
              <a:ext cx="2341586" cy="11613"/>
            </a:xfrm>
            <a:prstGeom prst="line">
              <a:avLst/>
            </a:prstGeom>
            <a:ln w="57412" cap="flat">
              <a:solidFill>
                <a:srgbClr val="D6D4D2">
                  <a:alpha val="77647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grpSp>
          <p:nvGrpSpPr>
            <p:cNvPr id="1016" name="Group 1016"/>
            <p:cNvGrpSpPr/>
            <p:nvPr/>
          </p:nvGrpSpPr>
          <p:grpSpPr>
            <a:xfrm>
              <a:off x="708149" y="586275"/>
              <a:ext cx="2493742" cy="439017"/>
              <a:chOff x="0" y="0"/>
              <a:chExt cx="1706104" cy="300355"/>
            </a:xfrm>
          </p:grpSpPr>
          <p:sp>
            <p:nvSpPr>
              <p:cNvPr id="1017" name="Freeform 1017"/>
              <p:cNvSpPr/>
              <p:nvPr/>
            </p:nvSpPr>
            <p:spPr>
              <a:xfrm>
                <a:off x="0" y="0"/>
                <a:ext cx="1706104" cy="300355"/>
              </a:xfrm>
              <a:custGeom>
                <a:avLst/>
                <a:gdLst/>
                <a:ahLst/>
                <a:cxnLst/>
                <a:rect l="l" t="t" r="r" b="b"/>
                <a:pathLst>
                  <a:path w="1706104" h="300355">
                    <a:moveTo>
                      <a:pt x="853052" y="0"/>
                    </a:moveTo>
                    <a:cubicBezTo>
                      <a:pt x="381924" y="0"/>
                      <a:pt x="0" y="67237"/>
                      <a:pt x="0" y="150178"/>
                    </a:cubicBezTo>
                    <a:cubicBezTo>
                      <a:pt x="0" y="233119"/>
                      <a:pt x="381924" y="300355"/>
                      <a:pt x="853052" y="300355"/>
                    </a:cubicBezTo>
                    <a:cubicBezTo>
                      <a:pt x="1324180" y="300355"/>
                      <a:pt x="1706104" y="233119"/>
                      <a:pt x="1706104" y="150178"/>
                    </a:cubicBezTo>
                    <a:cubicBezTo>
                      <a:pt x="1706104" y="67237"/>
                      <a:pt x="1324180" y="0"/>
                      <a:pt x="853052" y="0"/>
                    </a:cubicBezTo>
                    <a:close/>
                  </a:path>
                </a:pathLst>
              </a:custGeom>
              <a:solidFill>
                <a:srgbClr val="CACAC8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18" name="TextBox 1018"/>
              <p:cNvSpPr txBox="1"/>
              <p:nvPr/>
            </p:nvSpPr>
            <p:spPr>
              <a:xfrm>
                <a:off x="159947" y="-19467"/>
                <a:ext cx="1386210" cy="291664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019" name="Group 1019"/>
            <p:cNvGrpSpPr/>
            <p:nvPr/>
          </p:nvGrpSpPr>
          <p:grpSpPr>
            <a:xfrm>
              <a:off x="675148" y="652662"/>
              <a:ext cx="2507528" cy="278354"/>
              <a:chOff x="0" y="0"/>
              <a:chExt cx="1715536" cy="190437"/>
            </a:xfrm>
          </p:grpSpPr>
          <p:sp>
            <p:nvSpPr>
              <p:cNvPr id="1020" name="Freeform 1020"/>
              <p:cNvSpPr/>
              <p:nvPr/>
            </p:nvSpPr>
            <p:spPr>
              <a:xfrm>
                <a:off x="0" y="0"/>
                <a:ext cx="1715536" cy="190437"/>
              </a:xfrm>
              <a:custGeom>
                <a:avLst/>
                <a:gdLst/>
                <a:ahLst/>
                <a:cxnLst/>
                <a:rect l="l" t="t" r="r" b="b"/>
                <a:pathLst>
                  <a:path w="1715536" h="190437">
                    <a:moveTo>
                      <a:pt x="857768" y="0"/>
                    </a:moveTo>
                    <a:cubicBezTo>
                      <a:pt x="384036" y="0"/>
                      <a:pt x="0" y="42631"/>
                      <a:pt x="0" y="95219"/>
                    </a:cubicBezTo>
                    <a:cubicBezTo>
                      <a:pt x="0" y="147806"/>
                      <a:pt x="384036" y="190437"/>
                      <a:pt x="857768" y="190437"/>
                    </a:cubicBezTo>
                    <a:cubicBezTo>
                      <a:pt x="1331500" y="190437"/>
                      <a:pt x="1715536" y="147806"/>
                      <a:pt x="1715536" y="95219"/>
                    </a:cubicBezTo>
                    <a:cubicBezTo>
                      <a:pt x="1715536" y="42631"/>
                      <a:pt x="1331500" y="0"/>
                      <a:pt x="857768" y="0"/>
                    </a:cubicBezTo>
                    <a:close/>
                  </a:path>
                </a:pathLst>
              </a:custGeom>
              <a:solidFill>
                <a:srgbClr val="B5B29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21" name="TextBox 1021"/>
              <p:cNvSpPr txBox="1"/>
              <p:nvPr/>
            </p:nvSpPr>
            <p:spPr>
              <a:xfrm>
                <a:off x="160831" y="-29772"/>
                <a:ext cx="1393873" cy="202355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022" name="Group 1022"/>
            <p:cNvGrpSpPr/>
            <p:nvPr/>
          </p:nvGrpSpPr>
          <p:grpSpPr>
            <a:xfrm rot="751719">
              <a:off x="2340154" y="544992"/>
              <a:ext cx="1017048" cy="181465"/>
              <a:chOff x="0" y="0"/>
              <a:chExt cx="1329862" cy="237279"/>
            </a:xfrm>
          </p:grpSpPr>
          <p:sp>
            <p:nvSpPr>
              <p:cNvPr id="1023" name="Freeform 1023"/>
              <p:cNvSpPr/>
              <p:nvPr/>
            </p:nvSpPr>
            <p:spPr>
              <a:xfrm>
                <a:off x="0" y="0"/>
                <a:ext cx="1329862" cy="237279"/>
              </a:xfrm>
              <a:custGeom>
                <a:avLst/>
                <a:gdLst/>
                <a:ahLst/>
                <a:cxnLst/>
                <a:rect l="l" t="t" r="r" b="b"/>
                <a:pathLst>
                  <a:path w="1329862" h="237279">
                    <a:moveTo>
                      <a:pt x="664931" y="0"/>
                    </a:moveTo>
                    <a:cubicBezTo>
                      <a:pt x="297700" y="0"/>
                      <a:pt x="0" y="53117"/>
                      <a:pt x="0" y="118639"/>
                    </a:cubicBezTo>
                    <a:cubicBezTo>
                      <a:pt x="0" y="184162"/>
                      <a:pt x="297700" y="237279"/>
                      <a:pt x="664931" y="237279"/>
                    </a:cubicBezTo>
                    <a:cubicBezTo>
                      <a:pt x="1032162" y="237279"/>
                      <a:pt x="1329862" y="184162"/>
                      <a:pt x="1329862" y="118639"/>
                    </a:cubicBezTo>
                    <a:cubicBezTo>
                      <a:pt x="1329862" y="53117"/>
                      <a:pt x="1032162" y="0"/>
                      <a:pt x="664931" y="0"/>
                    </a:cubicBezTo>
                    <a:close/>
                  </a:path>
                </a:pathLst>
              </a:custGeom>
              <a:solidFill>
                <a:srgbClr val="AE9C7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24" name="TextBox 1024"/>
              <p:cNvSpPr txBox="1"/>
              <p:nvPr/>
            </p:nvSpPr>
            <p:spPr>
              <a:xfrm>
                <a:off x="124675" y="-25380"/>
                <a:ext cx="1080513" cy="240414"/>
              </a:xfrm>
              <a:prstGeom prst="rect">
                <a:avLst/>
              </a:prstGeom>
            </p:spPr>
            <p:txBody>
              <a:bodyPr lIns="40847" tIns="40847" rIns="40847" bIns="4084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025" name="Group 1025"/>
            <p:cNvGrpSpPr/>
            <p:nvPr/>
          </p:nvGrpSpPr>
          <p:grpSpPr>
            <a:xfrm rot="1752864">
              <a:off x="783355" y="524311"/>
              <a:ext cx="395852" cy="143583"/>
              <a:chOff x="0" y="0"/>
              <a:chExt cx="517605" cy="187745"/>
            </a:xfrm>
          </p:grpSpPr>
          <p:sp>
            <p:nvSpPr>
              <p:cNvPr id="1026" name="Freeform 1026"/>
              <p:cNvSpPr/>
              <p:nvPr/>
            </p:nvSpPr>
            <p:spPr>
              <a:xfrm>
                <a:off x="0" y="0"/>
                <a:ext cx="517605" cy="187745"/>
              </a:xfrm>
              <a:custGeom>
                <a:avLst/>
                <a:gdLst/>
                <a:ahLst/>
                <a:cxnLst/>
                <a:rect l="l" t="t" r="r" b="b"/>
                <a:pathLst>
                  <a:path w="517605" h="187745">
                    <a:moveTo>
                      <a:pt x="258802" y="0"/>
                    </a:moveTo>
                    <a:cubicBezTo>
                      <a:pt x="115870" y="0"/>
                      <a:pt x="0" y="42028"/>
                      <a:pt x="0" y="93872"/>
                    </a:cubicBezTo>
                    <a:cubicBezTo>
                      <a:pt x="0" y="145717"/>
                      <a:pt x="115870" y="187745"/>
                      <a:pt x="258802" y="187745"/>
                    </a:cubicBezTo>
                    <a:cubicBezTo>
                      <a:pt x="401735" y="187745"/>
                      <a:pt x="517605" y="145717"/>
                      <a:pt x="517605" y="93872"/>
                    </a:cubicBezTo>
                    <a:cubicBezTo>
                      <a:pt x="517605" y="42028"/>
                      <a:pt x="401735" y="0"/>
                      <a:pt x="258802" y="0"/>
                    </a:cubicBezTo>
                    <a:close/>
                  </a:path>
                </a:pathLst>
              </a:custGeom>
              <a:solidFill>
                <a:srgbClr val="A38B7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27" name="TextBox 1027"/>
              <p:cNvSpPr txBox="1"/>
              <p:nvPr/>
            </p:nvSpPr>
            <p:spPr>
              <a:xfrm>
                <a:off x="48525" y="-30024"/>
                <a:ext cx="420554" cy="200168"/>
              </a:xfrm>
              <a:prstGeom prst="rect">
                <a:avLst/>
              </a:prstGeom>
            </p:spPr>
            <p:txBody>
              <a:bodyPr lIns="40847" tIns="40847" rIns="40847" bIns="4084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028" name="Group 1028"/>
            <p:cNvGrpSpPr/>
            <p:nvPr/>
          </p:nvGrpSpPr>
          <p:grpSpPr>
            <a:xfrm>
              <a:off x="1020885" y="436839"/>
              <a:ext cx="2047391" cy="440132"/>
              <a:chOff x="0" y="0"/>
              <a:chExt cx="1632284" cy="350896"/>
            </a:xfrm>
          </p:grpSpPr>
          <p:sp>
            <p:nvSpPr>
              <p:cNvPr id="1029" name="Freeform 1029"/>
              <p:cNvSpPr/>
              <p:nvPr/>
            </p:nvSpPr>
            <p:spPr>
              <a:xfrm>
                <a:off x="0" y="0"/>
                <a:ext cx="1632284" cy="350896"/>
              </a:xfrm>
              <a:custGeom>
                <a:avLst/>
                <a:gdLst/>
                <a:ahLst/>
                <a:cxnLst/>
                <a:rect l="l" t="t" r="r" b="b"/>
                <a:pathLst>
                  <a:path w="1632284" h="350896">
                    <a:moveTo>
                      <a:pt x="816142" y="0"/>
                    </a:moveTo>
                    <a:cubicBezTo>
                      <a:pt x="365399" y="0"/>
                      <a:pt x="0" y="78551"/>
                      <a:pt x="0" y="175448"/>
                    </a:cubicBezTo>
                    <a:cubicBezTo>
                      <a:pt x="0" y="272345"/>
                      <a:pt x="365399" y="350896"/>
                      <a:pt x="816142" y="350896"/>
                    </a:cubicBezTo>
                    <a:cubicBezTo>
                      <a:pt x="1266885" y="350896"/>
                      <a:pt x="1632284" y="272345"/>
                      <a:pt x="1632284" y="175448"/>
                    </a:cubicBezTo>
                    <a:cubicBezTo>
                      <a:pt x="1632284" y="78551"/>
                      <a:pt x="1266885" y="0"/>
                      <a:pt x="816142" y="0"/>
                    </a:cubicBezTo>
                    <a:close/>
                  </a:path>
                </a:pathLst>
              </a:custGeom>
              <a:solidFill>
                <a:srgbClr val="AE9C7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30" name="TextBox 1030"/>
              <p:cNvSpPr txBox="1"/>
              <p:nvPr/>
            </p:nvSpPr>
            <p:spPr>
              <a:xfrm>
                <a:off x="153027" y="-14729"/>
                <a:ext cx="1326231" cy="332728"/>
              </a:xfrm>
              <a:prstGeom prst="rect">
                <a:avLst/>
              </a:prstGeom>
            </p:spPr>
            <p:txBody>
              <a:bodyPr lIns="40847" tIns="40847" rIns="40847" bIns="4084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031" name="Group 1031"/>
            <p:cNvGrpSpPr/>
            <p:nvPr/>
          </p:nvGrpSpPr>
          <p:grpSpPr>
            <a:xfrm rot="428276">
              <a:off x="1866944" y="410884"/>
              <a:ext cx="1017048" cy="128348"/>
              <a:chOff x="0" y="0"/>
              <a:chExt cx="1329862" cy="167823"/>
            </a:xfrm>
          </p:grpSpPr>
          <p:sp>
            <p:nvSpPr>
              <p:cNvPr id="1032" name="Freeform 1032"/>
              <p:cNvSpPr/>
              <p:nvPr/>
            </p:nvSpPr>
            <p:spPr>
              <a:xfrm>
                <a:off x="0" y="0"/>
                <a:ext cx="1329862" cy="167823"/>
              </a:xfrm>
              <a:custGeom>
                <a:avLst/>
                <a:gdLst/>
                <a:ahLst/>
                <a:cxnLst/>
                <a:rect l="l" t="t" r="r" b="b"/>
                <a:pathLst>
                  <a:path w="1329862" h="167823">
                    <a:moveTo>
                      <a:pt x="664931" y="0"/>
                    </a:moveTo>
                    <a:cubicBezTo>
                      <a:pt x="297700" y="0"/>
                      <a:pt x="0" y="37569"/>
                      <a:pt x="0" y="83912"/>
                    </a:cubicBezTo>
                    <a:cubicBezTo>
                      <a:pt x="0" y="130255"/>
                      <a:pt x="297700" y="167823"/>
                      <a:pt x="664931" y="167823"/>
                    </a:cubicBezTo>
                    <a:cubicBezTo>
                      <a:pt x="1032162" y="167823"/>
                      <a:pt x="1329862" y="130255"/>
                      <a:pt x="1329862" y="83912"/>
                    </a:cubicBezTo>
                    <a:cubicBezTo>
                      <a:pt x="1329862" y="37569"/>
                      <a:pt x="1032162" y="0"/>
                      <a:pt x="664931" y="0"/>
                    </a:cubicBezTo>
                    <a:close/>
                  </a:path>
                </a:pathLst>
              </a:custGeom>
              <a:solidFill>
                <a:srgbClr val="A38B7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33" name="TextBox 1033"/>
              <p:cNvSpPr txBox="1"/>
              <p:nvPr/>
            </p:nvSpPr>
            <p:spPr>
              <a:xfrm>
                <a:off x="124675" y="-31892"/>
                <a:ext cx="1080513" cy="183982"/>
              </a:xfrm>
              <a:prstGeom prst="rect">
                <a:avLst/>
              </a:prstGeom>
            </p:spPr>
            <p:txBody>
              <a:bodyPr lIns="40847" tIns="40847" rIns="40847" bIns="4084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034" name="Group 1034"/>
            <p:cNvGrpSpPr/>
            <p:nvPr/>
          </p:nvGrpSpPr>
          <p:grpSpPr>
            <a:xfrm rot="-69683">
              <a:off x="676977" y="623501"/>
              <a:ext cx="994505" cy="190526"/>
              <a:chOff x="0" y="0"/>
              <a:chExt cx="1300385" cy="249126"/>
            </a:xfrm>
          </p:grpSpPr>
          <p:sp>
            <p:nvSpPr>
              <p:cNvPr id="1035" name="Freeform 1035"/>
              <p:cNvSpPr/>
              <p:nvPr/>
            </p:nvSpPr>
            <p:spPr>
              <a:xfrm>
                <a:off x="0" y="0"/>
                <a:ext cx="1300385" cy="249126"/>
              </a:xfrm>
              <a:custGeom>
                <a:avLst/>
                <a:gdLst/>
                <a:ahLst/>
                <a:cxnLst/>
                <a:rect l="l" t="t" r="r" b="b"/>
                <a:pathLst>
                  <a:path w="1300385" h="249126">
                    <a:moveTo>
                      <a:pt x="650193" y="0"/>
                    </a:moveTo>
                    <a:cubicBezTo>
                      <a:pt x="291101" y="0"/>
                      <a:pt x="0" y="55769"/>
                      <a:pt x="0" y="124563"/>
                    </a:cubicBezTo>
                    <a:cubicBezTo>
                      <a:pt x="0" y="193357"/>
                      <a:pt x="291101" y="249126"/>
                      <a:pt x="650193" y="249126"/>
                    </a:cubicBezTo>
                    <a:cubicBezTo>
                      <a:pt x="1009284" y="249126"/>
                      <a:pt x="1300385" y="193357"/>
                      <a:pt x="1300385" y="124563"/>
                    </a:cubicBezTo>
                    <a:cubicBezTo>
                      <a:pt x="1300385" y="55769"/>
                      <a:pt x="1009284" y="0"/>
                      <a:pt x="650193" y="0"/>
                    </a:cubicBezTo>
                    <a:close/>
                  </a:path>
                </a:pathLst>
              </a:custGeom>
              <a:solidFill>
                <a:srgbClr val="AE9C7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36" name="TextBox 1036"/>
              <p:cNvSpPr txBox="1"/>
              <p:nvPr/>
            </p:nvSpPr>
            <p:spPr>
              <a:xfrm>
                <a:off x="121911" y="-24269"/>
                <a:ext cx="1056563" cy="250040"/>
              </a:xfrm>
              <a:prstGeom prst="rect">
                <a:avLst/>
              </a:prstGeom>
            </p:spPr>
            <p:txBody>
              <a:bodyPr lIns="40847" tIns="40847" rIns="40847" bIns="4084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037" name="Group 1037"/>
            <p:cNvGrpSpPr/>
            <p:nvPr/>
          </p:nvGrpSpPr>
          <p:grpSpPr>
            <a:xfrm rot="919753">
              <a:off x="2750347" y="705562"/>
              <a:ext cx="269681" cy="98199"/>
              <a:chOff x="0" y="0"/>
              <a:chExt cx="199414" cy="72613"/>
            </a:xfrm>
          </p:grpSpPr>
          <p:sp>
            <p:nvSpPr>
              <p:cNvPr id="1038" name="Freeform 1038"/>
              <p:cNvSpPr/>
              <p:nvPr/>
            </p:nvSpPr>
            <p:spPr>
              <a:xfrm>
                <a:off x="0" y="0"/>
                <a:ext cx="199414" cy="72613"/>
              </a:xfrm>
              <a:custGeom>
                <a:avLst/>
                <a:gdLst/>
                <a:ahLst/>
                <a:cxnLst/>
                <a:rect l="l" t="t" r="r" b="b"/>
                <a:pathLst>
                  <a:path w="199414" h="72613">
                    <a:moveTo>
                      <a:pt x="36306" y="0"/>
                    </a:moveTo>
                    <a:lnTo>
                      <a:pt x="163107" y="0"/>
                    </a:lnTo>
                    <a:cubicBezTo>
                      <a:pt x="183159" y="0"/>
                      <a:pt x="199414" y="16255"/>
                      <a:pt x="199414" y="36306"/>
                    </a:cubicBezTo>
                    <a:lnTo>
                      <a:pt x="199414" y="36306"/>
                    </a:lnTo>
                    <a:cubicBezTo>
                      <a:pt x="199414" y="56358"/>
                      <a:pt x="183159" y="72613"/>
                      <a:pt x="163107" y="72613"/>
                    </a:cubicBezTo>
                    <a:lnTo>
                      <a:pt x="36306" y="72613"/>
                    </a:lnTo>
                    <a:cubicBezTo>
                      <a:pt x="16255" y="72613"/>
                      <a:pt x="0" y="56358"/>
                      <a:pt x="0" y="36306"/>
                    </a:cubicBezTo>
                    <a:lnTo>
                      <a:pt x="0" y="36306"/>
                    </a:lnTo>
                    <a:cubicBezTo>
                      <a:pt x="0" y="16255"/>
                      <a:pt x="16255" y="0"/>
                      <a:pt x="36306" y="0"/>
                    </a:cubicBezTo>
                    <a:close/>
                  </a:path>
                </a:pathLst>
              </a:custGeom>
              <a:solidFill>
                <a:srgbClr val="AE9C7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39" name="TextBox 1039"/>
              <p:cNvSpPr txBox="1"/>
              <p:nvPr/>
            </p:nvSpPr>
            <p:spPr>
              <a:xfrm>
                <a:off x="0" y="-47625"/>
                <a:ext cx="199414" cy="120238"/>
              </a:xfrm>
              <a:prstGeom prst="rect">
                <a:avLst/>
              </a:prstGeom>
            </p:spPr>
            <p:txBody>
              <a:bodyPr lIns="40847" tIns="40847" rIns="40847" bIns="4084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040" name="Group 1040"/>
            <p:cNvGrpSpPr/>
            <p:nvPr/>
          </p:nvGrpSpPr>
          <p:grpSpPr>
            <a:xfrm rot="-624248">
              <a:off x="2942829" y="717804"/>
              <a:ext cx="317269" cy="85481"/>
              <a:chOff x="0" y="0"/>
              <a:chExt cx="234602" cy="63208"/>
            </a:xfrm>
          </p:grpSpPr>
          <p:sp>
            <p:nvSpPr>
              <p:cNvPr id="1041" name="Freeform 1041"/>
              <p:cNvSpPr/>
              <p:nvPr/>
            </p:nvSpPr>
            <p:spPr>
              <a:xfrm>
                <a:off x="0" y="0"/>
                <a:ext cx="234602" cy="63208"/>
              </a:xfrm>
              <a:custGeom>
                <a:avLst/>
                <a:gdLst/>
                <a:ahLst/>
                <a:cxnLst/>
                <a:rect l="l" t="t" r="r" b="b"/>
                <a:pathLst>
                  <a:path w="234602" h="63208">
                    <a:moveTo>
                      <a:pt x="31604" y="0"/>
                    </a:moveTo>
                    <a:lnTo>
                      <a:pt x="202998" y="0"/>
                    </a:lnTo>
                    <a:cubicBezTo>
                      <a:pt x="211380" y="0"/>
                      <a:pt x="219418" y="3330"/>
                      <a:pt x="225345" y="9257"/>
                    </a:cubicBezTo>
                    <a:cubicBezTo>
                      <a:pt x="231272" y="15184"/>
                      <a:pt x="234602" y="23222"/>
                      <a:pt x="234602" y="31604"/>
                    </a:cubicBezTo>
                    <a:lnTo>
                      <a:pt x="234602" y="31604"/>
                    </a:lnTo>
                    <a:cubicBezTo>
                      <a:pt x="234602" y="39986"/>
                      <a:pt x="231272" y="48025"/>
                      <a:pt x="225345" y="53952"/>
                    </a:cubicBezTo>
                    <a:cubicBezTo>
                      <a:pt x="219418" y="59879"/>
                      <a:pt x="211380" y="63208"/>
                      <a:pt x="202998" y="63208"/>
                    </a:cubicBezTo>
                    <a:lnTo>
                      <a:pt x="31604" y="63208"/>
                    </a:lnTo>
                    <a:cubicBezTo>
                      <a:pt x="23222" y="63208"/>
                      <a:pt x="15184" y="59879"/>
                      <a:pt x="9257" y="53952"/>
                    </a:cubicBezTo>
                    <a:cubicBezTo>
                      <a:pt x="3330" y="48025"/>
                      <a:pt x="0" y="39986"/>
                      <a:pt x="0" y="31604"/>
                    </a:cubicBezTo>
                    <a:lnTo>
                      <a:pt x="0" y="31604"/>
                    </a:lnTo>
                    <a:cubicBezTo>
                      <a:pt x="0" y="23222"/>
                      <a:pt x="3330" y="15184"/>
                      <a:pt x="9257" y="9257"/>
                    </a:cubicBezTo>
                    <a:cubicBezTo>
                      <a:pt x="15184" y="3330"/>
                      <a:pt x="23222" y="0"/>
                      <a:pt x="31604" y="0"/>
                    </a:cubicBezTo>
                    <a:close/>
                  </a:path>
                </a:pathLst>
              </a:custGeom>
              <a:solidFill>
                <a:srgbClr val="AE9C7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42" name="TextBox 1042"/>
              <p:cNvSpPr txBox="1"/>
              <p:nvPr/>
            </p:nvSpPr>
            <p:spPr>
              <a:xfrm>
                <a:off x="0" y="-47625"/>
                <a:ext cx="234602" cy="110833"/>
              </a:xfrm>
              <a:prstGeom prst="rect">
                <a:avLst/>
              </a:prstGeom>
            </p:spPr>
            <p:txBody>
              <a:bodyPr lIns="40847" tIns="40847" rIns="40847" bIns="4084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043" name="Group 1043"/>
            <p:cNvGrpSpPr/>
            <p:nvPr/>
          </p:nvGrpSpPr>
          <p:grpSpPr>
            <a:xfrm rot="948547">
              <a:off x="2428428" y="565628"/>
              <a:ext cx="1005116" cy="187112"/>
              <a:chOff x="0" y="0"/>
              <a:chExt cx="1314260" cy="244663"/>
            </a:xfrm>
          </p:grpSpPr>
          <p:sp>
            <p:nvSpPr>
              <p:cNvPr id="1044" name="Freeform 1044"/>
              <p:cNvSpPr/>
              <p:nvPr/>
            </p:nvSpPr>
            <p:spPr>
              <a:xfrm>
                <a:off x="0" y="0"/>
                <a:ext cx="1314260" cy="244663"/>
              </a:xfrm>
              <a:custGeom>
                <a:avLst/>
                <a:gdLst/>
                <a:ahLst/>
                <a:cxnLst/>
                <a:rect l="l" t="t" r="r" b="b"/>
                <a:pathLst>
                  <a:path w="1314260" h="244663">
                    <a:moveTo>
                      <a:pt x="657130" y="0"/>
                    </a:moveTo>
                    <a:cubicBezTo>
                      <a:pt x="294207" y="0"/>
                      <a:pt x="0" y="54770"/>
                      <a:pt x="0" y="122331"/>
                    </a:cubicBezTo>
                    <a:cubicBezTo>
                      <a:pt x="0" y="189893"/>
                      <a:pt x="294207" y="244663"/>
                      <a:pt x="657130" y="244663"/>
                    </a:cubicBezTo>
                    <a:cubicBezTo>
                      <a:pt x="1020053" y="244663"/>
                      <a:pt x="1314260" y="189893"/>
                      <a:pt x="1314260" y="122331"/>
                    </a:cubicBezTo>
                    <a:cubicBezTo>
                      <a:pt x="1314260" y="54770"/>
                      <a:pt x="1020053" y="0"/>
                      <a:pt x="657130" y="0"/>
                    </a:cubicBezTo>
                    <a:close/>
                  </a:path>
                </a:pathLst>
              </a:custGeom>
              <a:solidFill>
                <a:srgbClr val="A38B7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45" name="TextBox 1045"/>
              <p:cNvSpPr txBox="1"/>
              <p:nvPr/>
            </p:nvSpPr>
            <p:spPr>
              <a:xfrm>
                <a:off x="123212" y="-24688"/>
                <a:ext cx="1067836" cy="246413"/>
              </a:xfrm>
              <a:prstGeom prst="rect">
                <a:avLst/>
              </a:prstGeom>
            </p:spPr>
            <p:txBody>
              <a:bodyPr lIns="40847" tIns="40847" rIns="40847" bIns="4084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046" name="Group 1046"/>
            <p:cNvGrpSpPr/>
            <p:nvPr/>
          </p:nvGrpSpPr>
          <p:grpSpPr>
            <a:xfrm rot="1316217">
              <a:off x="2977136" y="664856"/>
              <a:ext cx="466138" cy="167839"/>
              <a:chOff x="0" y="0"/>
              <a:chExt cx="609509" cy="219461"/>
            </a:xfrm>
          </p:grpSpPr>
          <p:sp>
            <p:nvSpPr>
              <p:cNvPr id="1047" name="Freeform 1047"/>
              <p:cNvSpPr/>
              <p:nvPr/>
            </p:nvSpPr>
            <p:spPr>
              <a:xfrm>
                <a:off x="0" y="0"/>
                <a:ext cx="609509" cy="219461"/>
              </a:xfrm>
              <a:custGeom>
                <a:avLst/>
                <a:gdLst/>
                <a:ahLst/>
                <a:cxnLst/>
                <a:rect l="l" t="t" r="r" b="b"/>
                <a:pathLst>
                  <a:path w="609509" h="219461">
                    <a:moveTo>
                      <a:pt x="304754" y="0"/>
                    </a:moveTo>
                    <a:cubicBezTo>
                      <a:pt x="136443" y="0"/>
                      <a:pt x="0" y="49128"/>
                      <a:pt x="0" y="109731"/>
                    </a:cubicBezTo>
                    <a:cubicBezTo>
                      <a:pt x="0" y="170333"/>
                      <a:pt x="136443" y="219461"/>
                      <a:pt x="304754" y="219461"/>
                    </a:cubicBezTo>
                    <a:cubicBezTo>
                      <a:pt x="473066" y="219461"/>
                      <a:pt x="609509" y="170333"/>
                      <a:pt x="609509" y="109731"/>
                    </a:cubicBezTo>
                    <a:cubicBezTo>
                      <a:pt x="609509" y="49128"/>
                      <a:pt x="473066" y="0"/>
                      <a:pt x="304754" y="0"/>
                    </a:cubicBezTo>
                    <a:close/>
                  </a:path>
                </a:pathLst>
              </a:custGeom>
              <a:solidFill>
                <a:srgbClr val="A38B7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48" name="TextBox 1048"/>
              <p:cNvSpPr txBox="1"/>
              <p:nvPr/>
            </p:nvSpPr>
            <p:spPr>
              <a:xfrm>
                <a:off x="57141" y="-27050"/>
                <a:ext cx="495226" cy="225937"/>
              </a:xfrm>
              <a:prstGeom prst="rect">
                <a:avLst/>
              </a:prstGeom>
            </p:spPr>
            <p:txBody>
              <a:bodyPr lIns="40847" tIns="40847" rIns="40847" bIns="4084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049" name="Group 1049"/>
            <p:cNvGrpSpPr/>
            <p:nvPr/>
          </p:nvGrpSpPr>
          <p:grpSpPr>
            <a:xfrm rot="1316217">
              <a:off x="2540317" y="543878"/>
              <a:ext cx="755975" cy="265512"/>
              <a:chOff x="0" y="0"/>
              <a:chExt cx="988491" cy="347176"/>
            </a:xfrm>
          </p:grpSpPr>
          <p:sp>
            <p:nvSpPr>
              <p:cNvPr id="1050" name="Freeform 1050"/>
              <p:cNvSpPr/>
              <p:nvPr/>
            </p:nvSpPr>
            <p:spPr>
              <a:xfrm>
                <a:off x="0" y="0"/>
                <a:ext cx="988491" cy="347176"/>
              </a:xfrm>
              <a:custGeom>
                <a:avLst/>
                <a:gdLst/>
                <a:ahLst/>
                <a:cxnLst/>
                <a:rect l="l" t="t" r="r" b="b"/>
                <a:pathLst>
                  <a:path w="988491" h="347176">
                    <a:moveTo>
                      <a:pt x="494245" y="0"/>
                    </a:moveTo>
                    <a:cubicBezTo>
                      <a:pt x="221281" y="0"/>
                      <a:pt x="0" y="77718"/>
                      <a:pt x="0" y="173588"/>
                    </a:cubicBezTo>
                    <a:cubicBezTo>
                      <a:pt x="0" y="269458"/>
                      <a:pt x="221281" y="347176"/>
                      <a:pt x="494245" y="347176"/>
                    </a:cubicBezTo>
                    <a:cubicBezTo>
                      <a:pt x="767210" y="347176"/>
                      <a:pt x="988491" y="269458"/>
                      <a:pt x="988491" y="173588"/>
                    </a:cubicBezTo>
                    <a:cubicBezTo>
                      <a:pt x="988491" y="77718"/>
                      <a:pt x="767210" y="0"/>
                      <a:pt x="494245" y="0"/>
                    </a:cubicBezTo>
                    <a:close/>
                  </a:path>
                </a:pathLst>
              </a:custGeom>
              <a:solidFill>
                <a:srgbClr val="A38B7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51" name="TextBox 1051"/>
              <p:cNvSpPr txBox="1"/>
              <p:nvPr/>
            </p:nvSpPr>
            <p:spPr>
              <a:xfrm>
                <a:off x="92671" y="-15077"/>
                <a:ext cx="803149" cy="329705"/>
              </a:xfrm>
              <a:prstGeom prst="rect">
                <a:avLst/>
              </a:prstGeom>
            </p:spPr>
            <p:txBody>
              <a:bodyPr lIns="40847" tIns="40847" rIns="40847" bIns="4084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052" name="Group 1052"/>
            <p:cNvGrpSpPr/>
            <p:nvPr/>
          </p:nvGrpSpPr>
          <p:grpSpPr>
            <a:xfrm rot="-397910">
              <a:off x="1232055" y="415275"/>
              <a:ext cx="1017048" cy="128348"/>
              <a:chOff x="0" y="0"/>
              <a:chExt cx="1329862" cy="167823"/>
            </a:xfrm>
          </p:grpSpPr>
          <p:sp>
            <p:nvSpPr>
              <p:cNvPr id="1053" name="Freeform 1053"/>
              <p:cNvSpPr/>
              <p:nvPr/>
            </p:nvSpPr>
            <p:spPr>
              <a:xfrm>
                <a:off x="0" y="0"/>
                <a:ext cx="1329862" cy="167823"/>
              </a:xfrm>
              <a:custGeom>
                <a:avLst/>
                <a:gdLst/>
                <a:ahLst/>
                <a:cxnLst/>
                <a:rect l="l" t="t" r="r" b="b"/>
                <a:pathLst>
                  <a:path w="1329862" h="167823">
                    <a:moveTo>
                      <a:pt x="664931" y="0"/>
                    </a:moveTo>
                    <a:cubicBezTo>
                      <a:pt x="297700" y="0"/>
                      <a:pt x="0" y="37569"/>
                      <a:pt x="0" y="83912"/>
                    </a:cubicBezTo>
                    <a:cubicBezTo>
                      <a:pt x="0" y="130255"/>
                      <a:pt x="297700" y="167823"/>
                      <a:pt x="664931" y="167823"/>
                    </a:cubicBezTo>
                    <a:cubicBezTo>
                      <a:pt x="1032162" y="167823"/>
                      <a:pt x="1329862" y="130255"/>
                      <a:pt x="1329862" y="83912"/>
                    </a:cubicBezTo>
                    <a:cubicBezTo>
                      <a:pt x="1329862" y="37569"/>
                      <a:pt x="1032162" y="0"/>
                      <a:pt x="664931" y="0"/>
                    </a:cubicBezTo>
                    <a:close/>
                  </a:path>
                </a:pathLst>
              </a:custGeom>
              <a:solidFill>
                <a:srgbClr val="A38B7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54" name="TextBox 1054"/>
              <p:cNvSpPr txBox="1"/>
              <p:nvPr/>
            </p:nvSpPr>
            <p:spPr>
              <a:xfrm>
                <a:off x="124675" y="-31892"/>
                <a:ext cx="1080513" cy="183982"/>
              </a:xfrm>
              <a:prstGeom prst="rect">
                <a:avLst/>
              </a:prstGeom>
            </p:spPr>
            <p:txBody>
              <a:bodyPr lIns="40847" tIns="40847" rIns="40847" bIns="4084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055" name="Group 1055"/>
            <p:cNvGrpSpPr/>
            <p:nvPr/>
          </p:nvGrpSpPr>
          <p:grpSpPr>
            <a:xfrm rot="1436388">
              <a:off x="1884259" y="1257371"/>
              <a:ext cx="64846" cy="94636"/>
              <a:chOff x="0" y="0"/>
              <a:chExt cx="56480" cy="82427"/>
            </a:xfrm>
          </p:grpSpPr>
          <p:sp>
            <p:nvSpPr>
              <p:cNvPr id="1056" name="Freeform 1056"/>
              <p:cNvSpPr/>
              <p:nvPr/>
            </p:nvSpPr>
            <p:spPr>
              <a:xfrm>
                <a:off x="0" y="0"/>
                <a:ext cx="56480" cy="82427"/>
              </a:xfrm>
              <a:custGeom>
                <a:avLst/>
                <a:gdLst/>
                <a:ahLst/>
                <a:cxnLst/>
                <a:rect l="l" t="t" r="r" b="b"/>
                <a:pathLst>
                  <a:path w="56480" h="82427">
                    <a:moveTo>
                      <a:pt x="28240" y="0"/>
                    </a:moveTo>
                    <a:lnTo>
                      <a:pt x="28240" y="0"/>
                    </a:lnTo>
                    <a:cubicBezTo>
                      <a:pt x="43837" y="0"/>
                      <a:pt x="56480" y="12644"/>
                      <a:pt x="56480" y="28240"/>
                    </a:cubicBezTo>
                    <a:lnTo>
                      <a:pt x="56480" y="54187"/>
                    </a:lnTo>
                    <a:cubicBezTo>
                      <a:pt x="56480" y="69784"/>
                      <a:pt x="43837" y="82427"/>
                      <a:pt x="28240" y="82427"/>
                    </a:cubicBezTo>
                    <a:lnTo>
                      <a:pt x="28240" y="82427"/>
                    </a:lnTo>
                    <a:cubicBezTo>
                      <a:pt x="12644" y="82427"/>
                      <a:pt x="0" y="69784"/>
                      <a:pt x="0" y="54187"/>
                    </a:cubicBezTo>
                    <a:lnTo>
                      <a:pt x="0" y="28240"/>
                    </a:lnTo>
                    <a:cubicBezTo>
                      <a:pt x="0" y="12644"/>
                      <a:pt x="12644" y="0"/>
                      <a:pt x="28240" y="0"/>
                    </a:cubicBezTo>
                    <a:close/>
                  </a:path>
                </a:pathLst>
              </a:custGeom>
              <a:solidFill>
                <a:srgbClr val="B5B29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57" name="TextBox 1057"/>
              <p:cNvSpPr txBox="1"/>
              <p:nvPr/>
            </p:nvSpPr>
            <p:spPr>
              <a:xfrm>
                <a:off x="0" y="-47625"/>
                <a:ext cx="56480" cy="130052"/>
              </a:xfrm>
              <a:prstGeom prst="rect">
                <a:avLst/>
              </a:prstGeom>
            </p:spPr>
            <p:txBody>
              <a:bodyPr lIns="34678" tIns="34678" rIns="34678" bIns="3467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058" name="Group 1058"/>
            <p:cNvGrpSpPr/>
            <p:nvPr/>
          </p:nvGrpSpPr>
          <p:grpSpPr>
            <a:xfrm rot="3099338">
              <a:off x="1840555" y="1221368"/>
              <a:ext cx="76407" cy="176838"/>
              <a:chOff x="0" y="0"/>
              <a:chExt cx="66550" cy="154025"/>
            </a:xfrm>
          </p:grpSpPr>
          <p:sp>
            <p:nvSpPr>
              <p:cNvPr id="1059" name="Freeform 1059"/>
              <p:cNvSpPr/>
              <p:nvPr/>
            </p:nvSpPr>
            <p:spPr>
              <a:xfrm>
                <a:off x="0" y="0"/>
                <a:ext cx="66550" cy="154025"/>
              </a:xfrm>
              <a:custGeom>
                <a:avLst/>
                <a:gdLst/>
                <a:ahLst/>
                <a:cxnLst/>
                <a:rect l="l" t="t" r="r" b="b"/>
                <a:pathLst>
                  <a:path w="66550" h="154025">
                    <a:moveTo>
                      <a:pt x="33275" y="0"/>
                    </a:moveTo>
                    <a:lnTo>
                      <a:pt x="33275" y="0"/>
                    </a:lnTo>
                    <a:cubicBezTo>
                      <a:pt x="51653" y="0"/>
                      <a:pt x="66550" y="14898"/>
                      <a:pt x="66550" y="33275"/>
                    </a:cubicBezTo>
                    <a:lnTo>
                      <a:pt x="66550" y="120750"/>
                    </a:lnTo>
                    <a:cubicBezTo>
                      <a:pt x="66550" y="129575"/>
                      <a:pt x="63045" y="138039"/>
                      <a:pt x="56804" y="144279"/>
                    </a:cubicBezTo>
                    <a:cubicBezTo>
                      <a:pt x="50564" y="150520"/>
                      <a:pt x="42100" y="154025"/>
                      <a:pt x="33275" y="154025"/>
                    </a:cubicBezTo>
                    <a:lnTo>
                      <a:pt x="33275" y="154025"/>
                    </a:lnTo>
                    <a:cubicBezTo>
                      <a:pt x="24450" y="154025"/>
                      <a:pt x="15986" y="150520"/>
                      <a:pt x="9746" y="144279"/>
                    </a:cubicBezTo>
                    <a:cubicBezTo>
                      <a:pt x="3506" y="138039"/>
                      <a:pt x="0" y="129575"/>
                      <a:pt x="0" y="120750"/>
                    </a:cubicBezTo>
                    <a:lnTo>
                      <a:pt x="0" y="33275"/>
                    </a:lnTo>
                    <a:cubicBezTo>
                      <a:pt x="0" y="24450"/>
                      <a:pt x="3506" y="15986"/>
                      <a:pt x="9746" y="9746"/>
                    </a:cubicBezTo>
                    <a:cubicBezTo>
                      <a:pt x="15986" y="3506"/>
                      <a:pt x="24450" y="0"/>
                      <a:pt x="33275" y="0"/>
                    </a:cubicBezTo>
                    <a:close/>
                  </a:path>
                </a:pathLst>
              </a:custGeom>
              <a:solidFill>
                <a:srgbClr val="B5B29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60" name="TextBox 1060"/>
              <p:cNvSpPr txBox="1"/>
              <p:nvPr/>
            </p:nvSpPr>
            <p:spPr>
              <a:xfrm>
                <a:off x="0" y="-47625"/>
                <a:ext cx="66550" cy="201650"/>
              </a:xfrm>
              <a:prstGeom prst="rect">
                <a:avLst/>
              </a:prstGeom>
            </p:spPr>
            <p:txBody>
              <a:bodyPr lIns="34678" tIns="34678" rIns="34678" bIns="3467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061" name="Group 1061"/>
            <p:cNvGrpSpPr/>
            <p:nvPr/>
          </p:nvGrpSpPr>
          <p:grpSpPr>
            <a:xfrm rot="-2431160">
              <a:off x="1830522" y="1132728"/>
              <a:ext cx="101590" cy="96075"/>
              <a:chOff x="0" y="0"/>
              <a:chExt cx="88484" cy="83681"/>
            </a:xfrm>
          </p:grpSpPr>
          <p:sp>
            <p:nvSpPr>
              <p:cNvPr id="1062" name="Freeform 1062"/>
              <p:cNvSpPr/>
              <p:nvPr/>
            </p:nvSpPr>
            <p:spPr>
              <a:xfrm>
                <a:off x="0" y="0"/>
                <a:ext cx="88484" cy="83681"/>
              </a:xfrm>
              <a:custGeom>
                <a:avLst/>
                <a:gdLst/>
                <a:ahLst/>
                <a:cxnLst/>
                <a:rect l="l" t="t" r="r" b="b"/>
                <a:pathLst>
                  <a:path w="88484" h="83681">
                    <a:moveTo>
                      <a:pt x="41841" y="0"/>
                    </a:moveTo>
                    <a:lnTo>
                      <a:pt x="46644" y="0"/>
                    </a:lnTo>
                    <a:cubicBezTo>
                      <a:pt x="57741" y="0"/>
                      <a:pt x="68383" y="4408"/>
                      <a:pt x="76230" y="12255"/>
                    </a:cubicBezTo>
                    <a:cubicBezTo>
                      <a:pt x="84076" y="20102"/>
                      <a:pt x="88484" y="30744"/>
                      <a:pt x="88484" y="41841"/>
                    </a:cubicBezTo>
                    <a:lnTo>
                      <a:pt x="88484" y="41841"/>
                    </a:lnTo>
                    <a:cubicBezTo>
                      <a:pt x="88484" y="64949"/>
                      <a:pt x="69752" y="83681"/>
                      <a:pt x="46644" y="83681"/>
                    </a:cubicBezTo>
                    <a:lnTo>
                      <a:pt x="41841" y="83681"/>
                    </a:lnTo>
                    <a:cubicBezTo>
                      <a:pt x="30744" y="83681"/>
                      <a:pt x="20102" y="79273"/>
                      <a:pt x="12255" y="71427"/>
                    </a:cubicBezTo>
                    <a:cubicBezTo>
                      <a:pt x="4408" y="63580"/>
                      <a:pt x="0" y="52938"/>
                      <a:pt x="0" y="41841"/>
                    </a:cubicBezTo>
                    <a:lnTo>
                      <a:pt x="0" y="41841"/>
                    </a:lnTo>
                    <a:cubicBezTo>
                      <a:pt x="0" y="30744"/>
                      <a:pt x="4408" y="20102"/>
                      <a:pt x="12255" y="12255"/>
                    </a:cubicBezTo>
                    <a:cubicBezTo>
                      <a:pt x="20102" y="4408"/>
                      <a:pt x="30744" y="0"/>
                      <a:pt x="41841" y="0"/>
                    </a:cubicBezTo>
                    <a:close/>
                  </a:path>
                </a:pathLst>
              </a:custGeom>
              <a:solidFill>
                <a:srgbClr val="B5B29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63" name="TextBox 1063"/>
              <p:cNvSpPr txBox="1"/>
              <p:nvPr/>
            </p:nvSpPr>
            <p:spPr>
              <a:xfrm>
                <a:off x="0" y="-47625"/>
                <a:ext cx="88484" cy="131306"/>
              </a:xfrm>
              <a:prstGeom prst="rect">
                <a:avLst/>
              </a:prstGeom>
            </p:spPr>
            <p:txBody>
              <a:bodyPr lIns="34678" tIns="34678" rIns="34678" bIns="3467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064" name="Group 1064"/>
            <p:cNvGrpSpPr/>
            <p:nvPr/>
          </p:nvGrpSpPr>
          <p:grpSpPr>
            <a:xfrm rot="2911921">
              <a:off x="1857483" y="1094034"/>
              <a:ext cx="61202" cy="146332"/>
              <a:chOff x="0" y="0"/>
              <a:chExt cx="53307" cy="127455"/>
            </a:xfrm>
          </p:grpSpPr>
          <p:sp>
            <p:nvSpPr>
              <p:cNvPr id="1065" name="Freeform 1065"/>
              <p:cNvSpPr/>
              <p:nvPr/>
            </p:nvSpPr>
            <p:spPr>
              <a:xfrm>
                <a:off x="0" y="0"/>
                <a:ext cx="53307" cy="127455"/>
              </a:xfrm>
              <a:custGeom>
                <a:avLst/>
                <a:gdLst/>
                <a:ahLst/>
                <a:cxnLst/>
                <a:rect l="l" t="t" r="r" b="b"/>
                <a:pathLst>
                  <a:path w="53307" h="127455">
                    <a:moveTo>
                      <a:pt x="26654" y="0"/>
                    </a:moveTo>
                    <a:lnTo>
                      <a:pt x="26654" y="0"/>
                    </a:lnTo>
                    <a:cubicBezTo>
                      <a:pt x="41374" y="0"/>
                      <a:pt x="53307" y="11933"/>
                      <a:pt x="53307" y="26654"/>
                    </a:cubicBezTo>
                    <a:lnTo>
                      <a:pt x="53307" y="100801"/>
                    </a:lnTo>
                    <a:cubicBezTo>
                      <a:pt x="53307" y="107870"/>
                      <a:pt x="50499" y="114650"/>
                      <a:pt x="45501" y="119648"/>
                    </a:cubicBezTo>
                    <a:cubicBezTo>
                      <a:pt x="40502" y="124647"/>
                      <a:pt x="33723" y="127455"/>
                      <a:pt x="26654" y="127455"/>
                    </a:cubicBezTo>
                    <a:lnTo>
                      <a:pt x="26654" y="127455"/>
                    </a:lnTo>
                    <a:cubicBezTo>
                      <a:pt x="11933" y="127455"/>
                      <a:pt x="0" y="115522"/>
                      <a:pt x="0" y="100801"/>
                    </a:cubicBezTo>
                    <a:lnTo>
                      <a:pt x="0" y="26654"/>
                    </a:lnTo>
                    <a:cubicBezTo>
                      <a:pt x="0" y="19585"/>
                      <a:pt x="2808" y="12805"/>
                      <a:pt x="7807" y="7807"/>
                    </a:cubicBezTo>
                    <a:cubicBezTo>
                      <a:pt x="12805" y="2808"/>
                      <a:pt x="19585" y="0"/>
                      <a:pt x="26654" y="0"/>
                    </a:cubicBezTo>
                    <a:close/>
                  </a:path>
                </a:pathLst>
              </a:custGeom>
              <a:solidFill>
                <a:srgbClr val="B5B29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66" name="TextBox 1066"/>
              <p:cNvSpPr txBox="1"/>
              <p:nvPr/>
            </p:nvSpPr>
            <p:spPr>
              <a:xfrm>
                <a:off x="0" y="-47625"/>
                <a:ext cx="53307" cy="175080"/>
              </a:xfrm>
              <a:prstGeom prst="rect">
                <a:avLst/>
              </a:prstGeom>
            </p:spPr>
            <p:txBody>
              <a:bodyPr lIns="34678" tIns="34678" rIns="34678" bIns="3467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067" name="Group 1067"/>
            <p:cNvGrpSpPr/>
            <p:nvPr/>
          </p:nvGrpSpPr>
          <p:grpSpPr>
            <a:xfrm rot="-87011">
              <a:off x="1877815" y="1120593"/>
              <a:ext cx="87594" cy="168916"/>
              <a:chOff x="0" y="0"/>
              <a:chExt cx="76294" cy="147126"/>
            </a:xfrm>
          </p:grpSpPr>
          <p:sp>
            <p:nvSpPr>
              <p:cNvPr id="1068" name="Freeform 1068"/>
              <p:cNvSpPr/>
              <p:nvPr/>
            </p:nvSpPr>
            <p:spPr>
              <a:xfrm>
                <a:off x="0" y="0"/>
                <a:ext cx="76294" cy="147126"/>
              </a:xfrm>
              <a:custGeom>
                <a:avLst/>
                <a:gdLst/>
                <a:ahLst/>
                <a:cxnLst/>
                <a:rect l="l" t="t" r="r" b="b"/>
                <a:pathLst>
                  <a:path w="76294" h="147126">
                    <a:moveTo>
                      <a:pt x="38147" y="0"/>
                    </a:moveTo>
                    <a:lnTo>
                      <a:pt x="38147" y="0"/>
                    </a:lnTo>
                    <a:cubicBezTo>
                      <a:pt x="59215" y="0"/>
                      <a:pt x="76294" y="17079"/>
                      <a:pt x="76294" y="38147"/>
                    </a:cubicBezTo>
                    <a:lnTo>
                      <a:pt x="76294" y="108979"/>
                    </a:lnTo>
                    <a:cubicBezTo>
                      <a:pt x="76294" y="130047"/>
                      <a:pt x="59215" y="147126"/>
                      <a:pt x="38147" y="147126"/>
                    </a:cubicBezTo>
                    <a:lnTo>
                      <a:pt x="38147" y="147126"/>
                    </a:lnTo>
                    <a:cubicBezTo>
                      <a:pt x="17079" y="147126"/>
                      <a:pt x="0" y="130047"/>
                      <a:pt x="0" y="108979"/>
                    </a:cubicBezTo>
                    <a:lnTo>
                      <a:pt x="0" y="38147"/>
                    </a:lnTo>
                    <a:cubicBezTo>
                      <a:pt x="0" y="17079"/>
                      <a:pt x="17079" y="0"/>
                      <a:pt x="38147" y="0"/>
                    </a:cubicBezTo>
                    <a:close/>
                  </a:path>
                </a:pathLst>
              </a:custGeom>
              <a:solidFill>
                <a:srgbClr val="B5B29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69" name="TextBox 1069"/>
              <p:cNvSpPr txBox="1"/>
              <p:nvPr/>
            </p:nvSpPr>
            <p:spPr>
              <a:xfrm>
                <a:off x="0" y="-47625"/>
                <a:ext cx="76294" cy="194751"/>
              </a:xfrm>
              <a:prstGeom prst="rect">
                <a:avLst/>
              </a:prstGeom>
            </p:spPr>
            <p:txBody>
              <a:bodyPr lIns="34678" tIns="34678" rIns="34678" bIns="3467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070" name="Group 1070"/>
            <p:cNvGrpSpPr/>
            <p:nvPr/>
          </p:nvGrpSpPr>
          <p:grpSpPr>
            <a:xfrm rot="1687345">
              <a:off x="1731145" y="1196838"/>
              <a:ext cx="102506" cy="202260"/>
              <a:chOff x="0" y="0"/>
              <a:chExt cx="89283" cy="176168"/>
            </a:xfrm>
          </p:grpSpPr>
          <p:sp>
            <p:nvSpPr>
              <p:cNvPr id="1071" name="Freeform 1071"/>
              <p:cNvSpPr/>
              <p:nvPr/>
            </p:nvSpPr>
            <p:spPr>
              <a:xfrm>
                <a:off x="0" y="0"/>
                <a:ext cx="89283" cy="176168"/>
              </a:xfrm>
              <a:custGeom>
                <a:avLst/>
                <a:gdLst/>
                <a:ahLst/>
                <a:cxnLst/>
                <a:rect l="l" t="t" r="r" b="b"/>
                <a:pathLst>
                  <a:path w="89283" h="176168">
                    <a:moveTo>
                      <a:pt x="44641" y="0"/>
                    </a:moveTo>
                    <a:lnTo>
                      <a:pt x="44641" y="0"/>
                    </a:lnTo>
                    <a:cubicBezTo>
                      <a:pt x="56481" y="0"/>
                      <a:pt x="67836" y="4703"/>
                      <a:pt x="76207" y="13075"/>
                    </a:cubicBezTo>
                    <a:cubicBezTo>
                      <a:pt x="84579" y="21447"/>
                      <a:pt x="89283" y="32802"/>
                      <a:pt x="89283" y="44641"/>
                    </a:cubicBezTo>
                    <a:lnTo>
                      <a:pt x="89283" y="131527"/>
                    </a:lnTo>
                    <a:cubicBezTo>
                      <a:pt x="89283" y="143366"/>
                      <a:pt x="84579" y="154721"/>
                      <a:pt x="76207" y="163093"/>
                    </a:cubicBezTo>
                    <a:cubicBezTo>
                      <a:pt x="67836" y="171465"/>
                      <a:pt x="56481" y="176168"/>
                      <a:pt x="44641" y="176168"/>
                    </a:cubicBezTo>
                    <a:lnTo>
                      <a:pt x="44641" y="176168"/>
                    </a:lnTo>
                    <a:cubicBezTo>
                      <a:pt x="19987" y="176168"/>
                      <a:pt x="0" y="156181"/>
                      <a:pt x="0" y="131527"/>
                    </a:cubicBezTo>
                    <a:lnTo>
                      <a:pt x="0" y="44641"/>
                    </a:lnTo>
                    <a:cubicBezTo>
                      <a:pt x="0" y="19987"/>
                      <a:pt x="19987" y="0"/>
                      <a:pt x="44641" y="0"/>
                    </a:cubicBezTo>
                    <a:close/>
                  </a:path>
                </a:pathLst>
              </a:custGeom>
              <a:solidFill>
                <a:srgbClr val="B5B29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72" name="TextBox 1072"/>
              <p:cNvSpPr txBox="1"/>
              <p:nvPr/>
            </p:nvSpPr>
            <p:spPr>
              <a:xfrm>
                <a:off x="0" y="-47625"/>
                <a:ext cx="89283" cy="223793"/>
              </a:xfrm>
              <a:prstGeom prst="rect">
                <a:avLst/>
              </a:prstGeom>
            </p:spPr>
            <p:txBody>
              <a:bodyPr lIns="34678" tIns="34678" rIns="34678" bIns="3467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073" name="Group 1073"/>
            <p:cNvGrpSpPr/>
            <p:nvPr/>
          </p:nvGrpSpPr>
          <p:grpSpPr>
            <a:xfrm rot="1580367">
              <a:off x="1759686" y="1187173"/>
              <a:ext cx="174768" cy="245702"/>
              <a:chOff x="0" y="0"/>
              <a:chExt cx="152222" cy="214006"/>
            </a:xfrm>
          </p:grpSpPr>
          <p:sp>
            <p:nvSpPr>
              <p:cNvPr id="1074" name="Freeform 1074"/>
              <p:cNvSpPr/>
              <p:nvPr/>
            </p:nvSpPr>
            <p:spPr>
              <a:xfrm>
                <a:off x="0" y="0"/>
                <a:ext cx="152222" cy="214006"/>
              </a:xfrm>
              <a:custGeom>
                <a:avLst/>
                <a:gdLst/>
                <a:ahLst/>
                <a:cxnLst/>
                <a:rect l="l" t="t" r="r" b="b"/>
                <a:pathLst>
                  <a:path w="152222" h="214006">
                    <a:moveTo>
                      <a:pt x="76111" y="0"/>
                    </a:moveTo>
                    <a:lnTo>
                      <a:pt x="76111" y="0"/>
                    </a:lnTo>
                    <a:cubicBezTo>
                      <a:pt x="118146" y="0"/>
                      <a:pt x="152222" y="34076"/>
                      <a:pt x="152222" y="76111"/>
                    </a:cubicBezTo>
                    <a:lnTo>
                      <a:pt x="152222" y="137895"/>
                    </a:lnTo>
                    <a:cubicBezTo>
                      <a:pt x="152222" y="179930"/>
                      <a:pt x="118146" y="214006"/>
                      <a:pt x="76111" y="214006"/>
                    </a:cubicBezTo>
                    <a:lnTo>
                      <a:pt x="76111" y="214006"/>
                    </a:lnTo>
                    <a:cubicBezTo>
                      <a:pt x="34076" y="214006"/>
                      <a:pt x="0" y="179930"/>
                      <a:pt x="0" y="137895"/>
                    </a:cubicBezTo>
                    <a:lnTo>
                      <a:pt x="0" y="76111"/>
                    </a:lnTo>
                    <a:cubicBezTo>
                      <a:pt x="0" y="34076"/>
                      <a:pt x="34076" y="0"/>
                      <a:pt x="76111" y="0"/>
                    </a:cubicBezTo>
                    <a:close/>
                  </a:path>
                </a:pathLst>
              </a:custGeom>
              <a:solidFill>
                <a:srgbClr val="B5B29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75" name="TextBox 1075"/>
              <p:cNvSpPr txBox="1"/>
              <p:nvPr/>
            </p:nvSpPr>
            <p:spPr>
              <a:xfrm>
                <a:off x="0" y="-47625"/>
                <a:ext cx="152222" cy="261631"/>
              </a:xfrm>
              <a:prstGeom prst="rect">
                <a:avLst/>
              </a:prstGeom>
            </p:spPr>
            <p:txBody>
              <a:bodyPr lIns="34678" tIns="34678" rIns="34678" bIns="3467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sp>
          <p:nvSpPr>
            <p:cNvPr id="1076" name="AutoShape 1076"/>
            <p:cNvSpPr/>
            <p:nvPr/>
          </p:nvSpPr>
          <p:spPr>
            <a:xfrm flipH="1">
              <a:off x="1744748" y="1137830"/>
              <a:ext cx="169013" cy="159931"/>
            </a:xfrm>
            <a:prstGeom prst="line">
              <a:avLst/>
            </a:prstGeom>
            <a:ln w="17224" cap="flat">
              <a:solidFill>
                <a:srgbClr val="B5B294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grpSp>
          <p:nvGrpSpPr>
            <p:cNvPr id="1077" name="Group 1077"/>
            <p:cNvGrpSpPr/>
            <p:nvPr/>
          </p:nvGrpSpPr>
          <p:grpSpPr>
            <a:xfrm rot="-1941172">
              <a:off x="1850161" y="1126496"/>
              <a:ext cx="71649" cy="48207"/>
              <a:chOff x="0" y="0"/>
              <a:chExt cx="62407" cy="41988"/>
            </a:xfrm>
          </p:grpSpPr>
          <p:sp>
            <p:nvSpPr>
              <p:cNvPr id="1078" name="Freeform 1078"/>
              <p:cNvSpPr/>
              <p:nvPr/>
            </p:nvSpPr>
            <p:spPr>
              <a:xfrm>
                <a:off x="0" y="0"/>
                <a:ext cx="62407" cy="41988"/>
              </a:xfrm>
              <a:custGeom>
                <a:avLst/>
                <a:gdLst/>
                <a:ahLst/>
                <a:cxnLst/>
                <a:rect l="l" t="t" r="r" b="b"/>
                <a:pathLst>
                  <a:path w="62407" h="41988">
                    <a:moveTo>
                      <a:pt x="20994" y="0"/>
                    </a:moveTo>
                    <a:lnTo>
                      <a:pt x="41413" y="0"/>
                    </a:lnTo>
                    <a:cubicBezTo>
                      <a:pt x="46981" y="0"/>
                      <a:pt x="52320" y="2212"/>
                      <a:pt x="56258" y="6149"/>
                    </a:cubicBezTo>
                    <a:cubicBezTo>
                      <a:pt x="60195" y="10086"/>
                      <a:pt x="62407" y="15426"/>
                      <a:pt x="62407" y="20994"/>
                    </a:cubicBezTo>
                    <a:lnTo>
                      <a:pt x="62407" y="20994"/>
                    </a:lnTo>
                    <a:cubicBezTo>
                      <a:pt x="62407" y="32589"/>
                      <a:pt x="53007" y="41988"/>
                      <a:pt x="41413" y="41988"/>
                    </a:cubicBezTo>
                    <a:lnTo>
                      <a:pt x="20994" y="41988"/>
                    </a:lnTo>
                    <a:cubicBezTo>
                      <a:pt x="9399" y="41988"/>
                      <a:pt x="0" y="32589"/>
                      <a:pt x="0" y="20994"/>
                    </a:cubicBezTo>
                    <a:lnTo>
                      <a:pt x="0" y="20994"/>
                    </a:lnTo>
                    <a:cubicBezTo>
                      <a:pt x="0" y="9399"/>
                      <a:pt x="9399" y="0"/>
                      <a:pt x="20994" y="0"/>
                    </a:cubicBezTo>
                    <a:close/>
                  </a:path>
                </a:pathLst>
              </a:custGeom>
              <a:solidFill>
                <a:srgbClr val="B5B29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79" name="TextBox 1079"/>
              <p:cNvSpPr txBox="1"/>
              <p:nvPr/>
            </p:nvSpPr>
            <p:spPr>
              <a:xfrm>
                <a:off x="0" y="-47625"/>
                <a:ext cx="62407" cy="89613"/>
              </a:xfrm>
              <a:prstGeom prst="rect">
                <a:avLst/>
              </a:prstGeom>
            </p:spPr>
            <p:txBody>
              <a:bodyPr lIns="34678" tIns="34678" rIns="34678" bIns="3467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080" name="Group 1080"/>
            <p:cNvGrpSpPr/>
            <p:nvPr/>
          </p:nvGrpSpPr>
          <p:grpSpPr>
            <a:xfrm rot="-8013893">
              <a:off x="2565024" y="1112460"/>
              <a:ext cx="43957" cy="75892"/>
              <a:chOff x="0" y="0"/>
              <a:chExt cx="47742" cy="82427"/>
            </a:xfrm>
          </p:grpSpPr>
          <p:sp>
            <p:nvSpPr>
              <p:cNvPr id="1081" name="Freeform 1081"/>
              <p:cNvSpPr/>
              <p:nvPr/>
            </p:nvSpPr>
            <p:spPr>
              <a:xfrm>
                <a:off x="0" y="0"/>
                <a:ext cx="47742" cy="82427"/>
              </a:xfrm>
              <a:custGeom>
                <a:avLst/>
                <a:gdLst/>
                <a:ahLst/>
                <a:cxnLst/>
                <a:rect l="l" t="t" r="r" b="b"/>
                <a:pathLst>
                  <a:path w="47742" h="82427">
                    <a:moveTo>
                      <a:pt x="23871" y="0"/>
                    </a:moveTo>
                    <a:lnTo>
                      <a:pt x="23871" y="0"/>
                    </a:lnTo>
                    <a:cubicBezTo>
                      <a:pt x="37055" y="0"/>
                      <a:pt x="47742" y="10687"/>
                      <a:pt x="47742" y="23871"/>
                    </a:cubicBezTo>
                    <a:lnTo>
                      <a:pt x="47742" y="58556"/>
                    </a:lnTo>
                    <a:cubicBezTo>
                      <a:pt x="47742" y="71740"/>
                      <a:pt x="37055" y="82427"/>
                      <a:pt x="23871" y="82427"/>
                    </a:cubicBezTo>
                    <a:lnTo>
                      <a:pt x="23871" y="82427"/>
                    </a:lnTo>
                    <a:cubicBezTo>
                      <a:pt x="10687" y="82427"/>
                      <a:pt x="0" y="71740"/>
                      <a:pt x="0" y="58556"/>
                    </a:cubicBezTo>
                    <a:lnTo>
                      <a:pt x="0" y="23871"/>
                    </a:lnTo>
                    <a:cubicBezTo>
                      <a:pt x="0" y="10687"/>
                      <a:pt x="10687" y="0"/>
                      <a:pt x="23871" y="0"/>
                    </a:cubicBezTo>
                    <a:close/>
                  </a:path>
                </a:pathLst>
              </a:custGeom>
              <a:solidFill>
                <a:srgbClr val="B5B29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82" name="TextBox 1082"/>
              <p:cNvSpPr txBox="1"/>
              <p:nvPr/>
            </p:nvSpPr>
            <p:spPr>
              <a:xfrm>
                <a:off x="0" y="-47625"/>
                <a:ext cx="47742" cy="130052"/>
              </a:xfrm>
              <a:prstGeom prst="rect">
                <a:avLst/>
              </a:prstGeom>
            </p:spPr>
            <p:txBody>
              <a:bodyPr lIns="27809" tIns="27809" rIns="27809" bIns="2780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083" name="Group 1083"/>
            <p:cNvGrpSpPr/>
            <p:nvPr/>
          </p:nvGrpSpPr>
          <p:grpSpPr>
            <a:xfrm rot="-6350943">
              <a:off x="2590530" y="1085152"/>
              <a:ext cx="49617" cy="141814"/>
              <a:chOff x="0" y="0"/>
              <a:chExt cx="53889" cy="154025"/>
            </a:xfrm>
          </p:grpSpPr>
          <p:sp>
            <p:nvSpPr>
              <p:cNvPr id="1084" name="Freeform 1084"/>
              <p:cNvSpPr/>
              <p:nvPr/>
            </p:nvSpPr>
            <p:spPr>
              <a:xfrm>
                <a:off x="0" y="0"/>
                <a:ext cx="53889" cy="154025"/>
              </a:xfrm>
              <a:custGeom>
                <a:avLst/>
                <a:gdLst/>
                <a:ahLst/>
                <a:cxnLst/>
                <a:rect l="l" t="t" r="r" b="b"/>
                <a:pathLst>
                  <a:path w="53889" h="154025">
                    <a:moveTo>
                      <a:pt x="26945" y="0"/>
                    </a:moveTo>
                    <a:lnTo>
                      <a:pt x="26945" y="0"/>
                    </a:lnTo>
                    <a:cubicBezTo>
                      <a:pt x="34091" y="0"/>
                      <a:pt x="40944" y="2839"/>
                      <a:pt x="45997" y="7892"/>
                    </a:cubicBezTo>
                    <a:cubicBezTo>
                      <a:pt x="51050" y="12945"/>
                      <a:pt x="53889" y="19798"/>
                      <a:pt x="53889" y="26945"/>
                    </a:cubicBezTo>
                    <a:lnTo>
                      <a:pt x="53889" y="127081"/>
                    </a:lnTo>
                    <a:cubicBezTo>
                      <a:pt x="53889" y="134227"/>
                      <a:pt x="51050" y="141080"/>
                      <a:pt x="45997" y="146134"/>
                    </a:cubicBezTo>
                    <a:cubicBezTo>
                      <a:pt x="40944" y="151187"/>
                      <a:pt x="34091" y="154025"/>
                      <a:pt x="26945" y="154025"/>
                    </a:cubicBezTo>
                    <a:lnTo>
                      <a:pt x="26945" y="154025"/>
                    </a:lnTo>
                    <a:cubicBezTo>
                      <a:pt x="19798" y="154025"/>
                      <a:pt x="12945" y="151187"/>
                      <a:pt x="7892" y="146134"/>
                    </a:cubicBezTo>
                    <a:cubicBezTo>
                      <a:pt x="2839" y="141080"/>
                      <a:pt x="0" y="134227"/>
                      <a:pt x="0" y="127081"/>
                    </a:cubicBezTo>
                    <a:lnTo>
                      <a:pt x="0" y="26945"/>
                    </a:lnTo>
                    <a:cubicBezTo>
                      <a:pt x="0" y="19798"/>
                      <a:pt x="2839" y="12945"/>
                      <a:pt x="7892" y="7892"/>
                    </a:cubicBezTo>
                    <a:cubicBezTo>
                      <a:pt x="12945" y="2839"/>
                      <a:pt x="19798" y="0"/>
                      <a:pt x="26945" y="0"/>
                    </a:cubicBezTo>
                    <a:close/>
                  </a:path>
                </a:pathLst>
              </a:custGeom>
              <a:solidFill>
                <a:srgbClr val="B5B29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85" name="TextBox 1085"/>
              <p:cNvSpPr txBox="1"/>
              <p:nvPr/>
            </p:nvSpPr>
            <p:spPr>
              <a:xfrm>
                <a:off x="0" y="-47625"/>
                <a:ext cx="53889" cy="201650"/>
              </a:xfrm>
              <a:prstGeom prst="rect">
                <a:avLst/>
              </a:prstGeom>
            </p:spPr>
            <p:txBody>
              <a:bodyPr lIns="27809" tIns="27809" rIns="27809" bIns="2780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086" name="Group 1086"/>
            <p:cNvGrpSpPr/>
            <p:nvPr/>
          </p:nvGrpSpPr>
          <p:grpSpPr>
            <a:xfrm rot="9718557">
              <a:off x="2529515" y="1211956"/>
              <a:ext cx="81469" cy="65845"/>
              <a:chOff x="0" y="0"/>
              <a:chExt cx="88484" cy="71515"/>
            </a:xfrm>
          </p:grpSpPr>
          <p:sp>
            <p:nvSpPr>
              <p:cNvPr id="1087" name="Freeform 1087"/>
              <p:cNvSpPr/>
              <p:nvPr/>
            </p:nvSpPr>
            <p:spPr>
              <a:xfrm>
                <a:off x="0" y="0"/>
                <a:ext cx="88484" cy="71515"/>
              </a:xfrm>
              <a:custGeom>
                <a:avLst/>
                <a:gdLst/>
                <a:ahLst/>
                <a:cxnLst/>
                <a:rect l="l" t="t" r="r" b="b"/>
                <a:pathLst>
                  <a:path w="88484" h="71515">
                    <a:moveTo>
                      <a:pt x="35758" y="0"/>
                    </a:moveTo>
                    <a:lnTo>
                      <a:pt x="52727" y="0"/>
                    </a:lnTo>
                    <a:cubicBezTo>
                      <a:pt x="72475" y="0"/>
                      <a:pt x="88484" y="16009"/>
                      <a:pt x="88484" y="35758"/>
                    </a:cubicBezTo>
                    <a:lnTo>
                      <a:pt x="88484" y="35758"/>
                    </a:lnTo>
                    <a:cubicBezTo>
                      <a:pt x="88484" y="55506"/>
                      <a:pt x="72475" y="71515"/>
                      <a:pt x="52727" y="71515"/>
                    </a:cubicBezTo>
                    <a:lnTo>
                      <a:pt x="35758" y="71515"/>
                    </a:lnTo>
                    <a:cubicBezTo>
                      <a:pt x="16009" y="71515"/>
                      <a:pt x="0" y="55506"/>
                      <a:pt x="0" y="35758"/>
                    </a:cubicBezTo>
                    <a:lnTo>
                      <a:pt x="0" y="35758"/>
                    </a:lnTo>
                    <a:cubicBezTo>
                      <a:pt x="0" y="16009"/>
                      <a:pt x="16009" y="0"/>
                      <a:pt x="35758" y="0"/>
                    </a:cubicBezTo>
                    <a:close/>
                  </a:path>
                </a:pathLst>
              </a:custGeom>
              <a:solidFill>
                <a:srgbClr val="B5B29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88" name="TextBox 1088"/>
              <p:cNvSpPr txBox="1"/>
              <p:nvPr/>
            </p:nvSpPr>
            <p:spPr>
              <a:xfrm>
                <a:off x="0" y="-47625"/>
                <a:ext cx="88484" cy="119140"/>
              </a:xfrm>
              <a:prstGeom prst="rect">
                <a:avLst/>
              </a:prstGeom>
            </p:spPr>
            <p:txBody>
              <a:bodyPr lIns="27809" tIns="27809" rIns="27809" bIns="2780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089" name="Group 1089"/>
            <p:cNvGrpSpPr/>
            <p:nvPr/>
          </p:nvGrpSpPr>
          <p:grpSpPr>
            <a:xfrm rot="-9537293">
              <a:off x="2525253" y="1150551"/>
              <a:ext cx="49710" cy="135461"/>
              <a:chOff x="0" y="0"/>
              <a:chExt cx="53991" cy="147126"/>
            </a:xfrm>
          </p:grpSpPr>
          <p:sp>
            <p:nvSpPr>
              <p:cNvPr id="1090" name="Freeform 1090"/>
              <p:cNvSpPr/>
              <p:nvPr/>
            </p:nvSpPr>
            <p:spPr>
              <a:xfrm>
                <a:off x="0" y="0"/>
                <a:ext cx="53991" cy="147126"/>
              </a:xfrm>
              <a:custGeom>
                <a:avLst/>
                <a:gdLst/>
                <a:ahLst/>
                <a:cxnLst/>
                <a:rect l="l" t="t" r="r" b="b"/>
                <a:pathLst>
                  <a:path w="53991" h="147126">
                    <a:moveTo>
                      <a:pt x="26995" y="0"/>
                    </a:moveTo>
                    <a:lnTo>
                      <a:pt x="26995" y="0"/>
                    </a:lnTo>
                    <a:cubicBezTo>
                      <a:pt x="34155" y="0"/>
                      <a:pt x="41022" y="2844"/>
                      <a:pt x="46084" y="7907"/>
                    </a:cubicBezTo>
                    <a:cubicBezTo>
                      <a:pt x="51147" y="12969"/>
                      <a:pt x="53991" y="19836"/>
                      <a:pt x="53991" y="26995"/>
                    </a:cubicBezTo>
                    <a:lnTo>
                      <a:pt x="53991" y="120130"/>
                    </a:lnTo>
                    <a:cubicBezTo>
                      <a:pt x="53991" y="135039"/>
                      <a:pt x="41905" y="147126"/>
                      <a:pt x="26995" y="147126"/>
                    </a:cubicBezTo>
                    <a:lnTo>
                      <a:pt x="26995" y="147126"/>
                    </a:lnTo>
                    <a:cubicBezTo>
                      <a:pt x="12086" y="147126"/>
                      <a:pt x="0" y="135039"/>
                      <a:pt x="0" y="120130"/>
                    </a:cubicBezTo>
                    <a:lnTo>
                      <a:pt x="0" y="26995"/>
                    </a:lnTo>
                    <a:cubicBezTo>
                      <a:pt x="0" y="12086"/>
                      <a:pt x="12086" y="0"/>
                      <a:pt x="26995" y="0"/>
                    </a:cubicBezTo>
                    <a:close/>
                  </a:path>
                </a:pathLst>
              </a:custGeom>
              <a:solidFill>
                <a:srgbClr val="B5B29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91" name="TextBox 1091"/>
              <p:cNvSpPr txBox="1"/>
              <p:nvPr/>
            </p:nvSpPr>
            <p:spPr>
              <a:xfrm>
                <a:off x="0" y="-47625"/>
                <a:ext cx="53991" cy="194751"/>
              </a:xfrm>
              <a:prstGeom prst="rect">
                <a:avLst/>
              </a:prstGeom>
            </p:spPr>
            <p:txBody>
              <a:bodyPr lIns="27809" tIns="27809" rIns="27809" bIns="2780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092" name="Group 1092"/>
            <p:cNvGrpSpPr/>
            <p:nvPr/>
          </p:nvGrpSpPr>
          <p:grpSpPr>
            <a:xfrm rot="-7762935">
              <a:off x="2644114" y="1106498"/>
              <a:ext cx="69820" cy="162201"/>
              <a:chOff x="0" y="0"/>
              <a:chExt cx="75833" cy="176168"/>
            </a:xfrm>
          </p:grpSpPr>
          <p:sp>
            <p:nvSpPr>
              <p:cNvPr id="1093" name="Freeform 1093"/>
              <p:cNvSpPr/>
              <p:nvPr/>
            </p:nvSpPr>
            <p:spPr>
              <a:xfrm>
                <a:off x="0" y="0"/>
                <a:ext cx="75833" cy="176168"/>
              </a:xfrm>
              <a:custGeom>
                <a:avLst/>
                <a:gdLst/>
                <a:ahLst/>
                <a:cxnLst/>
                <a:rect l="l" t="t" r="r" b="b"/>
                <a:pathLst>
                  <a:path w="75833" h="176168">
                    <a:moveTo>
                      <a:pt x="37916" y="0"/>
                    </a:moveTo>
                    <a:lnTo>
                      <a:pt x="37916" y="0"/>
                    </a:lnTo>
                    <a:cubicBezTo>
                      <a:pt x="58857" y="0"/>
                      <a:pt x="75833" y="16976"/>
                      <a:pt x="75833" y="37916"/>
                    </a:cubicBezTo>
                    <a:lnTo>
                      <a:pt x="75833" y="138252"/>
                    </a:lnTo>
                    <a:cubicBezTo>
                      <a:pt x="75833" y="159192"/>
                      <a:pt x="58857" y="176168"/>
                      <a:pt x="37916" y="176168"/>
                    </a:cubicBezTo>
                    <a:lnTo>
                      <a:pt x="37916" y="176168"/>
                    </a:lnTo>
                    <a:cubicBezTo>
                      <a:pt x="16976" y="176168"/>
                      <a:pt x="0" y="159192"/>
                      <a:pt x="0" y="138252"/>
                    </a:cubicBezTo>
                    <a:lnTo>
                      <a:pt x="0" y="37916"/>
                    </a:lnTo>
                    <a:cubicBezTo>
                      <a:pt x="0" y="16976"/>
                      <a:pt x="16976" y="0"/>
                      <a:pt x="37916" y="0"/>
                    </a:cubicBezTo>
                    <a:close/>
                  </a:path>
                </a:pathLst>
              </a:custGeom>
              <a:solidFill>
                <a:srgbClr val="B5B29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94" name="TextBox 1094"/>
              <p:cNvSpPr txBox="1"/>
              <p:nvPr/>
            </p:nvSpPr>
            <p:spPr>
              <a:xfrm>
                <a:off x="0" y="-47625"/>
                <a:ext cx="75833" cy="223793"/>
              </a:xfrm>
              <a:prstGeom prst="rect">
                <a:avLst/>
              </a:prstGeom>
            </p:spPr>
            <p:txBody>
              <a:bodyPr lIns="27809" tIns="27809" rIns="27809" bIns="2780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095" name="Group 1095"/>
            <p:cNvGrpSpPr/>
            <p:nvPr/>
          </p:nvGrpSpPr>
          <p:grpSpPr>
            <a:xfrm rot="-7869913">
              <a:off x="2577832" y="1065052"/>
              <a:ext cx="119667" cy="197039"/>
              <a:chOff x="0" y="0"/>
              <a:chExt cx="129972" cy="214006"/>
            </a:xfrm>
          </p:grpSpPr>
          <p:sp>
            <p:nvSpPr>
              <p:cNvPr id="1096" name="Freeform 1096"/>
              <p:cNvSpPr/>
              <p:nvPr/>
            </p:nvSpPr>
            <p:spPr>
              <a:xfrm>
                <a:off x="0" y="0"/>
                <a:ext cx="129972" cy="214006"/>
              </a:xfrm>
              <a:custGeom>
                <a:avLst/>
                <a:gdLst/>
                <a:ahLst/>
                <a:cxnLst/>
                <a:rect l="l" t="t" r="r" b="b"/>
                <a:pathLst>
                  <a:path w="129972" h="214006">
                    <a:moveTo>
                      <a:pt x="64986" y="0"/>
                    </a:moveTo>
                    <a:lnTo>
                      <a:pt x="64986" y="0"/>
                    </a:lnTo>
                    <a:cubicBezTo>
                      <a:pt x="100877" y="0"/>
                      <a:pt x="129972" y="29095"/>
                      <a:pt x="129972" y="64986"/>
                    </a:cubicBezTo>
                    <a:lnTo>
                      <a:pt x="129972" y="149020"/>
                    </a:lnTo>
                    <a:cubicBezTo>
                      <a:pt x="129972" y="166256"/>
                      <a:pt x="123125" y="182785"/>
                      <a:pt x="110938" y="194972"/>
                    </a:cubicBezTo>
                    <a:cubicBezTo>
                      <a:pt x="98751" y="207160"/>
                      <a:pt x="82221" y="214006"/>
                      <a:pt x="64986" y="214006"/>
                    </a:cubicBezTo>
                    <a:lnTo>
                      <a:pt x="64986" y="214006"/>
                    </a:lnTo>
                    <a:cubicBezTo>
                      <a:pt x="47751" y="214006"/>
                      <a:pt x="31221" y="207160"/>
                      <a:pt x="19034" y="194972"/>
                    </a:cubicBezTo>
                    <a:cubicBezTo>
                      <a:pt x="6847" y="182785"/>
                      <a:pt x="0" y="166256"/>
                      <a:pt x="0" y="149020"/>
                    </a:cubicBezTo>
                    <a:lnTo>
                      <a:pt x="0" y="64986"/>
                    </a:lnTo>
                    <a:cubicBezTo>
                      <a:pt x="0" y="47751"/>
                      <a:pt x="6847" y="31221"/>
                      <a:pt x="19034" y="19034"/>
                    </a:cubicBezTo>
                    <a:cubicBezTo>
                      <a:pt x="31221" y="6847"/>
                      <a:pt x="47751" y="0"/>
                      <a:pt x="64986" y="0"/>
                    </a:cubicBezTo>
                    <a:close/>
                  </a:path>
                </a:pathLst>
              </a:custGeom>
              <a:solidFill>
                <a:srgbClr val="B5B29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97" name="TextBox 1097"/>
              <p:cNvSpPr txBox="1"/>
              <p:nvPr/>
            </p:nvSpPr>
            <p:spPr>
              <a:xfrm>
                <a:off x="0" y="-47625"/>
                <a:ext cx="129972" cy="261631"/>
              </a:xfrm>
              <a:prstGeom prst="rect">
                <a:avLst/>
              </a:prstGeom>
            </p:spPr>
            <p:txBody>
              <a:bodyPr lIns="27809" tIns="27809" rIns="27809" bIns="2780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098" name="Group 1098"/>
            <p:cNvGrpSpPr/>
            <p:nvPr/>
          </p:nvGrpSpPr>
          <p:grpSpPr>
            <a:xfrm rot="-6538360">
              <a:off x="2540739" y="1193968"/>
              <a:ext cx="40416" cy="117350"/>
              <a:chOff x="0" y="0"/>
              <a:chExt cx="43896" cy="127455"/>
            </a:xfrm>
          </p:grpSpPr>
          <p:sp>
            <p:nvSpPr>
              <p:cNvPr id="1099" name="Freeform 1099"/>
              <p:cNvSpPr/>
              <p:nvPr/>
            </p:nvSpPr>
            <p:spPr>
              <a:xfrm>
                <a:off x="0" y="0"/>
                <a:ext cx="43896" cy="127455"/>
              </a:xfrm>
              <a:custGeom>
                <a:avLst/>
                <a:gdLst/>
                <a:ahLst/>
                <a:cxnLst/>
                <a:rect l="l" t="t" r="r" b="b"/>
                <a:pathLst>
                  <a:path w="43896" h="127455">
                    <a:moveTo>
                      <a:pt x="21948" y="0"/>
                    </a:moveTo>
                    <a:lnTo>
                      <a:pt x="21948" y="0"/>
                    </a:lnTo>
                    <a:cubicBezTo>
                      <a:pt x="34070" y="0"/>
                      <a:pt x="43896" y="9826"/>
                      <a:pt x="43896" y="21948"/>
                    </a:cubicBezTo>
                    <a:lnTo>
                      <a:pt x="43896" y="105507"/>
                    </a:lnTo>
                    <a:cubicBezTo>
                      <a:pt x="43896" y="111328"/>
                      <a:pt x="41584" y="116910"/>
                      <a:pt x="37468" y="121027"/>
                    </a:cubicBezTo>
                    <a:cubicBezTo>
                      <a:pt x="33352" y="125143"/>
                      <a:pt x="27769" y="127455"/>
                      <a:pt x="21948" y="127455"/>
                    </a:cubicBezTo>
                    <a:lnTo>
                      <a:pt x="21948" y="127455"/>
                    </a:lnTo>
                    <a:cubicBezTo>
                      <a:pt x="9826" y="127455"/>
                      <a:pt x="0" y="117629"/>
                      <a:pt x="0" y="105507"/>
                    </a:cubicBezTo>
                    <a:lnTo>
                      <a:pt x="0" y="21948"/>
                    </a:lnTo>
                    <a:cubicBezTo>
                      <a:pt x="0" y="16127"/>
                      <a:pt x="2312" y="10544"/>
                      <a:pt x="6428" y="6428"/>
                    </a:cubicBezTo>
                    <a:cubicBezTo>
                      <a:pt x="10544" y="2312"/>
                      <a:pt x="16127" y="0"/>
                      <a:pt x="21948" y="0"/>
                    </a:cubicBezTo>
                    <a:close/>
                  </a:path>
                </a:pathLst>
              </a:custGeom>
              <a:solidFill>
                <a:srgbClr val="B5B29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00" name="TextBox 1100"/>
              <p:cNvSpPr txBox="1"/>
              <p:nvPr/>
            </p:nvSpPr>
            <p:spPr>
              <a:xfrm>
                <a:off x="0" y="-47625"/>
                <a:ext cx="43896" cy="175080"/>
              </a:xfrm>
              <a:prstGeom prst="rect">
                <a:avLst/>
              </a:prstGeom>
            </p:spPr>
            <p:txBody>
              <a:bodyPr lIns="27809" tIns="27809" rIns="27809" bIns="2780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sp>
          <p:nvSpPr>
            <p:cNvPr id="1101" name="AutoShape 1101"/>
            <p:cNvSpPr/>
            <p:nvPr/>
          </p:nvSpPr>
          <p:spPr>
            <a:xfrm flipV="1">
              <a:off x="2533065" y="1196862"/>
              <a:ext cx="172323" cy="69920"/>
            </a:xfrm>
            <a:prstGeom prst="line">
              <a:avLst/>
            </a:prstGeom>
            <a:ln w="17224" cap="flat">
              <a:solidFill>
                <a:srgbClr val="B5B294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grpSp>
          <p:nvGrpSpPr>
            <p:cNvPr id="1102" name="Group 1102"/>
            <p:cNvGrpSpPr/>
            <p:nvPr/>
          </p:nvGrpSpPr>
          <p:grpSpPr>
            <a:xfrm rot="10208545">
              <a:off x="2528121" y="1248889"/>
              <a:ext cx="57459" cy="31541"/>
              <a:chOff x="0" y="0"/>
              <a:chExt cx="62407" cy="34257"/>
            </a:xfrm>
          </p:grpSpPr>
          <p:sp>
            <p:nvSpPr>
              <p:cNvPr id="1103" name="Freeform 1103"/>
              <p:cNvSpPr/>
              <p:nvPr/>
            </p:nvSpPr>
            <p:spPr>
              <a:xfrm>
                <a:off x="0" y="0"/>
                <a:ext cx="62407" cy="34257"/>
              </a:xfrm>
              <a:custGeom>
                <a:avLst/>
                <a:gdLst/>
                <a:ahLst/>
                <a:cxnLst/>
                <a:rect l="l" t="t" r="r" b="b"/>
                <a:pathLst>
                  <a:path w="62407" h="34257">
                    <a:moveTo>
                      <a:pt x="17129" y="0"/>
                    </a:moveTo>
                    <a:lnTo>
                      <a:pt x="45278" y="0"/>
                    </a:lnTo>
                    <a:cubicBezTo>
                      <a:pt x="49821" y="0"/>
                      <a:pt x="54178" y="1805"/>
                      <a:pt x="57390" y="5017"/>
                    </a:cubicBezTo>
                    <a:cubicBezTo>
                      <a:pt x="60602" y="8229"/>
                      <a:pt x="62407" y="12586"/>
                      <a:pt x="62407" y="17129"/>
                    </a:cubicBezTo>
                    <a:lnTo>
                      <a:pt x="62407" y="17129"/>
                    </a:lnTo>
                    <a:cubicBezTo>
                      <a:pt x="62407" y="26588"/>
                      <a:pt x="54738" y="34257"/>
                      <a:pt x="45278" y="34257"/>
                    </a:cubicBezTo>
                    <a:lnTo>
                      <a:pt x="17129" y="34257"/>
                    </a:lnTo>
                    <a:cubicBezTo>
                      <a:pt x="7669" y="34257"/>
                      <a:pt x="0" y="26588"/>
                      <a:pt x="0" y="17129"/>
                    </a:cubicBezTo>
                    <a:lnTo>
                      <a:pt x="0" y="17129"/>
                    </a:lnTo>
                    <a:cubicBezTo>
                      <a:pt x="0" y="7669"/>
                      <a:pt x="7669" y="0"/>
                      <a:pt x="17129" y="0"/>
                    </a:cubicBezTo>
                    <a:close/>
                  </a:path>
                </a:pathLst>
              </a:custGeom>
              <a:solidFill>
                <a:srgbClr val="B5B29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04" name="TextBox 1104"/>
              <p:cNvSpPr txBox="1"/>
              <p:nvPr/>
            </p:nvSpPr>
            <p:spPr>
              <a:xfrm>
                <a:off x="0" y="-47625"/>
                <a:ext cx="62407" cy="81882"/>
              </a:xfrm>
              <a:prstGeom prst="rect">
                <a:avLst/>
              </a:prstGeom>
            </p:spPr>
            <p:txBody>
              <a:bodyPr lIns="27809" tIns="27809" rIns="27809" bIns="2780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05" name="Group 1105"/>
            <p:cNvGrpSpPr/>
            <p:nvPr/>
          </p:nvGrpSpPr>
          <p:grpSpPr>
            <a:xfrm rot="8785891">
              <a:off x="2677987" y="1100909"/>
              <a:ext cx="112448" cy="75640"/>
              <a:chOff x="0" y="0"/>
              <a:chExt cx="122131" cy="82153"/>
            </a:xfrm>
          </p:grpSpPr>
          <p:sp>
            <p:nvSpPr>
              <p:cNvPr id="1106" name="Freeform 1106"/>
              <p:cNvSpPr/>
              <p:nvPr/>
            </p:nvSpPr>
            <p:spPr>
              <a:xfrm>
                <a:off x="0" y="0"/>
                <a:ext cx="122131" cy="82153"/>
              </a:xfrm>
              <a:custGeom>
                <a:avLst/>
                <a:gdLst/>
                <a:ahLst/>
                <a:cxnLst/>
                <a:rect l="l" t="t" r="r" b="b"/>
                <a:pathLst>
                  <a:path w="122131" h="82153">
                    <a:moveTo>
                      <a:pt x="41076" y="0"/>
                    </a:moveTo>
                    <a:lnTo>
                      <a:pt x="81054" y="0"/>
                    </a:lnTo>
                    <a:cubicBezTo>
                      <a:pt x="91948" y="0"/>
                      <a:pt x="102396" y="4328"/>
                      <a:pt x="110100" y="12031"/>
                    </a:cubicBezTo>
                    <a:cubicBezTo>
                      <a:pt x="117803" y="19734"/>
                      <a:pt x="122131" y="30182"/>
                      <a:pt x="122131" y="41076"/>
                    </a:cubicBezTo>
                    <a:lnTo>
                      <a:pt x="122131" y="41076"/>
                    </a:lnTo>
                    <a:cubicBezTo>
                      <a:pt x="122131" y="51971"/>
                      <a:pt x="117803" y="62419"/>
                      <a:pt x="110100" y="70122"/>
                    </a:cubicBezTo>
                    <a:cubicBezTo>
                      <a:pt x="102396" y="77825"/>
                      <a:pt x="91948" y="82153"/>
                      <a:pt x="81054" y="82153"/>
                    </a:cubicBezTo>
                    <a:lnTo>
                      <a:pt x="41076" y="82153"/>
                    </a:lnTo>
                    <a:cubicBezTo>
                      <a:pt x="30182" y="82153"/>
                      <a:pt x="19734" y="77825"/>
                      <a:pt x="12031" y="70122"/>
                    </a:cubicBezTo>
                    <a:cubicBezTo>
                      <a:pt x="4328" y="62419"/>
                      <a:pt x="0" y="51971"/>
                      <a:pt x="0" y="41076"/>
                    </a:cubicBezTo>
                    <a:lnTo>
                      <a:pt x="0" y="41076"/>
                    </a:lnTo>
                    <a:cubicBezTo>
                      <a:pt x="0" y="30182"/>
                      <a:pt x="4328" y="19734"/>
                      <a:pt x="12031" y="12031"/>
                    </a:cubicBezTo>
                    <a:cubicBezTo>
                      <a:pt x="19734" y="4328"/>
                      <a:pt x="30182" y="0"/>
                      <a:pt x="41076" y="0"/>
                    </a:cubicBezTo>
                    <a:close/>
                  </a:path>
                </a:pathLst>
              </a:custGeom>
              <a:solidFill>
                <a:srgbClr val="B5B29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07" name="TextBox 1107"/>
              <p:cNvSpPr txBox="1"/>
              <p:nvPr/>
            </p:nvSpPr>
            <p:spPr>
              <a:xfrm>
                <a:off x="0" y="-47625"/>
                <a:ext cx="122131" cy="129778"/>
              </a:xfrm>
              <a:prstGeom prst="rect">
                <a:avLst/>
              </a:prstGeom>
            </p:spPr>
            <p:txBody>
              <a:bodyPr lIns="27809" tIns="27809" rIns="27809" bIns="2780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08" name="Group 1108"/>
            <p:cNvGrpSpPr/>
            <p:nvPr/>
          </p:nvGrpSpPr>
          <p:grpSpPr>
            <a:xfrm rot="10609020">
              <a:off x="2627015" y="1065236"/>
              <a:ext cx="149332" cy="60287"/>
              <a:chOff x="0" y="0"/>
              <a:chExt cx="162191" cy="65478"/>
            </a:xfrm>
          </p:grpSpPr>
          <p:sp>
            <p:nvSpPr>
              <p:cNvPr id="1109" name="Freeform 1109"/>
              <p:cNvSpPr/>
              <p:nvPr/>
            </p:nvSpPr>
            <p:spPr>
              <a:xfrm>
                <a:off x="0" y="0"/>
                <a:ext cx="162191" cy="65478"/>
              </a:xfrm>
              <a:custGeom>
                <a:avLst/>
                <a:gdLst/>
                <a:ahLst/>
                <a:cxnLst/>
                <a:rect l="l" t="t" r="r" b="b"/>
                <a:pathLst>
                  <a:path w="162191" h="65478">
                    <a:moveTo>
                      <a:pt x="32739" y="0"/>
                    </a:moveTo>
                    <a:lnTo>
                      <a:pt x="129452" y="0"/>
                    </a:lnTo>
                    <a:cubicBezTo>
                      <a:pt x="147533" y="0"/>
                      <a:pt x="162191" y="14658"/>
                      <a:pt x="162191" y="32739"/>
                    </a:cubicBezTo>
                    <a:lnTo>
                      <a:pt x="162191" y="32739"/>
                    </a:lnTo>
                    <a:cubicBezTo>
                      <a:pt x="162191" y="41422"/>
                      <a:pt x="158742" y="49750"/>
                      <a:pt x="152602" y="55889"/>
                    </a:cubicBezTo>
                    <a:cubicBezTo>
                      <a:pt x="146462" y="62029"/>
                      <a:pt x="138135" y="65478"/>
                      <a:pt x="129452" y="65478"/>
                    </a:cubicBezTo>
                    <a:lnTo>
                      <a:pt x="32739" y="65478"/>
                    </a:lnTo>
                    <a:cubicBezTo>
                      <a:pt x="24056" y="65478"/>
                      <a:pt x="15729" y="62029"/>
                      <a:pt x="9589" y="55889"/>
                    </a:cubicBezTo>
                    <a:cubicBezTo>
                      <a:pt x="3449" y="49750"/>
                      <a:pt x="0" y="41422"/>
                      <a:pt x="0" y="32739"/>
                    </a:cubicBezTo>
                    <a:lnTo>
                      <a:pt x="0" y="32739"/>
                    </a:lnTo>
                    <a:cubicBezTo>
                      <a:pt x="0" y="24056"/>
                      <a:pt x="3449" y="15729"/>
                      <a:pt x="9589" y="9589"/>
                    </a:cubicBezTo>
                    <a:cubicBezTo>
                      <a:pt x="15729" y="3449"/>
                      <a:pt x="24056" y="0"/>
                      <a:pt x="32739" y="0"/>
                    </a:cubicBezTo>
                    <a:close/>
                  </a:path>
                </a:pathLst>
              </a:custGeom>
              <a:solidFill>
                <a:srgbClr val="B5B29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10" name="TextBox 1110"/>
              <p:cNvSpPr txBox="1"/>
              <p:nvPr/>
            </p:nvSpPr>
            <p:spPr>
              <a:xfrm>
                <a:off x="0" y="-47625"/>
                <a:ext cx="162191" cy="113103"/>
              </a:xfrm>
              <a:prstGeom prst="rect">
                <a:avLst/>
              </a:prstGeom>
            </p:spPr>
            <p:txBody>
              <a:bodyPr lIns="27809" tIns="27809" rIns="27809" bIns="2780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11" name="Group 1111"/>
            <p:cNvGrpSpPr/>
            <p:nvPr/>
          </p:nvGrpSpPr>
          <p:grpSpPr>
            <a:xfrm rot="10609020">
              <a:off x="2575844" y="1066795"/>
              <a:ext cx="112448" cy="77414"/>
              <a:chOff x="0" y="0"/>
              <a:chExt cx="122131" cy="84080"/>
            </a:xfrm>
          </p:grpSpPr>
          <p:sp>
            <p:nvSpPr>
              <p:cNvPr id="1112" name="Freeform 1112"/>
              <p:cNvSpPr/>
              <p:nvPr/>
            </p:nvSpPr>
            <p:spPr>
              <a:xfrm>
                <a:off x="0" y="0"/>
                <a:ext cx="122131" cy="84080"/>
              </a:xfrm>
              <a:custGeom>
                <a:avLst/>
                <a:gdLst/>
                <a:ahLst/>
                <a:cxnLst/>
                <a:rect l="l" t="t" r="r" b="b"/>
                <a:pathLst>
                  <a:path w="122131" h="84080">
                    <a:moveTo>
                      <a:pt x="42040" y="0"/>
                    </a:moveTo>
                    <a:lnTo>
                      <a:pt x="80091" y="0"/>
                    </a:lnTo>
                    <a:cubicBezTo>
                      <a:pt x="91240" y="0"/>
                      <a:pt x="101933" y="4429"/>
                      <a:pt x="109817" y="12313"/>
                    </a:cubicBezTo>
                    <a:cubicBezTo>
                      <a:pt x="117702" y="20197"/>
                      <a:pt x="122131" y="30890"/>
                      <a:pt x="122131" y="42040"/>
                    </a:cubicBezTo>
                    <a:lnTo>
                      <a:pt x="122131" y="42040"/>
                    </a:lnTo>
                    <a:cubicBezTo>
                      <a:pt x="122131" y="65258"/>
                      <a:pt x="103309" y="84080"/>
                      <a:pt x="80091" y="84080"/>
                    </a:cubicBezTo>
                    <a:lnTo>
                      <a:pt x="42040" y="84080"/>
                    </a:lnTo>
                    <a:cubicBezTo>
                      <a:pt x="30890" y="84080"/>
                      <a:pt x="20197" y="79651"/>
                      <a:pt x="12313" y="71767"/>
                    </a:cubicBezTo>
                    <a:cubicBezTo>
                      <a:pt x="4429" y="63883"/>
                      <a:pt x="0" y="53190"/>
                      <a:pt x="0" y="42040"/>
                    </a:cubicBezTo>
                    <a:lnTo>
                      <a:pt x="0" y="42040"/>
                    </a:lnTo>
                    <a:cubicBezTo>
                      <a:pt x="0" y="30890"/>
                      <a:pt x="4429" y="20197"/>
                      <a:pt x="12313" y="12313"/>
                    </a:cubicBezTo>
                    <a:cubicBezTo>
                      <a:pt x="20197" y="4429"/>
                      <a:pt x="30890" y="0"/>
                      <a:pt x="42040" y="0"/>
                    </a:cubicBezTo>
                    <a:close/>
                  </a:path>
                </a:pathLst>
              </a:custGeom>
              <a:solidFill>
                <a:srgbClr val="B5B29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13" name="TextBox 1113"/>
              <p:cNvSpPr txBox="1"/>
              <p:nvPr/>
            </p:nvSpPr>
            <p:spPr>
              <a:xfrm>
                <a:off x="0" y="-47625"/>
                <a:ext cx="122131" cy="131705"/>
              </a:xfrm>
              <a:prstGeom prst="rect">
                <a:avLst/>
              </a:prstGeom>
            </p:spPr>
            <p:txBody>
              <a:bodyPr lIns="27809" tIns="27809" rIns="27809" bIns="2780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14" name="Group 1114"/>
            <p:cNvGrpSpPr/>
            <p:nvPr/>
          </p:nvGrpSpPr>
          <p:grpSpPr>
            <a:xfrm rot="10609020">
              <a:off x="2551369" y="1105859"/>
              <a:ext cx="112448" cy="76152"/>
              <a:chOff x="0" y="0"/>
              <a:chExt cx="122131" cy="82710"/>
            </a:xfrm>
          </p:grpSpPr>
          <p:sp>
            <p:nvSpPr>
              <p:cNvPr id="1115" name="Freeform 1115"/>
              <p:cNvSpPr/>
              <p:nvPr/>
            </p:nvSpPr>
            <p:spPr>
              <a:xfrm>
                <a:off x="0" y="0"/>
                <a:ext cx="122131" cy="82710"/>
              </a:xfrm>
              <a:custGeom>
                <a:avLst/>
                <a:gdLst/>
                <a:ahLst/>
                <a:cxnLst/>
                <a:rect l="l" t="t" r="r" b="b"/>
                <a:pathLst>
                  <a:path w="122131" h="82710">
                    <a:moveTo>
                      <a:pt x="41355" y="0"/>
                    </a:moveTo>
                    <a:lnTo>
                      <a:pt x="80776" y="0"/>
                    </a:lnTo>
                    <a:cubicBezTo>
                      <a:pt x="91744" y="0"/>
                      <a:pt x="102263" y="4357"/>
                      <a:pt x="110018" y="12113"/>
                    </a:cubicBezTo>
                    <a:cubicBezTo>
                      <a:pt x="117774" y="19868"/>
                      <a:pt x="122131" y="30387"/>
                      <a:pt x="122131" y="41355"/>
                    </a:cubicBezTo>
                    <a:lnTo>
                      <a:pt x="122131" y="41355"/>
                    </a:lnTo>
                    <a:cubicBezTo>
                      <a:pt x="122131" y="64195"/>
                      <a:pt x="103615" y="82710"/>
                      <a:pt x="80776" y="82710"/>
                    </a:cubicBezTo>
                    <a:lnTo>
                      <a:pt x="41355" y="82710"/>
                    </a:lnTo>
                    <a:cubicBezTo>
                      <a:pt x="18515" y="82710"/>
                      <a:pt x="0" y="64195"/>
                      <a:pt x="0" y="41355"/>
                    </a:cubicBezTo>
                    <a:lnTo>
                      <a:pt x="0" y="41355"/>
                    </a:lnTo>
                    <a:cubicBezTo>
                      <a:pt x="0" y="18515"/>
                      <a:pt x="18515" y="0"/>
                      <a:pt x="41355" y="0"/>
                    </a:cubicBezTo>
                    <a:close/>
                  </a:path>
                </a:pathLst>
              </a:custGeom>
              <a:solidFill>
                <a:srgbClr val="B5B29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16" name="TextBox 1116"/>
              <p:cNvSpPr txBox="1"/>
              <p:nvPr/>
            </p:nvSpPr>
            <p:spPr>
              <a:xfrm>
                <a:off x="0" y="-47625"/>
                <a:ext cx="122131" cy="130335"/>
              </a:xfrm>
              <a:prstGeom prst="rect">
                <a:avLst/>
              </a:prstGeom>
            </p:spPr>
            <p:txBody>
              <a:bodyPr lIns="27809" tIns="27809" rIns="27809" bIns="2780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17" name="Group 1117"/>
            <p:cNvGrpSpPr/>
            <p:nvPr/>
          </p:nvGrpSpPr>
          <p:grpSpPr>
            <a:xfrm>
              <a:off x="3084387" y="709687"/>
              <a:ext cx="107026" cy="107026"/>
              <a:chOff x="0" y="0"/>
              <a:chExt cx="812800" cy="812800"/>
            </a:xfrm>
          </p:grpSpPr>
          <p:sp>
            <p:nvSpPr>
              <p:cNvPr id="1118" name="Freeform 111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19" name="TextBox 1119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38458" tIns="38458" rIns="38458" bIns="3845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20" name="Group 1120"/>
            <p:cNvGrpSpPr/>
            <p:nvPr/>
          </p:nvGrpSpPr>
          <p:grpSpPr>
            <a:xfrm>
              <a:off x="3116050" y="741351"/>
              <a:ext cx="43699" cy="43699"/>
              <a:chOff x="0" y="0"/>
              <a:chExt cx="812800" cy="812800"/>
            </a:xfrm>
          </p:grpSpPr>
          <p:sp>
            <p:nvSpPr>
              <p:cNvPr id="1121" name="Freeform 112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0000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22" name="TextBox 1122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38458" tIns="38458" rIns="38458" bIns="3845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23" name="Group 1123"/>
            <p:cNvGrpSpPr/>
            <p:nvPr/>
          </p:nvGrpSpPr>
          <p:grpSpPr>
            <a:xfrm>
              <a:off x="1341655" y="762984"/>
              <a:ext cx="22950" cy="22950"/>
              <a:chOff x="0" y="0"/>
              <a:chExt cx="812800" cy="812800"/>
            </a:xfrm>
          </p:grpSpPr>
          <p:sp>
            <p:nvSpPr>
              <p:cNvPr id="1124" name="Freeform 112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25" name="TextBox 1125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26" name="Group 1126"/>
            <p:cNvGrpSpPr/>
            <p:nvPr/>
          </p:nvGrpSpPr>
          <p:grpSpPr>
            <a:xfrm>
              <a:off x="1570499" y="716384"/>
              <a:ext cx="38189" cy="38189"/>
              <a:chOff x="0" y="0"/>
              <a:chExt cx="812800" cy="812800"/>
            </a:xfrm>
          </p:grpSpPr>
          <p:sp>
            <p:nvSpPr>
              <p:cNvPr id="1127" name="Freeform 112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28" name="TextBox 1128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29" name="Group 1129"/>
            <p:cNvGrpSpPr/>
            <p:nvPr/>
          </p:nvGrpSpPr>
          <p:grpSpPr>
            <a:xfrm>
              <a:off x="1574626" y="661426"/>
              <a:ext cx="14968" cy="14968"/>
              <a:chOff x="0" y="0"/>
              <a:chExt cx="812800" cy="812800"/>
            </a:xfrm>
          </p:grpSpPr>
          <p:sp>
            <p:nvSpPr>
              <p:cNvPr id="1130" name="Freeform 113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31" name="TextBox 1131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32" name="Group 1132"/>
            <p:cNvGrpSpPr/>
            <p:nvPr/>
          </p:nvGrpSpPr>
          <p:grpSpPr>
            <a:xfrm>
              <a:off x="1131097" y="816262"/>
              <a:ext cx="14968" cy="14968"/>
              <a:chOff x="0" y="0"/>
              <a:chExt cx="812800" cy="812800"/>
            </a:xfrm>
          </p:grpSpPr>
          <p:sp>
            <p:nvSpPr>
              <p:cNvPr id="1133" name="Freeform 1133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34" name="TextBox 1134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35" name="Group 1135"/>
            <p:cNvGrpSpPr/>
            <p:nvPr/>
          </p:nvGrpSpPr>
          <p:grpSpPr>
            <a:xfrm>
              <a:off x="1261749" y="708900"/>
              <a:ext cx="14968" cy="14968"/>
              <a:chOff x="0" y="0"/>
              <a:chExt cx="812800" cy="812800"/>
            </a:xfrm>
          </p:grpSpPr>
          <p:sp>
            <p:nvSpPr>
              <p:cNvPr id="1136" name="Freeform 113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37" name="TextBox 1137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38" name="Group 1138"/>
            <p:cNvGrpSpPr/>
            <p:nvPr/>
          </p:nvGrpSpPr>
          <p:grpSpPr>
            <a:xfrm>
              <a:off x="1416124" y="710707"/>
              <a:ext cx="14968" cy="14968"/>
              <a:chOff x="0" y="0"/>
              <a:chExt cx="812800" cy="812800"/>
            </a:xfrm>
          </p:grpSpPr>
          <p:sp>
            <p:nvSpPr>
              <p:cNvPr id="1139" name="Freeform 113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40" name="TextBox 1140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41" name="Group 1141"/>
            <p:cNvGrpSpPr/>
            <p:nvPr/>
          </p:nvGrpSpPr>
          <p:grpSpPr>
            <a:xfrm>
              <a:off x="1713177" y="693932"/>
              <a:ext cx="14968" cy="14968"/>
              <a:chOff x="0" y="0"/>
              <a:chExt cx="812800" cy="812800"/>
            </a:xfrm>
          </p:grpSpPr>
          <p:sp>
            <p:nvSpPr>
              <p:cNvPr id="1142" name="Freeform 1142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43" name="TextBox 1143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44" name="Group 1144"/>
            <p:cNvGrpSpPr/>
            <p:nvPr/>
          </p:nvGrpSpPr>
          <p:grpSpPr>
            <a:xfrm>
              <a:off x="1804951" y="634398"/>
              <a:ext cx="14968" cy="14968"/>
              <a:chOff x="0" y="0"/>
              <a:chExt cx="812800" cy="812800"/>
            </a:xfrm>
          </p:grpSpPr>
          <p:sp>
            <p:nvSpPr>
              <p:cNvPr id="1145" name="Freeform 1145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46" name="TextBox 1146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47" name="Group 1147"/>
            <p:cNvGrpSpPr/>
            <p:nvPr/>
          </p:nvGrpSpPr>
          <p:grpSpPr>
            <a:xfrm>
              <a:off x="1016862" y="808906"/>
              <a:ext cx="14968" cy="14968"/>
              <a:chOff x="0" y="0"/>
              <a:chExt cx="812800" cy="812800"/>
            </a:xfrm>
          </p:grpSpPr>
          <p:sp>
            <p:nvSpPr>
              <p:cNvPr id="1148" name="Freeform 114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49" name="TextBox 1149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50" name="Group 1150"/>
            <p:cNvGrpSpPr/>
            <p:nvPr/>
          </p:nvGrpSpPr>
          <p:grpSpPr>
            <a:xfrm>
              <a:off x="1884807" y="695739"/>
              <a:ext cx="14968" cy="14968"/>
              <a:chOff x="0" y="0"/>
              <a:chExt cx="812800" cy="812800"/>
            </a:xfrm>
          </p:grpSpPr>
          <p:sp>
            <p:nvSpPr>
              <p:cNvPr id="1151" name="Freeform 115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52" name="TextBox 1152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53" name="Group 1153"/>
            <p:cNvGrpSpPr/>
            <p:nvPr/>
          </p:nvGrpSpPr>
          <p:grpSpPr>
            <a:xfrm>
              <a:off x="1466946" y="779293"/>
              <a:ext cx="22950" cy="22950"/>
              <a:chOff x="0" y="0"/>
              <a:chExt cx="812800" cy="812800"/>
            </a:xfrm>
          </p:grpSpPr>
          <p:sp>
            <p:nvSpPr>
              <p:cNvPr id="1154" name="Freeform 115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55" name="TextBox 1155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56" name="Group 1156"/>
            <p:cNvGrpSpPr/>
            <p:nvPr/>
          </p:nvGrpSpPr>
          <p:grpSpPr>
            <a:xfrm>
              <a:off x="2033131" y="645960"/>
              <a:ext cx="22950" cy="22950"/>
              <a:chOff x="0" y="0"/>
              <a:chExt cx="812800" cy="812800"/>
            </a:xfrm>
          </p:grpSpPr>
          <p:sp>
            <p:nvSpPr>
              <p:cNvPr id="1157" name="Freeform 115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58" name="TextBox 1158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59" name="Group 1159"/>
            <p:cNvGrpSpPr/>
            <p:nvPr/>
          </p:nvGrpSpPr>
          <p:grpSpPr>
            <a:xfrm>
              <a:off x="2270212" y="704909"/>
              <a:ext cx="22950" cy="22950"/>
              <a:chOff x="0" y="0"/>
              <a:chExt cx="812800" cy="812800"/>
            </a:xfrm>
          </p:grpSpPr>
          <p:sp>
            <p:nvSpPr>
              <p:cNvPr id="1160" name="Freeform 116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61" name="TextBox 1161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62" name="Group 1162"/>
            <p:cNvGrpSpPr/>
            <p:nvPr/>
          </p:nvGrpSpPr>
          <p:grpSpPr>
            <a:xfrm>
              <a:off x="2452900" y="579436"/>
              <a:ext cx="14968" cy="14968"/>
              <a:chOff x="0" y="0"/>
              <a:chExt cx="812800" cy="812800"/>
            </a:xfrm>
          </p:grpSpPr>
          <p:sp>
            <p:nvSpPr>
              <p:cNvPr id="1163" name="Freeform 1163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64" name="TextBox 1164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65" name="Group 1165"/>
            <p:cNvGrpSpPr/>
            <p:nvPr/>
          </p:nvGrpSpPr>
          <p:grpSpPr>
            <a:xfrm>
              <a:off x="2532757" y="659293"/>
              <a:ext cx="14968" cy="14968"/>
              <a:chOff x="0" y="0"/>
              <a:chExt cx="812800" cy="812800"/>
            </a:xfrm>
          </p:grpSpPr>
          <p:sp>
            <p:nvSpPr>
              <p:cNvPr id="1166" name="Freeform 116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67" name="TextBox 1167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68" name="Group 1168"/>
            <p:cNvGrpSpPr/>
            <p:nvPr/>
          </p:nvGrpSpPr>
          <p:grpSpPr>
            <a:xfrm>
              <a:off x="2638979" y="615883"/>
              <a:ext cx="14968" cy="14968"/>
              <a:chOff x="0" y="0"/>
              <a:chExt cx="812800" cy="812800"/>
            </a:xfrm>
          </p:grpSpPr>
          <p:sp>
            <p:nvSpPr>
              <p:cNvPr id="1169" name="Freeform 116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70" name="TextBox 1170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71" name="Group 1171"/>
            <p:cNvGrpSpPr/>
            <p:nvPr/>
          </p:nvGrpSpPr>
          <p:grpSpPr>
            <a:xfrm>
              <a:off x="2816272" y="619430"/>
              <a:ext cx="14968" cy="14968"/>
              <a:chOff x="0" y="0"/>
              <a:chExt cx="812800" cy="812800"/>
            </a:xfrm>
          </p:grpSpPr>
          <p:sp>
            <p:nvSpPr>
              <p:cNvPr id="1172" name="Freeform 1172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73" name="TextBox 1173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74" name="Group 1174"/>
            <p:cNvGrpSpPr/>
            <p:nvPr/>
          </p:nvGrpSpPr>
          <p:grpSpPr>
            <a:xfrm>
              <a:off x="2940959" y="680771"/>
              <a:ext cx="14968" cy="14968"/>
              <a:chOff x="0" y="0"/>
              <a:chExt cx="812800" cy="812800"/>
            </a:xfrm>
          </p:grpSpPr>
          <p:sp>
            <p:nvSpPr>
              <p:cNvPr id="1175" name="Freeform 1175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76" name="TextBox 1176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77" name="Group 1177"/>
            <p:cNvGrpSpPr/>
            <p:nvPr/>
          </p:nvGrpSpPr>
          <p:grpSpPr>
            <a:xfrm>
              <a:off x="2736018" y="693932"/>
              <a:ext cx="14968" cy="14968"/>
              <a:chOff x="0" y="0"/>
              <a:chExt cx="812800" cy="812800"/>
            </a:xfrm>
          </p:grpSpPr>
          <p:sp>
            <p:nvSpPr>
              <p:cNvPr id="1178" name="Freeform 117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B5B294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79" name="TextBox 1179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80" name="Group 1180"/>
            <p:cNvGrpSpPr/>
            <p:nvPr/>
          </p:nvGrpSpPr>
          <p:grpSpPr>
            <a:xfrm>
              <a:off x="2199298" y="665804"/>
              <a:ext cx="14968" cy="14968"/>
              <a:chOff x="0" y="0"/>
              <a:chExt cx="812800" cy="812800"/>
            </a:xfrm>
          </p:grpSpPr>
          <p:sp>
            <p:nvSpPr>
              <p:cNvPr id="1181" name="Freeform 118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B5B294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82" name="TextBox 1182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83" name="Group 1183"/>
            <p:cNvGrpSpPr/>
            <p:nvPr/>
          </p:nvGrpSpPr>
          <p:grpSpPr>
            <a:xfrm>
              <a:off x="1126695" y="735478"/>
              <a:ext cx="14968" cy="14968"/>
              <a:chOff x="0" y="0"/>
              <a:chExt cx="812800" cy="812800"/>
            </a:xfrm>
          </p:grpSpPr>
          <p:sp>
            <p:nvSpPr>
              <p:cNvPr id="1184" name="Freeform 118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B5B294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85" name="TextBox 1185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86" name="Group 1186"/>
            <p:cNvGrpSpPr/>
            <p:nvPr/>
          </p:nvGrpSpPr>
          <p:grpSpPr>
            <a:xfrm>
              <a:off x="885744" y="725675"/>
              <a:ext cx="14968" cy="14968"/>
              <a:chOff x="0" y="0"/>
              <a:chExt cx="812800" cy="812800"/>
            </a:xfrm>
          </p:grpSpPr>
          <p:sp>
            <p:nvSpPr>
              <p:cNvPr id="1187" name="Freeform 118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4153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88" name="TextBox 1188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89" name="Group 1189"/>
            <p:cNvGrpSpPr/>
            <p:nvPr/>
          </p:nvGrpSpPr>
          <p:grpSpPr>
            <a:xfrm>
              <a:off x="2395089" y="642468"/>
              <a:ext cx="14968" cy="14968"/>
              <a:chOff x="0" y="0"/>
              <a:chExt cx="812800" cy="812800"/>
            </a:xfrm>
          </p:grpSpPr>
          <p:sp>
            <p:nvSpPr>
              <p:cNvPr id="1190" name="Freeform 119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4153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91" name="TextBox 1191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92" name="Group 1192"/>
            <p:cNvGrpSpPr/>
            <p:nvPr/>
          </p:nvGrpSpPr>
          <p:grpSpPr>
            <a:xfrm>
              <a:off x="3118119" y="665804"/>
              <a:ext cx="14968" cy="14968"/>
              <a:chOff x="0" y="0"/>
              <a:chExt cx="812800" cy="812800"/>
            </a:xfrm>
          </p:grpSpPr>
          <p:sp>
            <p:nvSpPr>
              <p:cNvPr id="1193" name="Freeform 1193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4153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94" name="TextBox 1194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95" name="Group 1195"/>
            <p:cNvGrpSpPr/>
            <p:nvPr/>
          </p:nvGrpSpPr>
          <p:grpSpPr>
            <a:xfrm>
              <a:off x="1764148" y="727994"/>
              <a:ext cx="14968" cy="14968"/>
              <a:chOff x="0" y="0"/>
              <a:chExt cx="812800" cy="812800"/>
            </a:xfrm>
          </p:grpSpPr>
          <p:sp>
            <p:nvSpPr>
              <p:cNvPr id="1196" name="Freeform 119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4153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97" name="TextBox 1197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98" name="Group 1198"/>
            <p:cNvGrpSpPr/>
            <p:nvPr/>
          </p:nvGrpSpPr>
          <p:grpSpPr>
            <a:xfrm rot="-156438">
              <a:off x="770679" y="490598"/>
              <a:ext cx="202168" cy="138169"/>
              <a:chOff x="0" y="0"/>
              <a:chExt cx="120203" cy="82151"/>
            </a:xfrm>
          </p:grpSpPr>
          <p:sp>
            <p:nvSpPr>
              <p:cNvPr id="1199" name="Freeform 1199"/>
              <p:cNvSpPr/>
              <p:nvPr/>
            </p:nvSpPr>
            <p:spPr>
              <a:xfrm>
                <a:off x="0" y="0"/>
                <a:ext cx="120203" cy="82151"/>
              </a:xfrm>
              <a:custGeom>
                <a:avLst/>
                <a:gdLst/>
                <a:ahLst/>
                <a:cxnLst/>
                <a:rect l="l" t="t" r="r" b="b"/>
                <a:pathLst>
                  <a:path w="120203" h="82151">
                    <a:moveTo>
                      <a:pt x="41076" y="0"/>
                    </a:moveTo>
                    <a:lnTo>
                      <a:pt x="79127" y="0"/>
                    </a:lnTo>
                    <a:cubicBezTo>
                      <a:pt x="90021" y="0"/>
                      <a:pt x="100469" y="4328"/>
                      <a:pt x="108172" y="12031"/>
                    </a:cubicBezTo>
                    <a:cubicBezTo>
                      <a:pt x="115875" y="19734"/>
                      <a:pt x="120203" y="30182"/>
                      <a:pt x="120203" y="41076"/>
                    </a:cubicBezTo>
                    <a:lnTo>
                      <a:pt x="120203" y="41076"/>
                    </a:lnTo>
                    <a:cubicBezTo>
                      <a:pt x="120203" y="63761"/>
                      <a:pt x="101813" y="82151"/>
                      <a:pt x="79127" y="82151"/>
                    </a:cubicBezTo>
                    <a:lnTo>
                      <a:pt x="41076" y="82151"/>
                    </a:lnTo>
                    <a:cubicBezTo>
                      <a:pt x="18390" y="82151"/>
                      <a:pt x="0" y="63761"/>
                      <a:pt x="0" y="41076"/>
                    </a:cubicBezTo>
                    <a:lnTo>
                      <a:pt x="0" y="41076"/>
                    </a:lnTo>
                    <a:cubicBezTo>
                      <a:pt x="0" y="18390"/>
                      <a:pt x="18390" y="0"/>
                      <a:pt x="41076" y="0"/>
                    </a:cubicBezTo>
                    <a:close/>
                  </a:path>
                </a:pathLst>
              </a:custGeom>
              <a:solidFill>
                <a:srgbClr val="AE9C7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00" name="TextBox 1200"/>
              <p:cNvSpPr txBox="1"/>
              <p:nvPr/>
            </p:nvSpPr>
            <p:spPr>
              <a:xfrm>
                <a:off x="0" y="-47625"/>
                <a:ext cx="120203" cy="12977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201" name="Group 1201"/>
            <p:cNvGrpSpPr/>
            <p:nvPr/>
          </p:nvGrpSpPr>
          <p:grpSpPr>
            <a:xfrm rot="-554446">
              <a:off x="787599" y="590853"/>
              <a:ext cx="127266" cy="45178"/>
              <a:chOff x="0" y="0"/>
              <a:chExt cx="166409" cy="59074"/>
            </a:xfrm>
          </p:grpSpPr>
          <p:sp>
            <p:nvSpPr>
              <p:cNvPr id="1202" name="Freeform 1202"/>
              <p:cNvSpPr/>
              <p:nvPr/>
            </p:nvSpPr>
            <p:spPr>
              <a:xfrm>
                <a:off x="0" y="0"/>
                <a:ext cx="166409" cy="59074"/>
              </a:xfrm>
              <a:custGeom>
                <a:avLst/>
                <a:gdLst/>
                <a:ahLst/>
                <a:cxnLst/>
                <a:rect l="l" t="t" r="r" b="b"/>
                <a:pathLst>
                  <a:path w="166409" h="59074">
                    <a:moveTo>
                      <a:pt x="83205" y="0"/>
                    </a:moveTo>
                    <a:cubicBezTo>
                      <a:pt x="37252" y="0"/>
                      <a:pt x="0" y="13224"/>
                      <a:pt x="0" y="29537"/>
                    </a:cubicBezTo>
                    <a:cubicBezTo>
                      <a:pt x="0" y="45850"/>
                      <a:pt x="37252" y="59074"/>
                      <a:pt x="83205" y="59074"/>
                    </a:cubicBezTo>
                    <a:cubicBezTo>
                      <a:pt x="129157" y="59074"/>
                      <a:pt x="166409" y="45850"/>
                      <a:pt x="166409" y="29537"/>
                    </a:cubicBezTo>
                    <a:cubicBezTo>
                      <a:pt x="166409" y="13224"/>
                      <a:pt x="129157" y="0"/>
                      <a:pt x="83205" y="0"/>
                    </a:cubicBezTo>
                    <a:close/>
                  </a:path>
                </a:pathLst>
              </a:custGeom>
              <a:solidFill>
                <a:srgbClr val="AE9C7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03" name="TextBox 1203"/>
              <p:cNvSpPr txBox="1"/>
              <p:nvPr/>
            </p:nvSpPr>
            <p:spPr>
              <a:xfrm>
                <a:off x="15601" y="-42087"/>
                <a:ext cx="135207" cy="95623"/>
              </a:xfrm>
              <a:prstGeom prst="rect">
                <a:avLst/>
              </a:prstGeom>
            </p:spPr>
            <p:txBody>
              <a:bodyPr lIns="40847" tIns="40847" rIns="40847" bIns="4084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204" name="Group 1204"/>
            <p:cNvGrpSpPr/>
            <p:nvPr/>
          </p:nvGrpSpPr>
          <p:grpSpPr>
            <a:xfrm rot="522875">
              <a:off x="772771" y="484195"/>
              <a:ext cx="196517" cy="133884"/>
              <a:chOff x="0" y="0"/>
              <a:chExt cx="1168988" cy="796414"/>
            </a:xfrm>
          </p:grpSpPr>
          <p:sp>
            <p:nvSpPr>
              <p:cNvPr id="1205" name="Freeform 1205"/>
              <p:cNvSpPr/>
              <p:nvPr/>
            </p:nvSpPr>
            <p:spPr>
              <a:xfrm>
                <a:off x="0" y="0"/>
                <a:ext cx="1168988" cy="796414"/>
              </a:xfrm>
              <a:custGeom>
                <a:avLst/>
                <a:gdLst/>
                <a:ahLst/>
                <a:cxnLst/>
                <a:rect l="l" t="t" r="r" b="b"/>
                <a:pathLst>
                  <a:path w="1168988" h="796414">
                    <a:moveTo>
                      <a:pt x="584494" y="0"/>
                    </a:moveTo>
                    <a:cubicBezTo>
                      <a:pt x="261687" y="0"/>
                      <a:pt x="0" y="178283"/>
                      <a:pt x="0" y="398207"/>
                    </a:cubicBezTo>
                    <a:cubicBezTo>
                      <a:pt x="0" y="618130"/>
                      <a:pt x="261687" y="796414"/>
                      <a:pt x="584494" y="796414"/>
                    </a:cubicBezTo>
                    <a:cubicBezTo>
                      <a:pt x="907301" y="796414"/>
                      <a:pt x="1168988" y="618130"/>
                      <a:pt x="1168988" y="398207"/>
                    </a:cubicBezTo>
                    <a:cubicBezTo>
                      <a:pt x="1168988" y="178283"/>
                      <a:pt x="907301" y="0"/>
                      <a:pt x="584494" y="0"/>
                    </a:cubicBezTo>
                    <a:close/>
                  </a:path>
                </a:pathLst>
              </a:custGeom>
              <a:solidFill>
                <a:srgbClr val="B5B29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06" name="TextBox 1206"/>
              <p:cNvSpPr txBox="1"/>
              <p:nvPr/>
            </p:nvSpPr>
            <p:spPr>
              <a:xfrm>
                <a:off x="109593" y="27039"/>
                <a:ext cx="949803" cy="69471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207" name="Group 1207"/>
            <p:cNvGrpSpPr/>
            <p:nvPr/>
          </p:nvGrpSpPr>
          <p:grpSpPr>
            <a:xfrm rot="5246704">
              <a:off x="751743" y="561409"/>
              <a:ext cx="91912" cy="49732"/>
              <a:chOff x="0" y="0"/>
              <a:chExt cx="166409" cy="90041"/>
            </a:xfrm>
          </p:grpSpPr>
          <p:sp>
            <p:nvSpPr>
              <p:cNvPr id="1208" name="Freeform 1208"/>
              <p:cNvSpPr/>
              <p:nvPr/>
            </p:nvSpPr>
            <p:spPr>
              <a:xfrm>
                <a:off x="0" y="0"/>
                <a:ext cx="166409" cy="90041"/>
              </a:xfrm>
              <a:custGeom>
                <a:avLst/>
                <a:gdLst/>
                <a:ahLst/>
                <a:cxnLst/>
                <a:rect l="l" t="t" r="r" b="b"/>
                <a:pathLst>
                  <a:path w="166409" h="90041">
                    <a:moveTo>
                      <a:pt x="83205" y="0"/>
                    </a:moveTo>
                    <a:cubicBezTo>
                      <a:pt x="37252" y="0"/>
                      <a:pt x="0" y="20156"/>
                      <a:pt x="0" y="45021"/>
                    </a:cubicBezTo>
                    <a:cubicBezTo>
                      <a:pt x="0" y="69885"/>
                      <a:pt x="37252" y="90041"/>
                      <a:pt x="83205" y="90041"/>
                    </a:cubicBezTo>
                    <a:cubicBezTo>
                      <a:pt x="129157" y="90041"/>
                      <a:pt x="166409" y="69885"/>
                      <a:pt x="166409" y="45021"/>
                    </a:cubicBezTo>
                    <a:cubicBezTo>
                      <a:pt x="166409" y="20156"/>
                      <a:pt x="129157" y="0"/>
                      <a:pt x="83205" y="0"/>
                    </a:cubicBezTo>
                    <a:close/>
                  </a:path>
                </a:pathLst>
              </a:custGeom>
              <a:solidFill>
                <a:srgbClr val="AE9C7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09" name="TextBox 1209"/>
              <p:cNvSpPr txBox="1"/>
              <p:nvPr/>
            </p:nvSpPr>
            <p:spPr>
              <a:xfrm>
                <a:off x="15601" y="-39184"/>
                <a:ext cx="135207" cy="120784"/>
              </a:xfrm>
              <a:prstGeom prst="rect">
                <a:avLst/>
              </a:prstGeom>
            </p:spPr>
            <p:txBody>
              <a:bodyPr lIns="40847" tIns="40847" rIns="40847" bIns="4084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210" name="Group 1210"/>
            <p:cNvGrpSpPr/>
            <p:nvPr/>
          </p:nvGrpSpPr>
          <p:grpSpPr>
            <a:xfrm rot="-927086">
              <a:off x="790245" y="610098"/>
              <a:ext cx="387157" cy="28706"/>
              <a:chOff x="0" y="0"/>
              <a:chExt cx="1160858" cy="86072"/>
            </a:xfrm>
          </p:grpSpPr>
          <p:sp>
            <p:nvSpPr>
              <p:cNvPr id="1211" name="Freeform 1211"/>
              <p:cNvSpPr/>
              <p:nvPr/>
            </p:nvSpPr>
            <p:spPr>
              <a:xfrm>
                <a:off x="0" y="0"/>
                <a:ext cx="1160858" cy="86072"/>
              </a:xfrm>
              <a:custGeom>
                <a:avLst/>
                <a:gdLst/>
                <a:ahLst/>
                <a:cxnLst/>
                <a:rect l="l" t="t" r="r" b="b"/>
                <a:pathLst>
                  <a:path w="1160858" h="86072">
                    <a:moveTo>
                      <a:pt x="580429" y="0"/>
                    </a:moveTo>
                    <a:cubicBezTo>
                      <a:pt x="259867" y="0"/>
                      <a:pt x="0" y="19268"/>
                      <a:pt x="0" y="43036"/>
                    </a:cubicBezTo>
                    <a:cubicBezTo>
                      <a:pt x="0" y="66804"/>
                      <a:pt x="259867" y="86072"/>
                      <a:pt x="580429" y="86072"/>
                    </a:cubicBezTo>
                    <a:cubicBezTo>
                      <a:pt x="900991" y="86072"/>
                      <a:pt x="1160858" y="66804"/>
                      <a:pt x="1160858" y="43036"/>
                    </a:cubicBezTo>
                    <a:cubicBezTo>
                      <a:pt x="1160858" y="19268"/>
                      <a:pt x="900991" y="0"/>
                      <a:pt x="580429" y="0"/>
                    </a:cubicBezTo>
                    <a:close/>
                  </a:path>
                </a:pathLst>
              </a:custGeom>
              <a:solidFill>
                <a:srgbClr val="AE9C7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12" name="TextBox 1212"/>
              <p:cNvSpPr txBox="1"/>
              <p:nvPr/>
            </p:nvSpPr>
            <p:spPr>
              <a:xfrm>
                <a:off x="108830" y="-39556"/>
                <a:ext cx="943197" cy="117559"/>
              </a:xfrm>
              <a:prstGeom prst="rect">
                <a:avLst/>
              </a:prstGeom>
            </p:spPr>
            <p:txBody>
              <a:bodyPr lIns="40847" tIns="40847" rIns="40847" bIns="4084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213" name="Group 1213"/>
            <p:cNvGrpSpPr/>
            <p:nvPr/>
          </p:nvGrpSpPr>
          <p:grpSpPr>
            <a:xfrm>
              <a:off x="1391245" y="874721"/>
              <a:ext cx="22950" cy="28706"/>
              <a:chOff x="0" y="0"/>
              <a:chExt cx="812800" cy="1016657"/>
            </a:xfrm>
          </p:grpSpPr>
          <p:sp>
            <p:nvSpPr>
              <p:cNvPr id="1214" name="Freeform 1214"/>
              <p:cNvSpPr/>
              <p:nvPr/>
            </p:nvSpPr>
            <p:spPr>
              <a:xfrm>
                <a:off x="0" y="0"/>
                <a:ext cx="812800" cy="1016657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1016657">
                    <a:moveTo>
                      <a:pt x="406400" y="0"/>
                    </a:moveTo>
                    <a:cubicBezTo>
                      <a:pt x="181951" y="0"/>
                      <a:pt x="0" y="227586"/>
                      <a:pt x="0" y="508329"/>
                    </a:cubicBezTo>
                    <a:cubicBezTo>
                      <a:pt x="0" y="789071"/>
                      <a:pt x="181951" y="1016657"/>
                      <a:pt x="406400" y="1016657"/>
                    </a:cubicBezTo>
                    <a:cubicBezTo>
                      <a:pt x="630849" y="1016657"/>
                      <a:pt x="812800" y="789071"/>
                      <a:pt x="812800" y="508329"/>
                    </a:cubicBezTo>
                    <a:cubicBezTo>
                      <a:pt x="812800" y="227586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15" name="TextBox 1215"/>
              <p:cNvSpPr txBox="1"/>
              <p:nvPr/>
            </p:nvSpPr>
            <p:spPr>
              <a:xfrm>
                <a:off x="76200" y="47687"/>
                <a:ext cx="660400" cy="873659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216" name="Group 1216"/>
            <p:cNvGrpSpPr/>
            <p:nvPr/>
          </p:nvGrpSpPr>
          <p:grpSpPr>
            <a:xfrm>
              <a:off x="1620089" y="857598"/>
              <a:ext cx="38189" cy="28706"/>
              <a:chOff x="0" y="0"/>
              <a:chExt cx="812800" cy="610972"/>
            </a:xfrm>
          </p:grpSpPr>
          <p:sp>
            <p:nvSpPr>
              <p:cNvPr id="1217" name="Freeform 1217"/>
              <p:cNvSpPr/>
              <p:nvPr/>
            </p:nvSpPr>
            <p:spPr>
              <a:xfrm>
                <a:off x="0" y="0"/>
                <a:ext cx="812800" cy="610972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610972">
                    <a:moveTo>
                      <a:pt x="406400" y="0"/>
                    </a:moveTo>
                    <a:cubicBezTo>
                      <a:pt x="181951" y="0"/>
                      <a:pt x="0" y="136771"/>
                      <a:pt x="0" y="305486"/>
                    </a:cubicBezTo>
                    <a:cubicBezTo>
                      <a:pt x="0" y="474201"/>
                      <a:pt x="181951" y="610972"/>
                      <a:pt x="406400" y="610972"/>
                    </a:cubicBezTo>
                    <a:cubicBezTo>
                      <a:pt x="630849" y="610972"/>
                      <a:pt x="812800" y="474201"/>
                      <a:pt x="812800" y="305486"/>
                    </a:cubicBezTo>
                    <a:cubicBezTo>
                      <a:pt x="812800" y="13677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18" name="TextBox 1218"/>
              <p:cNvSpPr txBox="1"/>
              <p:nvPr/>
            </p:nvSpPr>
            <p:spPr>
              <a:xfrm>
                <a:off x="76200" y="9654"/>
                <a:ext cx="660400" cy="544039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219" name="Group 1219"/>
            <p:cNvGrpSpPr/>
            <p:nvPr/>
          </p:nvGrpSpPr>
          <p:grpSpPr>
            <a:xfrm>
              <a:off x="1624216" y="814913"/>
              <a:ext cx="14968" cy="28706"/>
              <a:chOff x="0" y="0"/>
              <a:chExt cx="812800" cy="1558836"/>
            </a:xfrm>
          </p:grpSpPr>
          <p:sp>
            <p:nvSpPr>
              <p:cNvPr id="1220" name="Freeform 1220"/>
              <p:cNvSpPr/>
              <p:nvPr/>
            </p:nvSpPr>
            <p:spPr>
              <a:xfrm>
                <a:off x="0" y="0"/>
                <a:ext cx="812800" cy="1558836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1558836">
                    <a:moveTo>
                      <a:pt x="406400" y="0"/>
                    </a:moveTo>
                    <a:cubicBezTo>
                      <a:pt x="181951" y="0"/>
                      <a:pt x="0" y="348957"/>
                      <a:pt x="0" y="779418"/>
                    </a:cubicBezTo>
                    <a:cubicBezTo>
                      <a:pt x="0" y="1209878"/>
                      <a:pt x="181951" y="1558836"/>
                      <a:pt x="406400" y="1558836"/>
                    </a:cubicBezTo>
                    <a:cubicBezTo>
                      <a:pt x="630849" y="1558836"/>
                      <a:pt x="812800" y="1209878"/>
                      <a:pt x="812800" y="779418"/>
                    </a:cubicBezTo>
                    <a:cubicBezTo>
                      <a:pt x="812800" y="348957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21" name="TextBox 1221"/>
              <p:cNvSpPr txBox="1"/>
              <p:nvPr/>
            </p:nvSpPr>
            <p:spPr>
              <a:xfrm>
                <a:off x="76200" y="98516"/>
                <a:ext cx="660400" cy="1314179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222" name="Group 1222"/>
            <p:cNvGrpSpPr/>
            <p:nvPr/>
          </p:nvGrpSpPr>
          <p:grpSpPr>
            <a:xfrm>
              <a:off x="1180687" y="892312"/>
              <a:ext cx="14968" cy="28706"/>
              <a:chOff x="0" y="0"/>
              <a:chExt cx="812800" cy="1558836"/>
            </a:xfrm>
          </p:grpSpPr>
          <p:sp>
            <p:nvSpPr>
              <p:cNvPr id="1223" name="Freeform 1223"/>
              <p:cNvSpPr/>
              <p:nvPr/>
            </p:nvSpPr>
            <p:spPr>
              <a:xfrm>
                <a:off x="0" y="0"/>
                <a:ext cx="812800" cy="1558836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1558836">
                    <a:moveTo>
                      <a:pt x="406400" y="0"/>
                    </a:moveTo>
                    <a:cubicBezTo>
                      <a:pt x="181951" y="0"/>
                      <a:pt x="0" y="348957"/>
                      <a:pt x="0" y="779418"/>
                    </a:cubicBezTo>
                    <a:cubicBezTo>
                      <a:pt x="0" y="1209878"/>
                      <a:pt x="181951" y="1558836"/>
                      <a:pt x="406400" y="1558836"/>
                    </a:cubicBezTo>
                    <a:cubicBezTo>
                      <a:pt x="630849" y="1558836"/>
                      <a:pt x="812800" y="1209878"/>
                      <a:pt x="812800" y="779418"/>
                    </a:cubicBezTo>
                    <a:cubicBezTo>
                      <a:pt x="812800" y="348957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24" name="TextBox 1224"/>
              <p:cNvSpPr txBox="1"/>
              <p:nvPr/>
            </p:nvSpPr>
            <p:spPr>
              <a:xfrm>
                <a:off x="76200" y="98516"/>
                <a:ext cx="660400" cy="1314179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225" name="Group 1225"/>
            <p:cNvGrpSpPr/>
            <p:nvPr/>
          </p:nvGrpSpPr>
          <p:grpSpPr>
            <a:xfrm>
              <a:off x="1311339" y="840833"/>
              <a:ext cx="14968" cy="28706"/>
              <a:chOff x="0" y="0"/>
              <a:chExt cx="812800" cy="1558836"/>
            </a:xfrm>
          </p:grpSpPr>
          <p:sp>
            <p:nvSpPr>
              <p:cNvPr id="1226" name="Freeform 1226"/>
              <p:cNvSpPr/>
              <p:nvPr/>
            </p:nvSpPr>
            <p:spPr>
              <a:xfrm>
                <a:off x="0" y="0"/>
                <a:ext cx="812800" cy="1558836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1558836">
                    <a:moveTo>
                      <a:pt x="406400" y="0"/>
                    </a:moveTo>
                    <a:cubicBezTo>
                      <a:pt x="181951" y="0"/>
                      <a:pt x="0" y="348957"/>
                      <a:pt x="0" y="779418"/>
                    </a:cubicBezTo>
                    <a:cubicBezTo>
                      <a:pt x="0" y="1209878"/>
                      <a:pt x="181951" y="1558836"/>
                      <a:pt x="406400" y="1558836"/>
                    </a:cubicBezTo>
                    <a:cubicBezTo>
                      <a:pt x="630849" y="1558836"/>
                      <a:pt x="812800" y="1209878"/>
                      <a:pt x="812800" y="779418"/>
                    </a:cubicBezTo>
                    <a:cubicBezTo>
                      <a:pt x="812800" y="348957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27" name="TextBox 1227"/>
              <p:cNvSpPr txBox="1"/>
              <p:nvPr/>
            </p:nvSpPr>
            <p:spPr>
              <a:xfrm>
                <a:off x="76200" y="98516"/>
                <a:ext cx="660400" cy="1314179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228" name="Group 1228"/>
            <p:cNvGrpSpPr/>
            <p:nvPr/>
          </p:nvGrpSpPr>
          <p:grpSpPr>
            <a:xfrm>
              <a:off x="1465714" y="841820"/>
              <a:ext cx="14968" cy="28706"/>
              <a:chOff x="0" y="0"/>
              <a:chExt cx="812800" cy="1558836"/>
            </a:xfrm>
          </p:grpSpPr>
          <p:sp>
            <p:nvSpPr>
              <p:cNvPr id="1229" name="Freeform 1229"/>
              <p:cNvSpPr/>
              <p:nvPr/>
            </p:nvSpPr>
            <p:spPr>
              <a:xfrm>
                <a:off x="0" y="0"/>
                <a:ext cx="812800" cy="1558836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1558836">
                    <a:moveTo>
                      <a:pt x="406400" y="0"/>
                    </a:moveTo>
                    <a:cubicBezTo>
                      <a:pt x="181951" y="0"/>
                      <a:pt x="0" y="348957"/>
                      <a:pt x="0" y="779418"/>
                    </a:cubicBezTo>
                    <a:cubicBezTo>
                      <a:pt x="0" y="1209878"/>
                      <a:pt x="181951" y="1558836"/>
                      <a:pt x="406400" y="1558836"/>
                    </a:cubicBezTo>
                    <a:cubicBezTo>
                      <a:pt x="630849" y="1558836"/>
                      <a:pt x="812800" y="1209878"/>
                      <a:pt x="812800" y="779418"/>
                    </a:cubicBezTo>
                    <a:cubicBezTo>
                      <a:pt x="812800" y="348957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30" name="TextBox 1230"/>
              <p:cNvSpPr txBox="1"/>
              <p:nvPr/>
            </p:nvSpPr>
            <p:spPr>
              <a:xfrm>
                <a:off x="76200" y="98516"/>
                <a:ext cx="660400" cy="1314179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231" name="Group 1231"/>
            <p:cNvGrpSpPr/>
            <p:nvPr/>
          </p:nvGrpSpPr>
          <p:grpSpPr>
            <a:xfrm>
              <a:off x="1762767" y="832661"/>
              <a:ext cx="14968" cy="28706"/>
              <a:chOff x="0" y="0"/>
              <a:chExt cx="812800" cy="1558836"/>
            </a:xfrm>
          </p:grpSpPr>
          <p:sp>
            <p:nvSpPr>
              <p:cNvPr id="1232" name="Freeform 1232"/>
              <p:cNvSpPr/>
              <p:nvPr/>
            </p:nvSpPr>
            <p:spPr>
              <a:xfrm>
                <a:off x="0" y="0"/>
                <a:ext cx="812800" cy="1558836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1558836">
                    <a:moveTo>
                      <a:pt x="406400" y="0"/>
                    </a:moveTo>
                    <a:cubicBezTo>
                      <a:pt x="181951" y="0"/>
                      <a:pt x="0" y="348957"/>
                      <a:pt x="0" y="779418"/>
                    </a:cubicBezTo>
                    <a:cubicBezTo>
                      <a:pt x="0" y="1209878"/>
                      <a:pt x="181951" y="1558836"/>
                      <a:pt x="406400" y="1558836"/>
                    </a:cubicBezTo>
                    <a:cubicBezTo>
                      <a:pt x="630849" y="1558836"/>
                      <a:pt x="812800" y="1209878"/>
                      <a:pt x="812800" y="779418"/>
                    </a:cubicBezTo>
                    <a:cubicBezTo>
                      <a:pt x="812800" y="348957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33" name="TextBox 1233"/>
              <p:cNvSpPr txBox="1"/>
              <p:nvPr/>
            </p:nvSpPr>
            <p:spPr>
              <a:xfrm>
                <a:off x="76200" y="98516"/>
                <a:ext cx="660400" cy="1314179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234" name="Group 1234"/>
            <p:cNvGrpSpPr/>
            <p:nvPr/>
          </p:nvGrpSpPr>
          <p:grpSpPr>
            <a:xfrm>
              <a:off x="1854541" y="800155"/>
              <a:ext cx="14968" cy="28706"/>
              <a:chOff x="0" y="0"/>
              <a:chExt cx="812800" cy="1558836"/>
            </a:xfrm>
          </p:grpSpPr>
          <p:sp>
            <p:nvSpPr>
              <p:cNvPr id="1235" name="Freeform 1235"/>
              <p:cNvSpPr/>
              <p:nvPr/>
            </p:nvSpPr>
            <p:spPr>
              <a:xfrm>
                <a:off x="0" y="0"/>
                <a:ext cx="812800" cy="1558836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1558836">
                    <a:moveTo>
                      <a:pt x="406400" y="0"/>
                    </a:moveTo>
                    <a:cubicBezTo>
                      <a:pt x="181951" y="0"/>
                      <a:pt x="0" y="348957"/>
                      <a:pt x="0" y="779418"/>
                    </a:cubicBezTo>
                    <a:cubicBezTo>
                      <a:pt x="0" y="1209878"/>
                      <a:pt x="181951" y="1558836"/>
                      <a:pt x="406400" y="1558836"/>
                    </a:cubicBezTo>
                    <a:cubicBezTo>
                      <a:pt x="630849" y="1558836"/>
                      <a:pt x="812800" y="1209878"/>
                      <a:pt x="812800" y="779418"/>
                    </a:cubicBezTo>
                    <a:cubicBezTo>
                      <a:pt x="812800" y="348957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36" name="TextBox 1236"/>
              <p:cNvSpPr txBox="1"/>
              <p:nvPr/>
            </p:nvSpPr>
            <p:spPr>
              <a:xfrm>
                <a:off x="76200" y="98516"/>
                <a:ext cx="660400" cy="1314179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237" name="Group 1237"/>
            <p:cNvGrpSpPr/>
            <p:nvPr/>
          </p:nvGrpSpPr>
          <p:grpSpPr>
            <a:xfrm>
              <a:off x="1066452" y="892312"/>
              <a:ext cx="14968" cy="28706"/>
              <a:chOff x="0" y="0"/>
              <a:chExt cx="812800" cy="1558836"/>
            </a:xfrm>
          </p:grpSpPr>
          <p:sp>
            <p:nvSpPr>
              <p:cNvPr id="1238" name="Freeform 1238"/>
              <p:cNvSpPr/>
              <p:nvPr/>
            </p:nvSpPr>
            <p:spPr>
              <a:xfrm>
                <a:off x="0" y="0"/>
                <a:ext cx="812800" cy="1558836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1558836">
                    <a:moveTo>
                      <a:pt x="406400" y="0"/>
                    </a:moveTo>
                    <a:cubicBezTo>
                      <a:pt x="181951" y="0"/>
                      <a:pt x="0" y="348957"/>
                      <a:pt x="0" y="779418"/>
                    </a:cubicBezTo>
                    <a:cubicBezTo>
                      <a:pt x="0" y="1209878"/>
                      <a:pt x="181951" y="1558836"/>
                      <a:pt x="406400" y="1558836"/>
                    </a:cubicBezTo>
                    <a:cubicBezTo>
                      <a:pt x="630849" y="1558836"/>
                      <a:pt x="812800" y="1209878"/>
                      <a:pt x="812800" y="779418"/>
                    </a:cubicBezTo>
                    <a:cubicBezTo>
                      <a:pt x="812800" y="348957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39" name="TextBox 1239"/>
              <p:cNvSpPr txBox="1"/>
              <p:nvPr/>
            </p:nvSpPr>
            <p:spPr>
              <a:xfrm>
                <a:off x="76200" y="98516"/>
                <a:ext cx="660400" cy="1314179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240" name="Group 1240"/>
            <p:cNvGrpSpPr/>
            <p:nvPr/>
          </p:nvGrpSpPr>
          <p:grpSpPr>
            <a:xfrm>
              <a:off x="1934397" y="833647"/>
              <a:ext cx="14968" cy="28706"/>
              <a:chOff x="0" y="0"/>
              <a:chExt cx="812800" cy="1558836"/>
            </a:xfrm>
          </p:grpSpPr>
          <p:sp>
            <p:nvSpPr>
              <p:cNvPr id="1241" name="Freeform 1241"/>
              <p:cNvSpPr/>
              <p:nvPr/>
            </p:nvSpPr>
            <p:spPr>
              <a:xfrm>
                <a:off x="0" y="0"/>
                <a:ext cx="812800" cy="1558836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1558836">
                    <a:moveTo>
                      <a:pt x="406400" y="0"/>
                    </a:moveTo>
                    <a:cubicBezTo>
                      <a:pt x="181951" y="0"/>
                      <a:pt x="0" y="348957"/>
                      <a:pt x="0" y="779418"/>
                    </a:cubicBezTo>
                    <a:cubicBezTo>
                      <a:pt x="0" y="1209878"/>
                      <a:pt x="181951" y="1558836"/>
                      <a:pt x="406400" y="1558836"/>
                    </a:cubicBezTo>
                    <a:cubicBezTo>
                      <a:pt x="630849" y="1558836"/>
                      <a:pt x="812800" y="1209878"/>
                      <a:pt x="812800" y="779418"/>
                    </a:cubicBezTo>
                    <a:cubicBezTo>
                      <a:pt x="812800" y="348957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42" name="TextBox 1242"/>
              <p:cNvSpPr txBox="1"/>
              <p:nvPr/>
            </p:nvSpPr>
            <p:spPr>
              <a:xfrm>
                <a:off x="76200" y="98516"/>
                <a:ext cx="660400" cy="1314179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243" name="Group 1243"/>
            <p:cNvGrpSpPr/>
            <p:nvPr/>
          </p:nvGrpSpPr>
          <p:grpSpPr>
            <a:xfrm>
              <a:off x="1516536" y="883626"/>
              <a:ext cx="22950" cy="28706"/>
              <a:chOff x="0" y="0"/>
              <a:chExt cx="812800" cy="1016657"/>
            </a:xfrm>
          </p:grpSpPr>
          <p:sp>
            <p:nvSpPr>
              <p:cNvPr id="1244" name="Freeform 1244"/>
              <p:cNvSpPr/>
              <p:nvPr/>
            </p:nvSpPr>
            <p:spPr>
              <a:xfrm>
                <a:off x="0" y="0"/>
                <a:ext cx="812800" cy="1016657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1016657">
                    <a:moveTo>
                      <a:pt x="406400" y="0"/>
                    </a:moveTo>
                    <a:cubicBezTo>
                      <a:pt x="181951" y="0"/>
                      <a:pt x="0" y="227586"/>
                      <a:pt x="0" y="508329"/>
                    </a:cubicBezTo>
                    <a:cubicBezTo>
                      <a:pt x="0" y="789071"/>
                      <a:pt x="181951" y="1016657"/>
                      <a:pt x="406400" y="1016657"/>
                    </a:cubicBezTo>
                    <a:cubicBezTo>
                      <a:pt x="630849" y="1016657"/>
                      <a:pt x="812800" y="789071"/>
                      <a:pt x="812800" y="508329"/>
                    </a:cubicBezTo>
                    <a:cubicBezTo>
                      <a:pt x="812800" y="227586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45" name="TextBox 1245"/>
              <p:cNvSpPr txBox="1"/>
              <p:nvPr/>
            </p:nvSpPr>
            <p:spPr>
              <a:xfrm>
                <a:off x="76200" y="47687"/>
                <a:ext cx="660400" cy="873659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246" name="Group 1246"/>
            <p:cNvGrpSpPr/>
            <p:nvPr/>
          </p:nvGrpSpPr>
          <p:grpSpPr>
            <a:xfrm>
              <a:off x="2082721" y="810826"/>
              <a:ext cx="22950" cy="28706"/>
              <a:chOff x="0" y="0"/>
              <a:chExt cx="812800" cy="1016657"/>
            </a:xfrm>
          </p:grpSpPr>
          <p:sp>
            <p:nvSpPr>
              <p:cNvPr id="1247" name="Freeform 1247"/>
              <p:cNvSpPr/>
              <p:nvPr/>
            </p:nvSpPr>
            <p:spPr>
              <a:xfrm>
                <a:off x="0" y="0"/>
                <a:ext cx="812800" cy="1016657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1016657">
                    <a:moveTo>
                      <a:pt x="406400" y="0"/>
                    </a:moveTo>
                    <a:cubicBezTo>
                      <a:pt x="181951" y="0"/>
                      <a:pt x="0" y="227586"/>
                      <a:pt x="0" y="508329"/>
                    </a:cubicBezTo>
                    <a:cubicBezTo>
                      <a:pt x="0" y="789071"/>
                      <a:pt x="181951" y="1016657"/>
                      <a:pt x="406400" y="1016657"/>
                    </a:cubicBezTo>
                    <a:cubicBezTo>
                      <a:pt x="630849" y="1016657"/>
                      <a:pt x="812800" y="789071"/>
                      <a:pt x="812800" y="508329"/>
                    </a:cubicBezTo>
                    <a:cubicBezTo>
                      <a:pt x="812800" y="227586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48" name="TextBox 1248"/>
              <p:cNvSpPr txBox="1"/>
              <p:nvPr/>
            </p:nvSpPr>
            <p:spPr>
              <a:xfrm>
                <a:off x="76200" y="47687"/>
                <a:ext cx="660400" cy="873659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249" name="Group 1249"/>
            <p:cNvGrpSpPr/>
            <p:nvPr/>
          </p:nvGrpSpPr>
          <p:grpSpPr>
            <a:xfrm>
              <a:off x="2319802" y="843012"/>
              <a:ext cx="22950" cy="28706"/>
              <a:chOff x="0" y="0"/>
              <a:chExt cx="812800" cy="1016657"/>
            </a:xfrm>
          </p:grpSpPr>
          <p:sp>
            <p:nvSpPr>
              <p:cNvPr id="1250" name="Freeform 1250"/>
              <p:cNvSpPr/>
              <p:nvPr/>
            </p:nvSpPr>
            <p:spPr>
              <a:xfrm>
                <a:off x="0" y="0"/>
                <a:ext cx="812800" cy="1016657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1016657">
                    <a:moveTo>
                      <a:pt x="406400" y="0"/>
                    </a:moveTo>
                    <a:cubicBezTo>
                      <a:pt x="181951" y="0"/>
                      <a:pt x="0" y="227586"/>
                      <a:pt x="0" y="508329"/>
                    </a:cubicBezTo>
                    <a:cubicBezTo>
                      <a:pt x="0" y="789071"/>
                      <a:pt x="181951" y="1016657"/>
                      <a:pt x="406400" y="1016657"/>
                    </a:cubicBezTo>
                    <a:cubicBezTo>
                      <a:pt x="630849" y="1016657"/>
                      <a:pt x="812800" y="789071"/>
                      <a:pt x="812800" y="508329"/>
                    </a:cubicBezTo>
                    <a:cubicBezTo>
                      <a:pt x="812800" y="227586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51" name="TextBox 1251"/>
              <p:cNvSpPr txBox="1"/>
              <p:nvPr/>
            </p:nvSpPr>
            <p:spPr>
              <a:xfrm>
                <a:off x="76200" y="47687"/>
                <a:ext cx="660400" cy="873659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252" name="Group 1252"/>
            <p:cNvGrpSpPr/>
            <p:nvPr/>
          </p:nvGrpSpPr>
          <p:grpSpPr>
            <a:xfrm>
              <a:off x="2502490" y="783539"/>
              <a:ext cx="14968" cy="28706"/>
              <a:chOff x="0" y="0"/>
              <a:chExt cx="812800" cy="1558836"/>
            </a:xfrm>
          </p:grpSpPr>
          <p:sp>
            <p:nvSpPr>
              <p:cNvPr id="1253" name="Freeform 1253"/>
              <p:cNvSpPr/>
              <p:nvPr/>
            </p:nvSpPr>
            <p:spPr>
              <a:xfrm>
                <a:off x="0" y="0"/>
                <a:ext cx="812800" cy="1558836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1558836">
                    <a:moveTo>
                      <a:pt x="406400" y="0"/>
                    </a:moveTo>
                    <a:cubicBezTo>
                      <a:pt x="181951" y="0"/>
                      <a:pt x="0" y="348957"/>
                      <a:pt x="0" y="779418"/>
                    </a:cubicBezTo>
                    <a:cubicBezTo>
                      <a:pt x="0" y="1209878"/>
                      <a:pt x="181951" y="1558836"/>
                      <a:pt x="406400" y="1558836"/>
                    </a:cubicBezTo>
                    <a:cubicBezTo>
                      <a:pt x="630849" y="1558836"/>
                      <a:pt x="812800" y="1209878"/>
                      <a:pt x="812800" y="779418"/>
                    </a:cubicBezTo>
                    <a:cubicBezTo>
                      <a:pt x="812800" y="348957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54" name="TextBox 1254"/>
              <p:cNvSpPr txBox="1"/>
              <p:nvPr/>
            </p:nvSpPr>
            <p:spPr>
              <a:xfrm>
                <a:off x="76200" y="98516"/>
                <a:ext cx="660400" cy="1314179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255" name="Group 1255"/>
            <p:cNvGrpSpPr/>
            <p:nvPr/>
          </p:nvGrpSpPr>
          <p:grpSpPr>
            <a:xfrm>
              <a:off x="2582346" y="813748"/>
              <a:ext cx="14968" cy="28706"/>
              <a:chOff x="0" y="0"/>
              <a:chExt cx="812800" cy="1558836"/>
            </a:xfrm>
          </p:grpSpPr>
          <p:sp>
            <p:nvSpPr>
              <p:cNvPr id="1256" name="Freeform 1256"/>
              <p:cNvSpPr/>
              <p:nvPr/>
            </p:nvSpPr>
            <p:spPr>
              <a:xfrm>
                <a:off x="0" y="0"/>
                <a:ext cx="812800" cy="1558836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1558836">
                    <a:moveTo>
                      <a:pt x="406400" y="0"/>
                    </a:moveTo>
                    <a:cubicBezTo>
                      <a:pt x="181951" y="0"/>
                      <a:pt x="0" y="348957"/>
                      <a:pt x="0" y="779418"/>
                    </a:cubicBezTo>
                    <a:cubicBezTo>
                      <a:pt x="0" y="1209878"/>
                      <a:pt x="181951" y="1558836"/>
                      <a:pt x="406400" y="1558836"/>
                    </a:cubicBezTo>
                    <a:cubicBezTo>
                      <a:pt x="630849" y="1558836"/>
                      <a:pt x="812800" y="1209878"/>
                      <a:pt x="812800" y="779418"/>
                    </a:cubicBezTo>
                    <a:cubicBezTo>
                      <a:pt x="812800" y="348957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57" name="TextBox 1257"/>
              <p:cNvSpPr txBox="1"/>
              <p:nvPr/>
            </p:nvSpPr>
            <p:spPr>
              <a:xfrm>
                <a:off x="76200" y="98516"/>
                <a:ext cx="660400" cy="1314179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258" name="Group 1258"/>
            <p:cNvGrpSpPr/>
            <p:nvPr/>
          </p:nvGrpSpPr>
          <p:grpSpPr>
            <a:xfrm>
              <a:off x="2688569" y="790046"/>
              <a:ext cx="14968" cy="28706"/>
              <a:chOff x="0" y="0"/>
              <a:chExt cx="812800" cy="1558836"/>
            </a:xfrm>
          </p:grpSpPr>
          <p:sp>
            <p:nvSpPr>
              <p:cNvPr id="1259" name="Freeform 1259"/>
              <p:cNvSpPr/>
              <p:nvPr/>
            </p:nvSpPr>
            <p:spPr>
              <a:xfrm>
                <a:off x="0" y="0"/>
                <a:ext cx="812800" cy="1558836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1558836">
                    <a:moveTo>
                      <a:pt x="406400" y="0"/>
                    </a:moveTo>
                    <a:cubicBezTo>
                      <a:pt x="181951" y="0"/>
                      <a:pt x="0" y="348957"/>
                      <a:pt x="0" y="779418"/>
                    </a:cubicBezTo>
                    <a:cubicBezTo>
                      <a:pt x="0" y="1209878"/>
                      <a:pt x="181951" y="1558836"/>
                      <a:pt x="406400" y="1558836"/>
                    </a:cubicBezTo>
                    <a:cubicBezTo>
                      <a:pt x="630849" y="1558836"/>
                      <a:pt x="812800" y="1209878"/>
                      <a:pt x="812800" y="779418"/>
                    </a:cubicBezTo>
                    <a:cubicBezTo>
                      <a:pt x="812800" y="348957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60" name="TextBox 1260"/>
              <p:cNvSpPr txBox="1"/>
              <p:nvPr/>
            </p:nvSpPr>
            <p:spPr>
              <a:xfrm>
                <a:off x="76200" y="98516"/>
                <a:ext cx="660400" cy="1314179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261" name="Group 1261"/>
            <p:cNvGrpSpPr/>
            <p:nvPr/>
          </p:nvGrpSpPr>
          <p:grpSpPr>
            <a:xfrm>
              <a:off x="2865862" y="791983"/>
              <a:ext cx="14968" cy="28706"/>
              <a:chOff x="0" y="0"/>
              <a:chExt cx="812800" cy="1558836"/>
            </a:xfrm>
          </p:grpSpPr>
          <p:sp>
            <p:nvSpPr>
              <p:cNvPr id="1262" name="Freeform 1262"/>
              <p:cNvSpPr/>
              <p:nvPr/>
            </p:nvSpPr>
            <p:spPr>
              <a:xfrm>
                <a:off x="0" y="0"/>
                <a:ext cx="812800" cy="1558836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1558836">
                    <a:moveTo>
                      <a:pt x="406400" y="0"/>
                    </a:moveTo>
                    <a:cubicBezTo>
                      <a:pt x="181951" y="0"/>
                      <a:pt x="0" y="348957"/>
                      <a:pt x="0" y="779418"/>
                    </a:cubicBezTo>
                    <a:cubicBezTo>
                      <a:pt x="0" y="1209878"/>
                      <a:pt x="181951" y="1558836"/>
                      <a:pt x="406400" y="1558836"/>
                    </a:cubicBezTo>
                    <a:cubicBezTo>
                      <a:pt x="630849" y="1558836"/>
                      <a:pt x="812800" y="1209878"/>
                      <a:pt x="812800" y="779418"/>
                    </a:cubicBezTo>
                    <a:cubicBezTo>
                      <a:pt x="812800" y="348957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63" name="TextBox 1263"/>
              <p:cNvSpPr txBox="1"/>
              <p:nvPr/>
            </p:nvSpPr>
            <p:spPr>
              <a:xfrm>
                <a:off x="76200" y="98516"/>
                <a:ext cx="660400" cy="1314179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264" name="Group 1264"/>
            <p:cNvGrpSpPr/>
            <p:nvPr/>
          </p:nvGrpSpPr>
          <p:grpSpPr>
            <a:xfrm>
              <a:off x="2990549" y="825475"/>
              <a:ext cx="14968" cy="28706"/>
              <a:chOff x="0" y="0"/>
              <a:chExt cx="812800" cy="1558836"/>
            </a:xfrm>
          </p:grpSpPr>
          <p:sp>
            <p:nvSpPr>
              <p:cNvPr id="1265" name="Freeform 1265"/>
              <p:cNvSpPr/>
              <p:nvPr/>
            </p:nvSpPr>
            <p:spPr>
              <a:xfrm>
                <a:off x="0" y="0"/>
                <a:ext cx="812800" cy="1558836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1558836">
                    <a:moveTo>
                      <a:pt x="406400" y="0"/>
                    </a:moveTo>
                    <a:cubicBezTo>
                      <a:pt x="181951" y="0"/>
                      <a:pt x="0" y="348957"/>
                      <a:pt x="0" y="779418"/>
                    </a:cubicBezTo>
                    <a:cubicBezTo>
                      <a:pt x="0" y="1209878"/>
                      <a:pt x="181951" y="1558836"/>
                      <a:pt x="406400" y="1558836"/>
                    </a:cubicBezTo>
                    <a:cubicBezTo>
                      <a:pt x="630849" y="1558836"/>
                      <a:pt x="812800" y="1209878"/>
                      <a:pt x="812800" y="779418"/>
                    </a:cubicBezTo>
                    <a:cubicBezTo>
                      <a:pt x="812800" y="348957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66" name="TextBox 1266"/>
              <p:cNvSpPr txBox="1"/>
              <p:nvPr/>
            </p:nvSpPr>
            <p:spPr>
              <a:xfrm>
                <a:off x="76200" y="98516"/>
                <a:ext cx="660400" cy="1314179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267" name="Group 1267"/>
            <p:cNvGrpSpPr/>
            <p:nvPr/>
          </p:nvGrpSpPr>
          <p:grpSpPr>
            <a:xfrm>
              <a:off x="2785608" y="832661"/>
              <a:ext cx="14968" cy="28706"/>
              <a:chOff x="0" y="0"/>
              <a:chExt cx="812800" cy="1558836"/>
            </a:xfrm>
          </p:grpSpPr>
          <p:sp>
            <p:nvSpPr>
              <p:cNvPr id="1268" name="Freeform 1268"/>
              <p:cNvSpPr/>
              <p:nvPr/>
            </p:nvSpPr>
            <p:spPr>
              <a:xfrm>
                <a:off x="0" y="0"/>
                <a:ext cx="812800" cy="1558836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1558836">
                    <a:moveTo>
                      <a:pt x="406400" y="0"/>
                    </a:moveTo>
                    <a:cubicBezTo>
                      <a:pt x="181951" y="0"/>
                      <a:pt x="0" y="348957"/>
                      <a:pt x="0" y="779418"/>
                    </a:cubicBezTo>
                    <a:cubicBezTo>
                      <a:pt x="0" y="1209878"/>
                      <a:pt x="181951" y="1558836"/>
                      <a:pt x="406400" y="1558836"/>
                    </a:cubicBezTo>
                    <a:cubicBezTo>
                      <a:pt x="630849" y="1558836"/>
                      <a:pt x="812800" y="1209878"/>
                      <a:pt x="812800" y="779418"/>
                    </a:cubicBezTo>
                    <a:cubicBezTo>
                      <a:pt x="812800" y="348957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B5B294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69" name="TextBox 1269"/>
              <p:cNvSpPr txBox="1"/>
              <p:nvPr/>
            </p:nvSpPr>
            <p:spPr>
              <a:xfrm>
                <a:off x="76200" y="98516"/>
                <a:ext cx="660400" cy="1314179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270" name="Group 1270"/>
            <p:cNvGrpSpPr/>
            <p:nvPr/>
          </p:nvGrpSpPr>
          <p:grpSpPr>
            <a:xfrm>
              <a:off x="2248888" y="817303"/>
              <a:ext cx="14968" cy="28706"/>
              <a:chOff x="0" y="0"/>
              <a:chExt cx="812800" cy="1558836"/>
            </a:xfrm>
          </p:grpSpPr>
          <p:sp>
            <p:nvSpPr>
              <p:cNvPr id="1271" name="Freeform 1271"/>
              <p:cNvSpPr/>
              <p:nvPr/>
            </p:nvSpPr>
            <p:spPr>
              <a:xfrm>
                <a:off x="0" y="0"/>
                <a:ext cx="812800" cy="1558836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1558836">
                    <a:moveTo>
                      <a:pt x="406400" y="0"/>
                    </a:moveTo>
                    <a:cubicBezTo>
                      <a:pt x="181951" y="0"/>
                      <a:pt x="0" y="348957"/>
                      <a:pt x="0" y="779418"/>
                    </a:cubicBezTo>
                    <a:cubicBezTo>
                      <a:pt x="0" y="1209878"/>
                      <a:pt x="181951" y="1558836"/>
                      <a:pt x="406400" y="1558836"/>
                    </a:cubicBezTo>
                    <a:cubicBezTo>
                      <a:pt x="630849" y="1558836"/>
                      <a:pt x="812800" y="1209878"/>
                      <a:pt x="812800" y="779418"/>
                    </a:cubicBezTo>
                    <a:cubicBezTo>
                      <a:pt x="812800" y="348957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B5B294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72" name="TextBox 1272"/>
              <p:cNvSpPr txBox="1"/>
              <p:nvPr/>
            </p:nvSpPr>
            <p:spPr>
              <a:xfrm>
                <a:off x="76200" y="98516"/>
                <a:ext cx="660400" cy="1314179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273" name="Group 1273"/>
            <p:cNvGrpSpPr/>
            <p:nvPr/>
          </p:nvGrpSpPr>
          <p:grpSpPr>
            <a:xfrm>
              <a:off x="1176285" y="855345"/>
              <a:ext cx="14968" cy="28706"/>
              <a:chOff x="0" y="0"/>
              <a:chExt cx="812800" cy="1558836"/>
            </a:xfrm>
          </p:grpSpPr>
          <p:sp>
            <p:nvSpPr>
              <p:cNvPr id="1274" name="Freeform 1274"/>
              <p:cNvSpPr/>
              <p:nvPr/>
            </p:nvSpPr>
            <p:spPr>
              <a:xfrm>
                <a:off x="0" y="0"/>
                <a:ext cx="812800" cy="1558836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1558836">
                    <a:moveTo>
                      <a:pt x="406400" y="0"/>
                    </a:moveTo>
                    <a:cubicBezTo>
                      <a:pt x="181951" y="0"/>
                      <a:pt x="0" y="348957"/>
                      <a:pt x="0" y="779418"/>
                    </a:cubicBezTo>
                    <a:cubicBezTo>
                      <a:pt x="0" y="1209878"/>
                      <a:pt x="181951" y="1558836"/>
                      <a:pt x="406400" y="1558836"/>
                    </a:cubicBezTo>
                    <a:cubicBezTo>
                      <a:pt x="630849" y="1558836"/>
                      <a:pt x="812800" y="1209878"/>
                      <a:pt x="812800" y="779418"/>
                    </a:cubicBezTo>
                    <a:cubicBezTo>
                      <a:pt x="812800" y="348957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B5B294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75" name="TextBox 1275"/>
              <p:cNvSpPr txBox="1"/>
              <p:nvPr/>
            </p:nvSpPr>
            <p:spPr>
              <a:xfrm>
                <a:off x="76200" y="98516"/>
                <a:ext cx="660400" cy="1314179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276" name="Group 1276"/>
            <p:cNvGrpSpPr/>
            <p:nvPr/>
          </p:nvGrpSpPr>
          <p:grpSpPr>
            <a:xfrm>
              <a:off x="935334" y="849992"/>
              <a:ext cx="14968" cy="28706"/>
              <a:chOff x="0" y="0"/>
              <a:chExt cx="812800" cy="1558836"/>
            </a:xfrm>
          </p:grpSpPr>
          <p:sp>
            <p:nvSpPr>
              <p:cNvPr id="1277" name="Freeform 1277"/>
              <p:cNvSpPr/>
              <p:nvPr/>
            </p:nvSpPr>
            <p:spPr>
              <a:xfrm>
                <a:off x="0" y="0"/>
                <a:ext cx="812800" cy="1558836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1558836">
                    <a:moveTo>
                      <a:pt x="406400" y="0"/>
                    </a:moveTo>
                    <a:cubicBezTo>
                      <a:pt x="181951" y="0"/>
                      <a:pt x="0" y="348957"/>
                      <a:pt x="0" y="779418"/>
                    </a:cubicBezTo>
                    <a:cubicBezTo>
                      <a:pt x="0" y="1209878"/>
                      <a:pt x="181951" y="1558836"/>
                      <a:pt x="406400" y="1558836"/>
                    </a:cubicBezTo>
                    <a:cubicBezTo>
                      <a:pt x="630849" y="1558836"/>
                      <a:pt x="812800" y="1209878"/>
                      <a:pt x="812800" y="779418"/>
                    </a:cubicBezTo>
                    <a:cubicBezTo>
                      <a:pt x="812800" y="348957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4153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78" name="TextBox 1278"/>
              <p:cNvSpPr txBox="1"/>
              <p:nvPr/>
            </p:nvSpPr>
            <p:spPr>
              <a:xfrm>
                <a:off x="76200" y="98516"/>
                <a:ext cx="660400" cy="1314179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279" name="Group 1279"/>
            <p:cNvGrpSpPr/>
            <p:nvPr/>
          </p:nvGrpSpPr>
          <p:grpSpPr>
            <a:xfrm>
              <a:off x="2444679" y="804561"/>
              <a:ext cx="14968" cy="28706"/>
              <a:chOff x="0" y="0"/>
              <a:chExt cx="812800" cy="1558836"/>
            </a:xfrm>
          </p:grpSpPr>
          <p:sp>
            <p:nvSpPr>
              <p:cNvPr id="1280" name="Freeform 1280"/>
              <p:cNvSpPr/>
              <p:nvPr/>
            </p:nvSpPr>
            <p:spPr>
              <a:xfrm>
                <a:off x="0" y="0"/>
                <a:ext cx="812800" cy="1558836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1558836">
                    <a:moveTo>
                      <a:pt x="406400" y="0"/>
                    </a:moveTo>
                    <a:cubicBezTo>
                      <a:pt x="181951" y="0"/>
                      <a:pt x="0" y="348957"/>
                      <a:pt x="0" y="779418"/>
                    </a:cubicBezTo>
                    <a:cubicBezTo>
                      <a:pt x="0" y="1209878"/>
                      <a:pt x="181951" y="1558836"/>
                      <a:pt x="406400" y="1558836"/>
                    </a:cubicBezTo>
                    <a:cubicBezTo>
                      <a:pt x="630849" y="1558836"/>
                      <a:pt x="812800" y="1209878"/>
                      <a:pt x="812800" y="779418"/>
                    </a:cubicBezTo>
                    <a:cubicBezTo>
                      <a:pt x="812800" y="348957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4153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81" name="TextBox 1281"/>
              <p:cNvSpPr txBox="1"/>
              <p:nvPr/>
            </p:nvSpPr>
            <p:spPr>
              <a:xfrm>
                <a:off x="76200" y="98516"/>
                <a:ext cx="660400" cy="1314179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282" name="Group 1282"/>
            <p:cNvGrpSpPr/>
            <p:nvPr/>
          </p:nvGrpSpPr>
          <p:grpSpPr>
            <a:xfrm>
              <a:off x="3167709" y="817303"/>
              <a:ext cx="14968" cy="28706"/>
              <a:chOff x="0" y="0"/>
              <a:chExt cx="812800" cy="1558836"/>
            </a:xfrm>
          </p:grpSpPr>
          <p:sp>
            <p:nvSpPr>
              <p:cNvPr id="1283" name="Freeform 1283"/>
              <p:cNvSpPr/>
              <p:nvPr/>
            </p:nvSpPr>
            <p:spPr>
              <a:xfrm>
                <a:off x="0" y="0"/>
                <a:ext cx="812800" cy="1558836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1558836">
                    <a:moveTo>
                      <a:pt x="406400" y="0"/>
                    </a:moveTo>
                    <a:cubicBezTo>
                      <a:pt x="181951" y="0"/>
                      <a:pt x="0" y="348957"/>
                      <a:pt x="0" y="779418"/>
                    </a:cubicBezTo>
                    <a:cubicBezTo>
                      <a:pt x="0" y="1209878"/>
                      <a:pt x="181951" y="1558836"/>
                      <a:pt x="406400" y="1558836"/>
                    </a:cubicBezTo>
                    <a:cubicBezTo>
                      <a:pt x="630849" y="1558836"/>
                      <a:pt x="812800" y="1209878"/>
                      <a:pt x="812800" y="779418"/>
                    </a:cubicBezTo>
                    <a:cubicBezTo>
                      <a:pt x="812800" y="348957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4153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84" name="TextBox 1284"/>
              <p:cNvSpPr txBox="1"/>
              <p:nvPr/>
            </p:nvSpPr>
            <p:spPr>
              <a:xfrm>
                <a:off x="76200" y="98516"/>
                <a:ext cx="660400" cy="1314179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285" name="Group 1285"/>
            <p:cNvGrpSpPr/>
            <p:nvPr/>
          </p:nvGrpSpPr>
          <p:grpSpPr>
            <a:xfrm>
              <a:off x="1813738" y="851258"/>
              <a:ext cx="14968" cy="28706"/>
              <a:chOff x="0" y="0"/>
              <a:chExt cx="812800" cy="1558836"/>
            </a:xfrm>
          </p:grpSpPr>
          <p:sp>
            <p:nvSpPr>
              <p:cNvPr id="1286" name="Freeform 1286"/>
              <p:cNvSpPr/>
              <p:nvPr/>
            </p:nvSpPr>
            <p:spPr>
              <a:xfrm>
                <a:off x="0" y="0"/>
                <a:ext cx="812800" cy="1558836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1558836">
                    <a:moveTo>
                      <a:pt x="406400" y="0"/>
                    </a:moveTo>
                    <a:cubicBezTo>
                      <a:pt x="181951" y="0"/>
                      <a:pt x="0" y="348957"/>
                      <a:pt x="0" y="779418"/>
                    </a:cubicBezTo>
                    <a:cubicBezTo>
                      <a:pt x="0" y="1209878"/>
                      <a:pt x="181951" y="1558836"/>
                      <a:pt x="406400" y="1558836"/>
                    </a:cubicBezTo>
                    <a:cubicBezTo>
                      <a:pt x="630849" y="1558836"/>
                      <a:pt x="812800" y="1209878"/>
                      <a:pt x="812800" y="779418"/>
                    </a:cubicBezTo>
                    <a:cubicBezTo>
                      <a:pt x="812800" y="348957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4153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87" name="TextBox 1287"/>
              <p:cNvSpPr txBox="1"/>
              <p:nvPr/>
            </p:nvSpPr>
            <p:spPr>
              <a:xfrm>
                <a:off x="76200" y="98516"/>
                <a:ext cx="660400" cy="1314179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sp>
          <p:nvSpPr>
            <p:cNvPr id="1288" name="AutoShape 1288"/>
            <p:cNvSpPr/>
            <p:nvPr/>
          </p:nvSpPr>
          <p:spPr>
            <a:xfrm>
              <a:off x="1543895" y="168089"/>
              <a:ext cx="408682" cy="222959"/>
            </a:xfrm>
            <a:prstGeom prst="line">
              <a:avLst/>
            </a:prstGeom>
            <a:ln w="5741" cap="flat">
              <a:solidFill>
                <a:srgbClr val="A38B7A">
                  <a:alpha val="77647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289" name="AutoShape 1289"/>
            <p:cNvSpPr/>
            <p:nvPr/>
          </p:nvSpPr>
          <p:spPr>
            <a:xfrm>
              <a:off x="1546066" y="201230"/>
              <a:ext cx="391317" cy="221257"/>
            </a:xfrm>
            <a:prstGeom prst="line">
              <a:avLst/>
            </a:prstGeom>
            <a:ln w="5741" cap="flat">
              <a:solidFill>
                <a:srgbClr val="A38B7A">
                  <a:alpha val="77647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290" name="AutoShape 1290"/>
            <p:cNvSpPr/>
            <p:nvPr/>
          </p:nvSpPr>
          <p:spPr>
            <a:xfrm>
              <a:off x="1545416" y="234372"/>
              <a:ext cx="370304" cy="205925"/>
            </a:xfrm>
            <a:prstGeom prst="line">
              <a:avLst/>
            </a:prstGeom>
            <a:ln w="5741" cap="flat">
              <a:solidFill>
                <a:srgbClr val="A38B7A">
                  <a:alpha val="77647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291" name="AutoShape 1291"/>
            <p:cNvSpPr/>
            <p:nvPr/>
          </p:nvSpPr>
          <p:spPr>
            <a:xfrm>
              <a:off x="1548183" y="268183"/>
              <a:ext cx="370304" cy="205925"/>
            </a:xfrm>
            <a:prstGeom prst="line">
              <a:avLst/>
            </a:prstGeom>
            <a:ln w="5741" cap="flat">
              <a:solidFill>
                <a:srgbClr val="A38B7A">
                  <a:alpha val="77647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292" name="AutoShape 1292"/>
            <p:cNvSpPr/>
            <p:nvPr/>
          </p:nvSpPr>
          <p:spPr>
            <a:xfrm>
              <a:off x="1535106" y="301995"/>
              <a:ext cx="370304" cy="205925"/>
            </a:xfrm>
            <a:prstGeom prst="line">
              <a:avLst/>
            </a:prstGeom>
            <a:ln w="5741" cap="flat">
              <a:solidFill>
                <a:srgbClr val="A38B7A">
                  <a:alpha val="77647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293" name="AutoShape 1293"/>
            <p:cNvSpPr/>
            <p:nvPr/>
          </p:nvSpPr>
          <p:spPr>
            <a:xfrm>
              <a:off x="1526066" y="335020"/>
              <a:ext cx="343442" cy="172900"/>
            </a:xfrm>
            <a:prstGeom prst="line">
              <a:avLst/>
            </a:prstGeom>
            <a:ln w="5741" cap="flat">
              <a:solidFill>
                <a:srgbClr val="A38B7A">
                  <a:alpha val="77647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294" name="AutoShape 1294"/>
            <p:cNvSpPr/>
            <p:nvPr/>
          </p:nvSpPr>
          <p:spPr>
            <a:xfrm>
              <a:off x="1526066" y="356332"/>
              <a:ext cx="300393" cy="117777"/>
            </a:xfrm>
            <a:prstGeom prst="line">
              <a:avLst/>
            </a:prstGeom>
            <a:ln w="5741" cap="flat">
              <a:solidFill>
                <a:srgbClr val="A38B7A">
                  <a:alpha val="77647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295" name="AutoShape 1295"/>
            <p:cNvSpPr/>
            <p:nvPr/>
          </p:nvSpPr>
          <p:spPr>
            <a:xfrm>
              <a:off x="1506715" y="386641"/>
              <a:ext cx="319743" cy="121279"/>
            </a:xfrm>
            <a:prstGeom prst="line">
              <a:avLst/>
            </a:prstGeom>
            <a:ln w="5741" cap="flat">
              <a:solidFill>
                <a:srgbClr val="A38B7A">
                  <a:alpha val="77647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296" name="AutoShape 1296"/>
            <p:cNvSpPr/>
            <p:nvPr/>
          </p:nvSpPr>
          <p:spPr>
            <a:xfrm>
              <a:off x="1479852" y="403204"/>
              <a:ext cx="346606" cy="104716"/>
            </a:xfrm>
            <a:prstGeom prst="line">
              <a:avLst/>
            </a:prstGeom>
            <a:ln w="5741" cap="flat">
              <a:solidFill>
                <a:srgbClr val="A38B7A">
                  <a:alpha val="77647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297" name="AutoShape 1297"/>
            <p:cNvSpPr/>
            <p:nvPr/>
          </p:nvSpPr>
          <p:spPr>
            <a:xfrm flipH="1" flipV="1">
              <a:off x="2950654" y="662871"/>
              <a:ext cx="6582" cy="265847"/>
            </a:xfrm>
            <a:prstGeom prst="line">
              <a:avLst/>
            </a:prstGeom>
            <a:ln w="5741" cap="flat">
              <a:solidFill>
                <a:srgbClr val="0E4153">
                  <a:alpha val="77647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298" name="AutoShape 1298"/>
            <p:cNvSpPr/>
            <p:nvPr/>
          </p:nvSpPr>
          <p:spPr>
            <a:xfrm flipH="1" flipV="1">
              <a:off x="2739533" y="644078"/>
              <a:ext cx="85996" cy="405382"/>
            </a:xfrm>
            <a:prstGeom prst="line">
              <a:avLst/>
            </a:prstGeom>
            <a:ln w="5741" cap="flat">
              <a:solidFill>
                <a:srgbClr val="0E4153">
                  <a:alpha val="77647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299" name="AutoShape 1299"/>
            <p:cNvSpPr/>
            <p:nvPr/>
          </p:nvSpPr>
          <p:spPr>
            <a:xfrm flipH="1" flipV="1">
              <a:off x="445075" y="729446"/>
              <a:ext cx="35697" cy="204292"/>
            </a:xfrm>
            <a:prstGeom prst="line">
              <a:avLst/>
            </a:prstGeom>
            <a:ln w="5741" cap="flat">
              <a:solidFill>
                <a:srgbClr val="6C4F3A">
                  <a:alpha val="77647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300" name="AutoShape 1300"/>
            <p:cNvSpPr/>
            <p:nvPr/>
          </p:nvSpPr>
          <p:spPr>
            <a:xfrm flipH="1" flipV="1">
              <a:off x="144920" y="472627"/>
              <a:ext cx="335852" cy="207388"/>
            </a:xfrm>
            <a:prstGeom prst="line">
              <a:avLst/>
            </a:prstGeom>
            <a:ln w="5741" cap="flat">
              <a:solidFill>
                <a:srgbClr val="6C4F3A">
                  <a:alpha val="77647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301" name="AutoShape 1301"/>
            <p:cNvSpPr/>
            <p:nvPr/>
          </p:nvSpPr>
          <p:spPr>
            <a:xfrm flipH="1" flipV="1">
              <a:off x="144920" y="552331"/>
              <a:ext cx="300154" cy="161826"/>
            </a:xfrm>
            <a:prstGeom prst="line">
              <a:avLst/>
            </a:prstGeom>
            <a:ln w="5741" cap="flat">
              <a:solidFill>
                <a:srgbClr val="6C4F3A">
                  <a:alpha val="77647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302" name="AutoShape 1302"/>
            <p:cNvSpPr/>
            <p:nvPr/>
          </p:nvSpPr>
          <p:spPr>
            <a:xfrm flipV="1">
              <a:off x="96650" y="972075"/>
              <a:ext cx="384122" cy="160242"/>
            </a:xfrm>
            <a:prstGeom prst="line">
              <a:avLst/>
            </a:prstGeom>
            <a:ln w="5741" cap="flat">
              <a:solidFill>
                <a:srgbClr val="6C4F3A">
                  <a:alpha val="77647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303" name="AutoShape 1303"/>
            <p:cNvSpPr/>
            <p:nvPr/>
          </p:nvSpPr>
          <p:spPr>
            <a:xfrm flipV="1">
              <a:off x="145718" y="961535"/>
              <a:ext cx="277364" cy="80205"/>
            </a:xfrm>
            <a:prstGeom prst="line">
              <a:avLst/>
            </a:prstGeom>
            <a:ln w="5741" cap="flat">
              <a:solidFill>
                <a:srgbClr val="6C4F3A">
                  <a:alpha val="77647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304" name="AutoShape 1304"/>
            <p:cNvSpPr/>
            <p:nvPr/>
          </p:nvSpPr>
          <p:spPr>
            <a:xfrm flipV="1">
              <a:off x="175464" y="900539"/>
              <a:ext cx="211912" cy="38337"/>
            </a:xfrm>
            <a:prstGeom prst="line">
              <a:avLst/>
            </a:prstGeom>
            <a:ln w="5741" cap="flat">
              <a:solidFill>
                <a:srgbClr val="6C4F3A">
                  <a:alpha val="77647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305" name="AutoShape 1305"/>
            <p:cNvSpPr/>
            <p:nvPr/>
          </p:nvSpPr>
          <p:spPr>
            <a:xfrm>
              <a:off x="160475" y="840443"/>
              <a:ext cx="209973" cy="0"/>
            </a:xfrm>
            <a:prstGeom prst="line">
              <a:avLst/>
            </a:prstGeom>
            <a:ln w="5741" cap="flat">
              <a:solidFill>
                <a:srgbClr val="6C4F3A">
                  <a:alpha val="77647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306" name="AutoShape 1306"/>
            <p:cNvSpPr/>
            <p:nvPr/>
          </p:nvSpPr>
          <p:spPr>
            <a:xfrm flipH="1" flipV="1">
              <a:off x="160475" y="714157"/>
              <a:ext cx="234258" cy="34926"/>
            </a:xfrm>
            <a:prstGeom prst="line">
              <a:avLst/>
            </a:prstGeom>
            <a:ln w="5741" cap="flat">
              <a:solidFill>
                <a:srgbClr val="6C4F3A">
                  <a:alpha val="77647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307" name="AutoShape 1307"/>
            <p:cNvSpPr/>
            <p:nvPr/>
          </p:nvSpPr>
          <p:spPr>
            <a:xfrm flipV="1">
              <a:off x="1780055" y="1156852"/>
              <a:ext cx="163276" cy="264041"/>
            </a:xfrm>
            <a:prstGeom prst="line">
              <a:avLst/>
            </a:prstGeom>
            <a:ln w="5741" cap="flat">
              <a:solidFill>
                <a:srgbClr val="A0815C">
                  <a:alpha val="77647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308" name="AutoShape 1308"/>
            <p:cNvSpPr/>
            <p:nvPr/>
          </p:nvSpPr>
          <p:spPr>
            <a:xfrm flipV="1">
              <a:off x="1773033" y="1139968"/>
              <a:ext cx="145646" cy="232175"/>
            </a:xfrm>
            <a:prstGeom prst="line">
              <a:avLst/>
            </a:prstGeom>
            <a:ln w="5741" cap="flat">
              <a:solidFill>
                <a:srgbClr val="A0815C">
                  <a:alpha val="77647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309" name="AutoShape 1309"/>
            <p:cNvSpPr/>
            <p:nvPr/>
          </p:nvSpPr>
          <p:spPr>
            <a:xfrm flipV="1">
              <a:off x="1765212" y="1145324"/>
              <a:ext cx="116278" cy="172520"/>
            </a:xfrm>
            <a:prstGeom prst="line">
              <a:avLst/>
            </a:prstGeom>
            <a:ln w="5741" cap="flat">
              <a:solidFill>
                <a:srgbClr val="A0815C">
                  <a:alpha val="77647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310" name="AutoShape 1310"/>
            <p:cNvSpPr/>
            <p:nvPr/>
          </p:nvSpPr>
          <p:spPr>
            <a:xfrm flipV="1">
              <a:off x="1760302" y="1148625"/>
              <a:ext cx="98276" cy="135128"/>
            </a:xfrm>
            <a:prstGeom prst="line">
              <a:avLst/>
            </a:prstGeom>
            <a:ln w="5741" cap="flat">
              <a:solidFill>
                <a:srgbClr val="A0815C">
                  <a:alpha val="77647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311" name="AutoShape 1311"/>
            <p:cNvSpPr/>
            <p:nvPr/>
          </p:nvSpPr>
          <p:spPr>
            <a:xfrm flipV="1">
              <a:off x="932955" y="991454"/>
              <a:ext cx="125322" cy="113330"/>
            </a:xfrm>
            <a:prstGeom prst="line">
              <a:avLst/>
            </a:prstGeom>
            <a:ln w="5741" cap="flat">
              <a:solidFill>
                <a:srgbClr val="706E5C">
                  <a:alpha val="77647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312" name="AutoShape 1312"/>
            <p:cNvSpPr/>
            <p:nvPr/>
          </p:nvSpPr>
          <p:spPr>
            <a:xfrm flipV="1">
              <a:off x="893431" y="990065"/>
              <a:ext cx="129989" cy="72318"/>
            </a:xfrm>
            <a:prstGeom prst="line">
              <a:avLst/>
            </a:prstGeom>
            <a:ln w="5741" cap="flat">
              <a:solidFill>
                <a:srgbClr val="706E5C">
                  <a:alpha val="77647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313" name="AutoShape 1313"/>
            <p:cNvSpPr/>
            <p:nvPr/>
          </p:nvSpPr>
          <p:spPr>
            <a:xfrm flipV="1">
              <a:off x="862157" y="971445"/>
              <a:ext cx="127615" cy="58569"/>
            </a:xfrm>
            <a:prstGeom prst="line">
              <a:avLst/>
            </a:prstGeom>
            <a:ln w="5741" cap="flat">
              <a:solidFill>
                <a:srgbClr val="706E5C">
                  <a:alpha val="77647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314" name="AutoShape 1314"/>
            <p:cNvSpPr/>
            <p:nvPr/>
          </p:nvSpPr>
          <p:spPr>
            <a:xfrm flipV="1">
              <a:off x="822043" y="968471"/>
              <a:ext cx="131623" cy="8953"/>
            </a:xfrm>
            <a:prstGeom prst="line">
              <a:avLst/>
            </a:prstGeom>
            <a:ln w="5741" cap="flat">
              <a:solidFill>
                <a:srgbClr val="706E5C">
                  <a:alpha val="77647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315" name="AutoShape 1315"/>
            <p:cNvSpPr/>
            <p:nvPr/>
          </p:nvSpPr>
          <p:spPr>
            <a:xfrm flipV="1">
              <a:off x="2526939" y="1092119"/>
              <a:ext cx="175981" cy="158661"/>
            </a:xfrm>
            <a:prstGeom prst="line">
              <a:avLst/>
            </a:prstGeom>
            <a:ln w="5741" cap="flat">
              <a:solidFill>
                <a:srgbClr val="A0815C">
                  <a:alpha val="77647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316" name="AutoShape 1316"/>
            <p:cNvSpPr/>
            <p:nvPr/>
          </p:nvSpPr>
          <p:spPr>
            <a:xfrm flipV="1">
              <a:off x="2548341" y="1092119"/>
              <a:ext cx="154578" cy="181151"/>
            </a:xfrm>
            <a:prstGeom prst="line">
              <a:avLst/>
            </a:prstGeom>
            <a:ln w="5741" cap="flat">
              <a:solidFill>
                <a:srgbClr val="A0815C">
                  <a:alpha val="77647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317" name="AutoShape 1317"/>
            <p:cNvSpPr/>
            <p:nvPr/>
          </p:nvSpPr>
          <p:spPr>
            <a:xfrm flipV="1">
              <a:off x="2607166" y="1091365"/>
              <a:ext cx="116599" cy="166981"/>
            </a:xfrm>
            <a:prstGeom prst="line">
              <a:avLst/>
            </a:prstGeom>
            <a:ln w="5741" cap="flat">
              <a:solidFill>
                <a:srgbClr val="A0815C">
                  <a:alpha val="77647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318" name="AutoShape 1318"/>
            <p:cNvSpPr/>
            <p:nvPr/>
          </p:nvSpPr>
          <p:spPr>
            <a:xfrm flipV="1">
              <a:off x="2664610" y="1115967"/>
              <a:ext cx="74020" cy="112555"/>
            </a:xfrm>
            <a:prstGeom prst="line">
              <a:avLst/>
            </a:prstGeom>
            <a:ln w="5741" cap="flat">
              <a:solidFill>
                <a:srgbClr val="A0815C">
                  <a:alpha val="77647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grpSp>
          <p:nvGrpSpPr>
            <p:cNvPr id="1319" name="Group 1319"/>
            <p:cNvGrpSpPr/>
            <p:nvPr/>
          </p:nvGrpSpPr>
          <p:grpSpPr>
            <a:xfrm>
              <a:off x="1324870" y="937088"/>
              <a:ext cx="67508" cy="31645"/>
              <a:chOff x="0" y="0"/>
              <a:chExt cx="433490" cy="203199"/>
            </a:xfrm>
          </p:grpSpPr>
          <p:sp>
            <p:nvSpPr>
              <p:cNvPr id="1320" name="Freeform 1320"/>
              <p:cNvSpPr/>
              <p:nvPr/>
            </p:nvSpPr>
            <p:spPr>
              <a:xfrm>
                <a:off x="0" y="0"/>
                <a:ext cx="433490" cy="203199"/>
              </a:xfrm>
              <a:custGeom>
                <a:avLst/>
                <a:gdLst/>
                <a:ahLst/>
                <a:cxnLst/>
                <a:rect l="l" t="t" r="r" b="b"/>
                <a:pathLst>
                  <a:path w="433490" h="203199">
                    <a:moveTo>
                      <a:pt x="216745" y="0"/>
                    </a:moveTo>
                    <a:cubicBezTo>
                      <a:pt x="97040" y="0"/>
                      <a:pt x="0" y="45488"/>
                      <a:pt x="0" y="101599"/>
                    </a:cubicBezTo>
                    <a:cubicBezTo>
                      <a:pt x="0" y="157711"/>
                      <a:pt x="97040" y="203199"/>
                      <a:pt x="216745" y="203199"/>
                    </a:cubicBezTo>
                    <a:cubicBezTo>
                      <a:pt x="336450" y="203199"/>
                      <a:pt x="433490" y="157711"/>
                      <a:pt x="433490" y="101599"/>
                    </a:cubicBezTo>
                    <a:cubicBezTo>
                      <a:pt x="433490" y="45488"/>
                      <a:pt x="336450" y="0"/>
                      <a:pt x="216745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21" name="TextBox 1321"/>
              <p:cNvSpPr txBox="1"/>
              <p:nvPr/>
            </p:nvSpPr>
            <p:spPr>
              <a:xfrm>
                <a:off x="40640" y="-28575"/>
                <a:ext cx="352210" cy="212724"/>
              </a:xfrm>
              <a:prstGeom prst="rect">
                <a:avLst/>
              </a:prstGeom>
            </p:spPr>
            <p:txBody>
              <a:bodyPr lIns="8232" tIns="8232" rIns="8232" bIns="823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322" name="Group 1322"/>
            <p:cNvGrpSpPr/>
            <p:nvPr/>
          </p:nvGrpSpPr>
          <p:grpSpPr>
            <a:xfrm>
              <a:off x="1327441" y="938293"/>
              <a:ext cx="62367" cy="29235"/>
              <a:chOff x="0" y="0"/>
              <a:chExt cx="433490" cy="203199"/>
            </a:xfrm>
          </p:grpSpPr>
          <p:sp>
            <p:nvSpPr>
              <p:cNvPr id="1323" name="Freeform 1323"/>
              <p:cNvSpPr/>
              <p:nvPr/>
            </p:nvSpPr>
            <p:spPr>
              <a:xfrm>
                <a:off x="0" y="0"/>
                <a:ext cx="433490" cy="203199"/>
              </a:xfrm>
              <a:custGeom>
                <a:avLst/>
                <a:gdLst/>
                <a:ahLst/>
                <a:cxnLst/>
                <a:rect l="l" t="t" r="r" b="b"/>
                <a:pathLst>
                  <a:path w="433490" h="203199">
                    <a:moveTo>
                      <a:pt x="216745" y="0"/>
                    </a:moveTo>
                    <a:cubicBezTo>
                      <a:pt x="97040" y="0"/>
                      <a:pt x="0" y="45488"/>
                      <a:pt x="0" y="101599"/>
                    </a:cubicBezTo>
                    <a:cubicBezTo>
                      <a:pt x="0" y="157711"/>
                      <a:pt x="97040" y="203199"/>
                      <a:pt x="216745" y="203199"/>
                    </a:cubicBezTo>
                    <a:cubicBezTo>
                      <a:pt x="336450" y="203199"/>
                      <a:pt x="433490" y="157711"/>
                      <a:pt x="433490" y="101599"/>
                    </a:cubicBezTo>
                    <a:cubicBezTo>
                      <a:pt x="433490" y="45488"/>
                      <a:pt x="336450" y="0"/>
                      <a:pt x="216745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24" name="TextBox 1324"/>
              <p:cNvSpPr txBox="1"/>
              <p:nvPr/>
            </p:nvSpPr>
            <p:spPr>
              <a:xfrm>
                <a:off x="40640" y="-28575"/>
                <a:ext cx="352210" cy="212724"/>
              </a:xfrm>
              <a:prstGeom prst="rect">
                <a:avLst/>
              </a:prstGeom>
            </p:spPr>
            <p:txBody>
              <a:bodyPr lIns="8232" tIns="8232" rIns="8232" bIns="823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325" name="Group 1325"/>
            <p:cNvGrpSpPr/>
            <p:nvPr/>
          </p:nvGrpSpPr>
          <p:grpSpPr>
            <a:xfrm>
              <a:off x="1429004" y="878022"/>
              <a:ext cx="38010" cy="34447"/>
              <a:chOff x="0" y="0"/>
              <a:chExt cx="433490" cy="392853"/>
            </a:xfrm>
          </p:grpSpPr>
          <p:sp>
            <p:nvSpPr>
              <p:cNvPr id="1326" name="Freeform 1326"/>
              <p:cNvSpPr/>
              <p:nvPr/>
            </p:nvSpPr>
            <p:spPr>
              <a:xfrm>
                <a:off x="0" y="0"/>
                <a:ext cx="433490" cy="392853"/>
              </a:xfrm>
              <a:custGeom>
                <a:avLst/>
                <a:gdLst/>
                <a:ahLst/>
                <a:cxnLst/>
                <a:rect l="l" t="t" r="r" b="b"/>
                <a:pathLst>
                  <a:path w="433490" h="392853">
                    <a:moveTo>
                      <a:pt x="216745" y="0"/>
                    </a:moveTo>
                    <a:cubicBezTo>
                      <a:pt x="97040" y="0"/>
                      <a:pt x="0" y="87943"/>
                      <a:pt x="0" y="196427"/>
                    </a:cubicBezTo>
                    <a:cubicBezTo>
                      <a:pt x="0" y="304910"/>
                      <a:pt x="97040" y="392853"/>
                      <a:pt x="216745" y="392853"/>
                    </a:cubicBezTo>
                    <a:cubicBezTo>
                      <a:pt x="336450" y="392853"/>
                      <a:pt x="433490" y="304910"/>
                      <a:pt x="433490" y="196427"/>
                    </a:cubicBezTo>
                    <a:cubicBezTo>
                      <a:pt x="433490" y="87943"/>
                      <a:pt x="336450" y="0"/>
                      <a:pt x="216745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27" name="TextBox 1327"/>
              <p:cNvSpPr txBox="1"/>
              <p:nvPr/>
            </p:nvSpPr>
            <p:spPr>
              <a:xfrm>
                <a:off x="40640" y="-10795"/>
                <a:ext cx="352210" cy="366818"/>
              </a:xfrm>
              <a:prstGeom prst="rect">
                <a:avLst/>
              </a:prstGeom>
            </p:spPr>
            <p:txBody>
              <a:bodyPr lIns="4635" tIns="4635" rIns="4635" bIns="4635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328" name="Group 1328"/>
            <p:cNvGrpSpPr/>
            <p:nvPr/>
          </p:nvGrpSpPr>
          <p:grpSpPr>
            <a:xfrm>
              <a:off x="1430451" y="879333"/>
              <a:ext cx="35116" cy="31824"/>
              <a:chOff x="0" y="0"/>
              <a:chExt cx="433490" cy="392853"/>
            </a:xfrm>
          </p:grpSpPr>
          <p:sp>
            <p:nvSpPr>
              <p:cNvPr id="1329" name="Freeform 1329"/>
              <p:cNvSpPr/>
              <p:nvPr/>
            </p:nvSpPr>
            <p:spPr>
              <a:xfrm>
                <a:off x="0" y="0"/>
                <a:ext cx="433490" cy="392853"/>
              </a:xfrm>
              <a:custGeom>
                <a:avLst/>
                <a:gdLst/>
                <a:ahLst/>
                <a:cxnLst/>
                <a:rect l="l" t="t" r="r" b="b"/>
                <a:pathLst>
                  <a:path w="433490" h="392853">
                    <a:moveTo>
                      <a:pt x="216745" y="0"/>
                    </a:moveTo>
                    <a:cubicBezTo>
                      <a:pt x="97040" y="0"/>
                      <a:pt x="0" y="87943"/>
                      <a:pt x="0" y="196427"/>
                    </a:cubicBezTo>
                    <a:cubicBezTo>
                      <a:pt x="0" y="304910"/>
                      <a:pt x="97040" y="392853"/>
                      <a:pt x="216745" y="392853"/>
                    </a:cubicBezTo>
                    <a:cubicBezTo>
                      <a:pt x="336450" y="392853"/>
                      <a:pt x="433490" y="304910"/>
                      <a:pt x="433490" y="196427"/>
                    </a:cubicBezTo>
                    <a:cubicBezTo>
                      <a:pt x="433490" y="87943"/>
                      <a:pt x="336450" y="0"/>
                      <a:pt x="216745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30" name="TextBox 1330"/>
              <p:cNvSpPr txBox="1"/>
              <p:nvPr/>
            </p:nvSpPr>
            <p:spPr>
              <a:xfrm>
                <a:off x="40640" y="-10795"/>
                <a:ext cx="352210" cy="366818"/>
              </a:xfrm>
              <a:prstGeom prst="rect">
                <a:avLst/>
              </a:prstGeom>
            </p:spPr>
            <p:txBody>
              <a:bodyPr lIns="4635" tIns="4635" rIns="4635" bIns="4635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331" name="Group 1331"/>
            <p:cNvGrpSpPr/>
            <p:nvPr/>
          </p:nvGrpSpPr>
          <p:grpSpPr>
            <a:xfrm>
              <a:off x="1502137" y="952911"/>
              <a:ext cx="42957" cy="51418"/>
              <a:chOff x="0" y="0"/>
              <a:chExt cx="328213" cy="392853"/>
            </a:xfrm>
          </p:grpSpPr>
          <p:sp>
            <p:nvSpPr>
              <p:cNvPr id="1332" name="Freeform 1332"/>
              <p:cNvSpPr/>
              <p:nvPr/>
            </p:nvSpPr>
            <p:spPr>
              <a:xfrm>
                <a:off x="0" y="0"/>
                <a:ext cx="328213" cy="392853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392853">
                    <a:moveTo>
                      <a:pt x="164106" y="0"/>
                    </a:moveTo>
                    <a:cubicBezTo>
                      <a:pt x="73473" y="0"/>
                      <a:pt x="0" y="87943"/>
                      <a:pt x="0" y="196427"/>
                    </a:cubicBezTo>
                    <a:cubicBezTo>
                      <a:pt x="0" y="304910"/>
                      <a:pt x="73473" y="392853"/>
                      <a:pt x="164106" y="392853"/>
                    </a:cubicBezTo>
                    <a:cubicBezTo>
                      <a:pt x="254740" y="392853"/>
                      <a:pt x="328213" y="304910"/>
                      <a:pt x="328213" y="196427"/>
                    </a:cubicBezTo>
                    <a:cubicBezTo>
                      <a:pt x="328213" y="87943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33" name="TextBox 1333"/>
              <p:cNvSpPr txBox="1"/>
              <p:nvPr/>
            </p:nvSpPr>
            <p:spPr>
              <a:xfrm>
                <a:off x="30770" y="-10795"/>
                <a:ext cx="266673" cy="3668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334" name="Group 1334"/>
            <p:cNvGrpSpPr/>
            <p:nvPr/>
          </p:nvGrpSpPr>
          <p:grpSpPr>
            <a:xfrm>
              <a:off x="1503773" y="954868"/>
              <a:ext cx="39686" cy="47502"/>
              <a:chOff x="0" y="0"/>
              <a:chExt cx="328213" cy="392853"/>
            </a:xfrm>
          </p:grpSpPr>
          <p:sp>
            <p:nvSpPr>
              <p:cNvPr id="1335" name="Freeform 1335"/>
              <p:cNvSpPr/>
              <p:nvPr/>
            </p:nvSpPr>
            <p:spPr>
              <a:xfrm>
                <a:off x="0" y="0"/>
                <a:ext cx="328213" cy="392853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392853">
                    <a:moveTo>
                      <a:pt x="164106" y="0"/>
                    </a:moveTo>
                    <a:cubicBezTo>
                      <a:pt x="73473" y="0"/>
                      <a:pt x="0" y="87943"/>
                      <a:pt x="0" y="196427"/>
                    </a:cubicBezTo>
                    <a:cubicBezTo>
                      <a:pt x="0" y="304910"/>
                      <a:pt x="73473" y="392853"/>
                      <a:pt x="164106" y="392853"/>
                    </a:cubicBezTo>
                    <a:cubicBezTo>
                      <a:pt x="254740" y="392853"/>
                      <a:pt x="328213" y="304910"/>
                      <a:pt x="328213" y="196427"/>
                    </a:cubicBezTo>
                    <a:cubicBezTo>
                      <a:pt x="328213" y="87943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36" name="TextBox 1336"/>
              <p:cNvSpPr txBox="1"/>
              <p:nvPr/>
            </p:nvSpPr>
            <p:spPr>
              <a:xfrm>
                <a:off x="30770" y="-10795"/>
                <a:ext cx="266673" cy="3668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337" name="Group 1337"/>
            <p:cNvGrpSpPr/>
            <p:nvPr/>
          </p:nvGrpSpPr>
          <p:grpSpPr>
            <a:xfrm>
              <a:off x="1513619" y="978619"/>
              <a:ext cx="42957" cy="33746"/>
              <a:chOff x="0" y="0"/>
              <a:chExt cx="328213" cy="257837"/>
            </a:xfrm>
          </p:grpSpPr>
          <p:sp>
            <p:nvSpPr>
              <p:cNvPr id="1338" name="Freeform 1338"/>
              <p:cNvSpPr/>
              <p:nvPr/>
            </p:nvSpPr>
            <p:spPr>
              <a:xfrm>
                <a:off x="0" y="0"/>
                <a:ext cx="328213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257837">
                    <a:moveTo>
                      <a:pt x="164106" y="0"/>
                    </a:moveTo>
                    <a:cubicBezTo>
                      <a:pt x="73473" y="0"/>
                      <a:pt x="0" y="57719"/>
                      <a:pt x="0" y="128919"/>
                    </a:cubicBezTo>
                    <a:cubicBezTo>
                      <a:pt x="0" y="200119"/>
                      <a:pt x="73473" y="257837"/>
                      <a:pt x="164106" y="257837"/>
                    </a:cubicBezTo>
                    <a:cubicBezTo>
                      <a:pt x="254740" y="257837"/>
                      <a:pt x="328213" y="200119"/>
                      <a:pt x="328213" y="128919"/>
                    </a:cubicBezTo>
                    <a:cubicBezTo>
                      <a:pt x="328213" y="57719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39" name="TextBox 1339"/>
              <p:cNvSpPr txBox="1"/>
              <p:nvPr/>
            </p:nvSpPr>
            <p:spPr>
              <a:xfrm>
                <a:off x="30770" y="-23453"/>
                <a:ext cx="266673" cy="2571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340" name="Group 1340"/>
            <p:cNvGrpSpPr/>
            <p:nvPr/>
          </p:nvGrpSpPr>
          <p:grpSpPr>
            <a:xfrm>
              <a:off x="1515255" y="979904"/>
              <a:ext cx="39686" cy="31176"/>
              <a:chOff x="0" y="0"/>
              <a:chExt cx="328213" cy="257837"/>
            </a:xfrm>
          </p:grpSpPr>
          <p:sp>
            <p:nvSpPr>
              <p:cNvPr id="1341" name="Freeform 1341"/>
              <p:cNvSpPr/>
              <p:nvPr/>
            </p:nvSpPr>
            <p:spPr>
              <a:xfrm>
                <a:off x="0" y="0"/>
                <a:ext cx="328213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257837">
                    <a:moveTo>
                      <a:pt x="164106" y="0"/>
                    </a:moveTo>
                    <a:cubicBezTo>
                      <a:pt x="73473" y="0"/>
                      <a:pt x="0" y="57719"/>
                      <a:pt x="0" y="128919"/>
                    </a:cubicBezTo>
                    <a:cubicBezTo>
                      <a:pt x="0" y="200119"/>
                      <a:pt x="73473" y="257837"/>
                      <a:pt x="164106" y="257837"/>
                    </a:cubicBezTo>
                    <a:cubicBezTo>
                      <a:pt x="254740" y="257837"/>
                      <a:pt x="328213" y="200119"/>
                      <a:pt x="328213" y="128919"/>
                    </a:cubicBezTo>
                    <a:cubicBezTo>
                      <a:pt x="328213" y="57719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42" name="TextBox 1342"/>
              <p:cNvSpPr txBox="1"/>
              <p:nvPr/>
            </p:nvSpPr>
            <p:spPr>
              <a:xfrm>
                <a:off x="30770" y="-23453"/>
                <a:ext cx="266673" cy="2571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343" name="Group 1343"/>
            <p:cNvGrpSpPr/>
            <p:nvPr/>
          </p:nvGrpSpPr>
          <p:grpSpPr>
            <a:xfrm>
              <a:off x="1535098" y="819968"/>
              <a:ext cx="67508" cy="31645"/>
              <a:chOff x="0" y="0"/>
              <a:chExt cx="433490" cy="203199"/>
            </a:xfrm>
          </p:grpSpPr>
          <p:sp>
            <p:nvSpPr>
              <p:cNvPr id="1344" name="Freeform 1344"/>
              <p:cNvSpPr/>
              <p:nvPr/>
            </p:nvSpPr>
            <p:spPr>
              <a:xfrm>
                <a:off x="0" y="0"/>
                <a:ext cx="433490" cy="203199"/>
              </a:xfrm>
              <a:custGeom>
                <a:avLst/>
                <a:gdLst/>
                <a:ahLst/>
                <a:cxnLst/>
                <a:rect l="l" t="t" r="r" b="b"/>
                <a:pathLst>
                  <a:path w="433490" h="203199">
                    <a:moveTo>
                      <a:pt x="216745" y="0"/>
                    </a:moveTo>
                    <a:cubicBezTo>
                      <a:pt x="97040" y="0"/>
                      <a:pt x="0" y="45488"/>
                      <a:pt x="0" y="101599"/>
                    </a:cubicBezTo>
                    <a:cubicBezTo>
                      <a:pt x="0" y="157711"/>
                      <a:pt x="97040" y="203199"/>
                      <a:pt x="216745" y="203199"/>
                    </a:cubicBezTo>
                    <a:cubicBezTo>
                      <a:pt x="336450" y="203199"/>
                      <a:pt x="433490" y="157711"/>
                      <a:pt x="433490" y="101599"/>
                    </a:cubicBezTo>
                    <a:cubicBezTo>
                      <a:pt x="433490" y="45488"/>
                      <a:pt x="336450" y="0"/>
                      <a:pt x="216745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45" name="TextBox 1345"/>
              <p:cNvSpPr txBox="1"/>
              <p:nvPr/>
            </p:nvSpPr>
            <p:spPr>
              <a:xfrm>
                <a:off x="40640" y="-28575"/>
                <a:ext cx="352210" cy="212724"/>
              </a:xfrm>
              <a:prstGeom prst="rect">
                <a:avLst/>
              </a:prstGeom>
            </p:spPr>
            <p:txBody>
              <a:bodyPr lIns="8232" tIns="8232" rIns="8232" bIns="823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346" name="Group 1346"/>
            <p:cNvGrpSpPr/>
            <p:nvPr/>
          </p:nvGrpSpPr>
          <p:grpSpPr>
            <a:xfrm>
              <a:off x="1537668" y="821173"/>
              <a:ext cx="62367" cy="29235"/>
              <a:chOff x="0" y="0"/>
              <a:chExt cx="433490" cy="203199"/>
            </a:xfrm>
          </p:grpSpPr>
          <p:sp>
            <p:nvSpPr>
              <p:cNvPr id="1347" name="Freeform 1347"/>
              <p:cNvSpPr/>
              <p:nvPr/>
            </p:nvSpPr>
            <p:spPr>
              <a:xfrm>
                <a:off x="0" y="0"/>
                <a:ext cx="433490" cy="203199"/>
              </a:xfrm>
              <a:custGeom>
                <a:avLst/>
                <a:gdLst/>
                <a:ahLst/>
                <a:cxnLst/>
                <a:rect l="l" t="t" r="r" b="b"/>
                <a:pathLst>
                  <a:path w="433490" h="203199">
                    <a:moveTo>
                      <a:pt x="216745" y="0"/>
                    </a:moveTo>
                    <a:cubicBezTo>
                      <a:pt x="97040" y="0"/>
                      <a:pt x="0" y="45488"/>
                      <a:pt x="0" y="101599"/>
                    </a:cubicBezTo>
                    <a:cubicBezTo>
                      <a:pt x="0" y="157711"/>
                      <a:pt x="97040" y="203199"/>
                      <a:pt x="216745" y="203199"/>
                    </a:cubicBezTo>
                    <a:cubicBezTo>
                      <a:pt x="336450" y="203199"/>
                      <a:pt x="433490" y="157711"/>
                      <a:pt x="433490" y="101599"/>
                    </a:cubicBezTo>
                    <a:cubicBezTo>
                      <a:pt x="433490" y="45488"/>
                      <a:pt x="336450" y="0"/>
                      <a:pt x="216745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48" name="TextBox 1348"/>
              <p:cNvSpPr txBox="1"/>
              <p:nvPr/>
            </p:nvSpPr>
            <p:spPr>
              <a:xfrm>
                <a:off x="40640" y="-28575"/>
                <a:ext cx="352210" cy="212724"/>
              </a:xfrm>
              <a:prstGeom prst="rect">
                <a:avLst/>
              </a:prstGeom>
            </p:spPr>
            <p:txBody>
              <a:bodyPr lIns="8232" tIns="8232" rIns="8232" bIns="823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349" name="Group 1349"/>
            <p:cNvGrpSpPr/>
            <p:nvPr/>
          </p:nvGrpSpPr>
          <p:grpSpPr>
            <a:xfrm>
              <a:off x="1639231" y="760901"/>
              <a:ext cx="38010" cy="34447"/>
              <a:chOff x="0" y="0"/>
              <a:chExt cx="433490" cy="392853"/>
            </a:xfrm>
          </p:grpSpPr>
          <p:sp>
            <p:nvSpPr>
              <p:cNvPr id="1350" name="Freeform 1350"/>
              <p:cNvSpPr/>
              <p:nvPr/>
            </p:nvSpPr>
            <p:spPr>
              <a:xfrm>
                <a:off x="0" y="0"/>
                <a:ext cx="433490" cy="392853"/>
              </a:xfrm>
              <a:custGeom>
                <a:avLst/>
                <a:gdLst/>
                <a:ahLst/>
                <a:cxnLst/>
                <a:rect l="l" t="t" r="r" b="b"/>
                <a:pathLst>
                  <a:path w="433490" h="392853">
                    <a:moveTo>
                      <a:pt x="216745" y="0"/>
                    </a:moveTo>
                    <a:cubicBezTo>
                      <a:pt x="97040" y="0"/>
                      <a:pt x="0" y="87943"/>
                      <a:pt x="0" y="196427"/>
                    </a:cubicBezTo>
                    <a:cubicBezTo>
                      <a:pt x="0" y="304910"/>
                      <a:pt x="97040" y="392853"/>
                      <a:pt x="216745" y="392853"/>
                    </a:cubicBezTo>
                    <a:cubicBezTo>
                      <a:pt x="336450" y="392853"/>
                      <a:pt x="433490" y="304910"/>
                      <a:pt x="433490" y="196427"/>
                    </a:cubicBezTo>
                    <a:cubicBezTo>
                      <a:pt x="433490" y="87943"/>
                      <a:pt x="336450" y="0"/>
                      <a:pt x="216745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51" name="TextBox 1351"/>
              <p:cNvSpPr txBox="1"/>
              <p:nvPr/>
            </p:nvSpPr>
            <p:spPr>
              <a:xfrm>
                <a:off x="40640" y="-10795"/>
                <a:ext cx="352210" cy="366818"/>
              </a:xfrm>
              <a:prstGeom prst="rect">
                <a:avLst/>
              </a:prstGeom>
            </p:spPr>
            <p:txBody>
              <a:bodyPr lIns="4635" tIns="4635" rIns="4635" bIns="4635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352" name="Group 1352"/>
            <p:cNvGrpSpPr/>
            <p:nvPr/>
          </p:nvGrpSpPr>
          <p:grpSpPr>
            <a:xfrm>
              <a:off x="1640679" y="762213"/>
              <a:ext cx="35116" cy="31824"/>
              <a:chOff x="0" y="0"/>
              <a:chExt cx="433490" cy="392853"/>
            </a:xfrm>
          </p:grpSpPr>
          <p:sp>
            <p:nvSpPr>
              <p:cNvPr id="1353" name="Freeform 1353"/>
              <p:cNvSpPr/>
              <p:nvPr/>
            </p:nvSpPr>
            <p:spPr>
              <a:xfrm>
                <a:off x="0" y="0"/>
                <a:ext cx="433490" cy="392853"/>
              </a:xfrm>
              <a:custGeom>
                <a:avLst/>
                <a:gdLst/>
                <a:ahLst/>
                <a:cxnLst/>
                <a:rect l="l" t="t" r="r" b="b"/>
                <a:pathLst>
                  <a:path w="433490" h="392853">
                    <a:moveTo>
                      <a:pt x="216745" y="0"/>
                    </a:moveTo>
                    <a:cubicBezTo>
                      <a:pt x="97040" y="0"/>
                      <a:pt x="0" y="87943"/>
                      <a:pt x="0" y="196427"/>
                    </a:cubicBezTo>
                    <a:cubicBezTo>
                      <a:pt x="0" y="304910"/>
                      <a:pt x="97040" y="392853"/>
                      <a:pt x="216745" y="392853"/>
                    </a:cubicBezTo>
                    <a:cubicBezTo>
                      <a:pt x="336450" y="392853"/>
                      <a:pt x="433490" y="304910"/>
                      <a:pt x="433490" y="196427"/>
                    </a:cubicBezTo>
                    <a:cubicBezTo>
                      <a:pt x="433490" y="87943"/>
                      <a:pt x="336450" y="0"/>
                      <a:pt x="216745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54" name="TextBox 1354"/>
              <p:cNvSpPr txBox="1"/>
              <p:nvPr/>
            </p:nvSpPr>
            <p:spPr>
              <a:xfrm>
                <a:off x="40640" y="-10795"/>
                <a:ext cx="352210" cy="366818"/>
              </a:xfrm>
              <a:prstGeom prst="rect">
                <a:avLst/>
              </a:prstGeom>
            </p:spPr>
            <p:txBody>
              <a:bodyPr lIns="4635" tIns="4635" rIns="4635" bIns="4635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355" name="Group 1355"/>
            <p:cNvGrpSpPr/>
            <p:nvPr/>
          </p:nvGrpSpPr>
          <p:grpSpPr>
            <a:xfrm>
              <a:off x="1712365" y="835790"/>
              <a:ext cx="42957" cy="51418"/>
              <a:chOff x="0" y="0"/>
              <a:chExt cx="328213" cy="392853"/>
            </a:xfrm>
          </p:grpSpPr>
          <p:sp>
            <p:nvSpPr>
              <p:cNvPr id="1356" name="Freeform 1356"/>
              <p:cNvSpPr/>
              <p:nvPr/>
            </p:nvSpPr>
            <p:spPr>
              <a:xfrm>
                <a:off x="0" y="0"/>
                <a:ext cx="328213" cy="392853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392853">
                    <a:moveTo>
                      <a:pt x="164106" y="0"/>
                    </a:moveTo>
                    <a:cubicBezTo>
                      <a:pt x="73473" y="0"/>
                      <a:pt x="0" y="87943"/>
                      <a:pt x="0" y="196427"/>
                    </a:cubicBezTo>
                    <a:cubicBezTo>
                      <a:pt x="0" y="304910"/>
                      <a:pt x="73473" y="392853"/>
                      <a:pt x="164106" y="392853"/>
                    </a:cubicBezTo>
                    <a:cubicBezTo>
                      <a:pt x="254740" y="392853"/>
                      <a:pt x="328213" y="304910"/>
                      <a:pt x="328213" y="196427"/>
                    </a:cubicBezTo>
                    <a:cubicBezTo>
                      <a:pt x="328213" y="87943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57" name="TextBox 1357"/>
              <p:cNvSpPr txBox="1"/>
              <p:nvPr/>
            </p:nvSpPr>
            <p:spPr>
              <a:xfrm>
                <a:off x="30770" y="-10795"/>
                <a:ext cx="266673" cy="3668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358" name="Group 1358"/>
            <p:cNvGrpSpPr/>
            <p:nvPr/>
          </p:nvGrpSpPr>
          <p:grpSpPr>
            <a:xfrm>
              <a:off x="1714001" y="837748"/>
              <a:ext cx="39686" cy="47502"/>
              <a:chOff x="0" y="0"/>
              <a:chExt cx="328213" cy="392853"/>
            </a:xfrm>
          </p:grpSpPr>
          <p:sp>
            <p:nvSpPr>
              <p:cNvPr id="1359" name="Freeform 1359"/>
              <p:cNvSpPr/>
              <p:nvPr/>
            </p:nvSpPr>
            <p:spPr>
              <a:xfrm>
                <a:off x="0" y="0"/>
                <a:ext cx="328213" cy="392853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392853">
                    <a:moveTo>
                      <a:pt x="164106" y="0"/>
                    </a:moveTo>
                    <a:cubicBezTo>
                      <a:pt x="73473" y="0"/>
                      <a:pt x="0" y="87943"/>
                      <a:pt x="0" y="196427"/>
                    </a:cubicBezTo>
                    <a:cubicBezTo>
                      <a:pt x="0" y="304910"/>
                      <a:pt x="73473" y="392853"/>
                      <a:pt x="164106" y="392853"/>
                    </a:cubicBezTo>
                    <a:cubicBezTo>
                      <a:pt x="254740" y="392853"/>
                      <a:pt x="328213" y="304910"/>
                      <a:pt x="328213" y="196427"/>
                    </a:cubicBezTo>
                    <a:cubicBezTo>
                      <a:pt x="328213" y="87943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60" name="TextBox 1360"/>
              <p:cNvSpPr txBox="1"/>
              <p:nvPr/>
            </p:nvSpPr>
            <p:spPr>
              <a:xfrm>
                <a:off x="30770" y="-10795"/>
                <a:ext cx="266673" cy="3668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361" name="Group 1361"/>
            <p:cNvGrpSpPr/>
            <p:nvPr/>
          </p:nvGrpSpPr>
          <p:grpSpPr>
            <a:xfrm>
              <a:off x="1723847" y="861499"/>
              <a:ext cx="42957" cy="33746"/>
              <a:chOff x="0" y="0"/>
              <a:chExt cx="328213" cy="257837"/>
            </a:xfrm>
          </p:grpSpPr>
          <p:sp>
            <p:nvSpPr>
              <p:cNvPr id="1362" name="Freeform 1362"/>
              <p:cNvSpPr/>
              <p:nvPr/>
            </p:nvSpPr>
            <p:spPr>
              <a:xfrm>
                <a:off x="0" y="0"/>
                <a:ext cx="328213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257837">
                    <a:moveTo>
                      <a:pt x="164106" y="0"/>
                    </a:moveTo>
                    <a:cubicBezTo>
                      <a:pt x="73473" y="0"/>
                      <a:pt x="0" y="57719"/>
                      <a:pt x="0" y="128919"/>
                    </a:cubicBezTo>
                    <a:cubicBezTo>
                      <a:pt x="0" y="200119"/>
                      <a:pt x="73473" y="257837"/>
                      <a:pt x="164106" y="257837"/>
                    </a:cubicBezTo>
                    <a:cubicBezTo>
                      <a:pt x="254740" y="257837"/>
                      <a:pt x="328213" y="200119"/>
                      <a:pt x="328213" y="128919"/>
                    </a:cubicBezTo>
                    <a:cubicBezTo>
                      <a:pt x="328213" y="57719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63" name="TextBox 1363"/>
              <p:cNvSpPr txBox="1"/>
              <p:nvPr/>
            </p:nvSpPr>
            <p:spPr>
              <a:xfrm>
                <a:off x="30770" y="-23453"/>
                <a:ext cx="266673" cy="2571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364" name="Group 1364"/>
            <p:cNvGrpSpPr/>
            <p:nvPr/>
          </p:nvGrpSpPr>
          <p:grpSpPr>
            <a:xfrm>
              <a:off x="1725483" y="862784"/>
              <a:ext cx="39686" cy="31176"/>
              <a:chOff x="0" y="0"/>
              <a:chExt cx="328213" cy="257837"/>
            </a:xfrm>
          </p:grpSpPr>
          <p:sp>
            <p:nvSpPr>
              <p:cNvPr id="1365" name="Freeform 1365"/>
              <p:cNvSpPr/>
              <p:nvPr/>
            </p:nvSpPr>
            <p:spPr>
              <a:xfrm>
                <a:off x="0" y="0"/>
                <a:ext cx="328213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257837">
                    <a:moveTo>
                      <a:pt x="164106" y="0"/>
                    </a:moveTo>
                    <a:cubicBezTo>
                      <a:pt x="73473" y="0"/>
                      <a:pt x="0" y="57719"/>
                      <a:pt x="0" y="128919"/>
                    </a:cubicBezTo>
                    <a:cubicBezTo>
                      <a:pt x="0" y="200119"/>
                      <a:pt x="73473" y="257837"/>
                      <a:pt x="164106" y="257837"/>
                    </a:cubicBezTo>
                    <a:cubicBezTo>
                      <a:pt x="254740" y="257837"/>
                      <a:pt x="328213" y="200119"/>
                      <a:pt x="328213" y="128919"/>
                    </a:cubicBezTo>
                    <a:cubicBezTo>
                      <a:pt x="328213" y="57719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66" name="TextBox 1366"/>
              <p:cNvSpPr txBox="1"/>
              <p:nvPr/>
            </p:nvSpPr>
            <p:spPr>
              <a:xfrm>
                <a:off x="30770" y="-23453"/>
                <a:ext cx="266673" cy="2571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367" name="Group 1367"/>
            <p:cNvGrpSpPr/>
            <p:nvPr/>
          </p:nvGrpSpPr>
          <p:grpSpPr>
            <a:xfrm>
              <a:off x="1036761" y="802744"/>
              <a:ext cx="67508" cy="31645"/>
              <a:chOff x="0" y="0"/>
              <a:chExt cx="433490" cy="203199"/>
            </a:xfrm>
          </p:grpSpPr>
          <p:sp>
            <p:nvSpPr>
              <p:cNvPr id="1368" name="Freeform 1368"/>
              <p:cNvSpPr/>
              <p:nvPr/>
            </p:nvSpPr>
            <p:spPr>
              <a:xfrm>
                <a:off x="0" y="0"/>
                <a:ext cx="433490" cy="203199"/>
              </a:xfrm>
              <a:custGeom>
                <a:avLst/>
                <a:gdLst/>
                <a:ahLst/>
                <a:cxnLst/>
                <a:rect l="l" t="t" r="r" b="b"/>
                <a:pathLst>
                  <a:path w="433490" h="203199">
                    <a:moveTo>
                      <a:pt x="216745" y="0"/>
                    </a:moveTo>
                    <a:cubicBezTo>
                      <a:pt x="97040" y="0"/>
                      <a:pt x="0" y="45488"/>
                      <a:pt x="0" y="101599"/>
                    </a:cubicBezTo>
                    <a:cubicBezTo>
                      <a:pt x="0" y="157711"/>
                      <a:pt x="97040" y="203199"/>
                      <a:pt x="216745" y="203199"/>
                    </a:cubicBezTo>
                    <a:cubicBezTo>
                      <a:pt x="336450" y="203199"/>
                      <a:pt x="433490" y="157711"/>
                      <a:pt x="433490" y="101599"/>
                    </a:cubicBezTo>
                    <a:cubicBezTo>
                      <a:pt x="433490" y="45488"/>
                      <a:pt x="336450" y="0"/>
                      <a:pt x="216745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69" name="TextBox 1369"/>
              <p:cNvSpPr txBox="1"/>
              <p:nvPr/>
            </p:nvSpPr>
            <p:spPr>
              <a:xfrm>
                <a:off x="40640" y="-28575"/>
                <a:ext cx="352210" cy="212724"/>
              </a:xfrm>
              <a:prstGeom prst="rect">
                <a:avLst/>
              </a:prstGeom>
            </p:spPr>
            <p:txBody>
              <a:bodyPr lIns="8232" tIns="8232" rIns="8232" bIns="823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370" name="Group 1370"/>
            <p:cNvGrpSpPr/>
            <p:nvPr/>
          </p:nvGrpSpPr>
          <p:grpSpPr>
            <a:xfrm>
              <a:off x="1039332" y="803949"/>
              <a:ext cx="62367" cy="29235"/>
              <a:chOff x="0" y="0"/>
              <a:chExt cx="433490" cy="203199"/>
            </a:xfrm>
          </p:grpSpPr>
          <p:sp>
            <p:nvSpPr>
              <p:cNvPr id="1371" name="Freeform 1371"/>
              <p:cNvSpPr/>
              <p:nvPr/>
            </p:nvSpPr>
            <p:spPr>
              <a:xfrm>
                <a:off x="0" y="0"/>
                <a:ext cx="433490" cy="203199"/>
              </a:xfrm>
              <a:custGeom>
                <a:avLst/>
                <a:gdLst/>
                <a:ahLst/>
                <a:cxnLst/>
                <a:rect l="l" t="t" r="r" b="b"/>
                <a:pathLst>
                  <a:path w="433490" h="203199">
                    <a:moveTo>
                      <a:pt x="216745" y="0"/>
                    </a:moveTo>
                    <a:cubicBezTo>
                      <a:pt x="97040" y="0"/>
                      <a:pt x="0" y="45488"/>
                      <a:pt x="0" y="101599"/>
                    </a:cubicBezTo>
                    <a:cubicBezTo>
                      <a:pt x="0" y="157711"/>
                      <a:pt x="97040" y="203199"/>
                      <a:pt x="216745" y="203199"/>
                    </a:cubicBezTo>
                    <a:cubicBezTo>
                      <a:pt x="336450" y="203199"/>
                      <a:pt x="433490" y="157711"/>
                      <a:pt x="433490" y="101599"/>
                    </a:cubicBezTo>
                    <a:cubicBezTo>
                      <a:pt x="433490" y="45488"/>
                      <a:pt x="336450" y="0"/>
                      <a:pt x="216745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72" name="TextBox 1372"/>
              <p:cNvSpPr txBox="1"/>
              <p:nvPr/>
            </p:nvSpPr>
            <p:spPr>
              <a:xfrm>
                <a:off x="40640" y="-28575"/>
                <a:ext cx="352210" cy="212724"/>
              </a:xfrm>
              <a:prstGeom prst="rect">
                <a:avLst/>
              </a:prstGeom>
            </p:spPr>
            <p:txBody>
              <a:bodyPr lIns="8232" tIns="8232" rIns="8232" bIns="823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373" name="Group 1373"/>
            <p:cNvGrpSpPr/>
            <p:nvPr/>
          </p:nvGrpSpPr>
          <p:grpSpPr>
            <a:xfrm>
              <a:off x="1140895" y="743678"/>
              <a:ext cx="38010" cy="34447"/>
              <a:chOff x="0" y="0"/>
              <a:chExt cx="433490" cy="392853"/>
            </a:xfrm>
          </p:grpSpPr>
          <p:sp>
            <p:nvSpPr>
              <p:cNvPr id="1374" name="Freeform 1374"/>
              <p:cNvSpPr/>
              <p:nvPr/>
            </p:nvSpPr>
            <p:spPr>
              <a:xfrm>
                <a:off x="0" y="0"/>
                <a:ext cx="433490" cy="392853"/>
              </a:xfrm>
              <a:custGeom>
                <a:avLst/>
                <a:gdLst/>
                <a:ahLst/>
                <a:cxnLst/>
                <a:rect l="l" t="t" r="r" b="b"/>
                <a:pathLst>
                  <a:path w="433490" h="392853">
                    <a:moveTo>
                      <a:pt x="216745" y="0"/>
                    </a:moveTo>
                    <a:cubicBezTo>
                      <a:pt x="97040" y="0"/>
                      <a:pt x="0" y="87943"/>
                      <a:pt x="0" y="196427"/>
                    </a:cubicBezTo>
                    <a:cubicBezTo>
                      <a:pt x="0" y="304910"/>
                      <a:pt x="97040" y="392853"/>
                      <a:pt x="216745" y="392853"/>
                    </a:cubicBezTo>
                    <a:cubicBezTo>
                      <a:pt x="336450" y="392853"/>
                      <a:pt x="433490" y="304910"/>
                      <a:pt x="433490" y="196427"/>
                    </a:cubicBezTo>
                    <a:cubicBezTo>
                      <a:pt x="433490" y="87943"/>
                      <a:pt x="336450" y="0"/>
                      <a:pt x="216745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75" name="TextBox 1375"/>
              <p:cNvSpPr txBox="1"/>
              <p:nvPr/>
            </p:nvSpPr>
            <p:spPr>
              <a:xfrm>
                <a:off x="40640" y="-10795"/>
                <a:ext cx="352210" cy="366818"/>
              </a:xfrm>
              <a:prstGeom prst="rect">
                <a:avLst/>
              </a:prstGeom>
            </p:spPr>
            <p:txBody>
              <a:bodyPr lIns="4635" tIns="4635" rIns="4635" bIns="4635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376" name="Group 1376"/>
            <p:cNvGrpSpPr/>
            <p:nvPr/>
          </p:nvGrpSpPr>
          <p:grpSpPr>
            <a:xfrm>
              <a:off x="1142342" y="744989"/>
              <a:ext cx="35116" cy="31824"/>
              <a:chOff x="0" y="0"/>
              <a:chExt cx="433490" cy="392853"/>
            </a:xfrm>
          </p:grpSpPr>
          <p:sp>
            <p:nvSpPr>
              <p:cNvPr id="1377" name="Freeform 1377"/>
              <p:cNvSpPr/>
              <p:nvPr/>
            </p:nvSpPr>
            <p:spPr>
              <a:xfrm>
                <a:off x="0" y="0"/>
                <a:ext cx="433490" cy="392853"/>
              </a:xfrm>
              <a:custGeom>
                <a:avLst/>
                <a:gdLst/>
                <a:ahLst/>
                <a:cxnLst/>
                <a:rect l="l" t="t" r="r" b="b"/>
                <a:pathLst>
                  <a:path w="433490" h="392853">
                    <a:moveTo>
                      <a:pt x="216745" y="0"/>
                    </a:moveTo>
                    <a:cubicBezTo>
                      <a:pt x="97040" y="0"/>
                      <a:pt x="0" y="87943"/>
                      <a:pt x="0" y="196427"/>
                    </a:cubicBezTo>
                    <a:cubicBezTo>
                      <a:pt x="0" y="304910"/>
                      <a:pt x="97040" y="392853"/>
                      <a:pt x="216745" y="392853"/>
                    </a:cubicBezTo>
                    <a:cubicBezTo>
                      <a:pt x="336450" y="392853"/>
                      <a:pt x="433490" y="304910"/>
                      <a:pt x="433490" y="196427"/>
                    </a:cubicBezTo>
                    <a:cubicBezTo>
                      <a:pt x="433490" y="87943"/>
                      <a:pt x="336450" y="0"/>
                      <a:pt x="216745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78" name="TextBox 1378"/>
              <p:cNvSpPr txBox="1"/>
              <p:nvPr/>
            </p:nvSpPr>
            <p:spPr>
              <a:xfrm>
                <a:off x="40640" y="-10795"/>
                <a:ext cx="352210" cy="366818"/>
              </a:xfrm>
              <a:prstGeom prst="rect">
                <a:avLst/>
              </a:prstGeom>
            </p:spPr>
            <p:txBody>
              <a:bodyPr lIns="4635" tIns="4635" rIns="4635" bIns="4635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379" name="Group 1379"/>
            <p:cNvGrpSpPr/>
            <p:nvPr/>
          </p:nvGrpSpPr>
          <p:grpSpPr>
            <a:xfrm>
              <a:off x="1255365" y="777035"/>
              <a:ext cx="42957" cy="51418"/>
              <a:chOff x="0" y="0"/>
              <a:chExt cx="328213" cy="392853"/>
            </a:xfrm>
          </p:grpSpPr>
          <p:sp>
            <p:nvSpPr>
              <p:cNvPr id="1380" name="Freeform 1380"/>
              <p:cNvSpPr/>
              <p:nvPr/>
            </p:nvSpPr>
            <p:spPr>
              <a:xfrm>
                <a:off x="0" y="0"/>
                <a:ext cx="328213" cy="392853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392853">
                    <a:moveTo>
                      <a:pt x="164106" y="0"/>
                    </a:moveTo>
                    <a:cubicBezTo>
                      <a:pt x="73473" y="0"/>
                      <a:pt x="0" y="87943"/>
                      <a:pt x="0" y="196427"/>
                    </a:cubicBezTo>
                    <a:cubicBezTo>
                      <a:pt x="0" y="304910"/>
                      <a:pt x="73473" y="392853"/>
                      <a:pt x="164106" y="392853"/>
                    </a:cubicBezTo>
                    <a:cubicBezTo>
                      <a:pt x="254740" y="392853"/>
                      <a:pt x="328213" y="304910"/>
                      <a:pt x="328213" y="196427"/>
                    </a:cubicBezTo>
                    <a:cubicBezTo>
                      <a:pt x="328213" y="87943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81" name="TextBox 1381"/>
              <p:cNvSpPr txBox="1"/>
              <p:nvPr/>
            </p:nvSpPr>
            <p:spPr>
              <a:xfrm>
                <a:off x="30770" y="-10795"/>
                <a:ext cx="266673" cy="3668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382" name="Group 1382"/>
            <p:cNvGrpSpPr/>
            <p:nvPr/>
          </p:nvGrpSpPr>
          <p:grpSpPr>
            <a:xfrm>
              <a:off x="1257000" y="778993"/>
              <a:ext cx="39686" cy="47502"/>
              <a:chOff x="0" y="0"/>
              <a:chExt cx="328213" cy="392853"/>
            </a:xfrm>
          </p:grpSpPr>
          <p:sp>
            <p:nvSpPr>
              <p:cNvPr id="1383" name="Freeform 1383"/>
              <p:cNvSpPr/>
              <p:nvPr/>
            </p:nvSpPr>
            <p:spPr>
              <a:xfrm>
                <a:off x="0" y="0"/>
                <a:ext cx="328213" cy="392853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392853">
                    <a:moveTo>
                      <a:pt x="164106" y="0"/>
                    </a:moveTo>
                    <a:cubicBezTo>
                      <a:pt x="73473" y="0"/>
                      <a:pt x="0" y="87943"/>
                      <a:pt x="0" y="196427"/>
                    </a:cubicBezTo>
                    <a:cubicBezTo>
                      <a:pt x="0" y="304910"/>
                      <a:pt x="73473" y="392853"/>
                      <a:pt x="164106" y="392853"/>
                    </a:cubicBezTo>
                    <a:cubicBezTo>
                      <a:pt x="254740" y="392853"/>
                      <a:pt x="328213" y="304910"/>
                      <a:pt x="328213" y="196427"/>
                    </a:cubicBezTo>
                    <a:cubicBezTo>
                      <a:pt x="328213" y="87943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84" name="TextBox 1384"/>
              <p:cNvSpPr txBox="1"/>
              <p:nvPr/>
            </p:nvSpPr>
            <p:spPr>
              <a:xfrm>
                <a:off x="30770" y="-10795"/>
                <a:ext cx="266673" cy="3668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385" name="Group 1385"/>
            <p:cNvGrpSpPr/>
            <p:nvPr/>
          </p:nvGrpSpPr>
          <p:grpSpPr>
            <a:xfrm>
              <a:off x="1233886" y="800642"/>
              <a:ext cx="42957" cy="33746"/>
              <a:chOff x="0" y="0"/>
              <a:chExt cx="328213" cy="257837"/>
            </a:xfrm>
          </p:grpSpPr>
          <p:sp>
            <p:nvSpPr>
              <p:cNvPr id="1386" name="Freeform 1386"/>
              <p:cNvSpPr/>
              <p:nvPr/>
            </p:nvSpPr>
            <p:spPr>
              <a:xfrm>
                <a:off x="0" y="0"/>
                <a:ext cx="328213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257837">
                    <a:moveTo>
                      <a:pt x="164106" y="0"/>
                    </a:moveTo>
                    <a:cubicBezTo>
                      <a:pt x="73473" y="0"/>
                      <a:pt x="0" y="57719"/>
                      <a:pt x="0" y="128919"/>
                    </a:cubicBezTo>
                    <a:cubicBezTo>
                      <a:pt x="0" y="200119"/>
                      <a:pt x="73473" y="257837"/>
                      <a:pt x="164106" y="257837"/>
                    </a:cubicBezTo>
                    <a:cubicBezTo>
                      <a:pt x="254740" y="257837"/>
                      <a:pt x="328213" y="200119"/>
                      <a:pt x="328213" y="128919"/>
                    </a:cubicBezTo>
                    <a:cubicBezTo>
                      <a:pt x="328213" y="57719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87" name="TextBox 1387"/>
              <p:cNvSpPr txBox="1"/>
              <p:nvPr/>
            </p:nvSpPr>
            <p:spPr>
              <a:xfrm>
                <a:off x="30770" y="-23453"/>
                <a:ext cx="266673" cy="2571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388" name="Group 1388"/>
            <p:cNvGrpSpPr/>
            <p:nvPr/>
          </p:nvGrpSpPr>
          <p:grpSpPr>
            <a:xfrm>
              <a:off x="1235522" y="801927"/>
              <a:ext cx="39686" cy="31176"/>
              <a:chOff x="0" y="0"/>
              <a:chExt cx="328213" cy="257837"/>
            </a:xfrm>
          </p:grpSpPr>
          <p:sp>
            <p:nvSpPr>
              <p:cNvPr id="1389" name="Freeform 1389"/>
              <p:cNvSpPr/>
              <p:nvPr/>
            </p:nvSpPr>
            <p:spPr>
              <a:xfrm>
                <a:off x="0" y="0"/>
                <a:ext cx="328213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257837">
                    <a:moveTo>
                      <a:pt x="164106" y="0"/>
                    </a:moveTo>
                    <a:cubicBezTo>
                      <a:pt x="73473" y="0"/>
                      <a:pt x="0" y="57719"/>
                      <a:pt x="0" y="128919"/>
                    </a:cubicBezTo>
                    <a:cubicBezTo>
                      <a:pt x="0" y="200119"/>
                      <a:pt x="73473" y="257837"/>
                      <a:pt x="164106" y="257837"/>
                    </a:cubicBezTo>
                    <a:cubicBezTo>
                      <a:pt x="254740" y="257837"/>
                      <a:pt x="328213" y="200119"/>
                      <a:pt x="328213" y="128919"/>
                    </a:cubicBezTo>
                    <a:cubicBezTo>
                      <a:pt x="328213" y="57719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90" name="TextBox 1390"/>
              <p:cNvSpPr txBox="1"/>
              <p:nvPr/>
            </p:nvSpPr>
            <p:spPr>
              <a:xfrm>
                <a:off x="30770" y="-23453"/>
                <a:ext cx="266673" cy="2571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391" name="Group 1391"/>
            <p:cNvGrpSpPr/>
            <p:nvPr/>
          </p:nvGrpSpPr>
          <p:grpSpPr>
            <a:xfrm>
              <a:off x="1913645" y="811580"/>
              <a:ext cx="42957" cy="33746"/>
              <a:chOff x="0" y="0"/>
              <a:chExt cx="328213" cy="257837"/>
            </a:xfrm>
          </p:grpSpPr>
          <p:sp>
            <p:nvSpPr>
              <p:cNvPr id="1392" name="Freeform 1392"/>
              <p:cNvSpPr/>
              <p:nvPr/>
            </p:nvSpPr>
            <p:spPr>
              <a:xfrm>
                <a:off x="0" y="0"/>
                <a:ext cx="328213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257837">
                    <a:moveTo>
                      <a:pt x="164106" y="0"/>
                    </a:moveTo>
                    <a:cubicBezTo>
                      <a:pt x="73473" y="0"/>
                      <a:pt x="0" y="57719"/>
                      <a:pt x="0" y="128919"/>
                    </a:cubicBezTo>
                    <a:cubicBezTo>
                      <a:pt x="0" y="200119"/>
                      <a:pt x="73473" y="257837"/>
                      <a:pt x="164106" y="257837"/>
                    </a:cubicBezTo>
                    <a:cubicBezTo>
                      <a:pt x="254740" y="257837"/>
                      <a:pt x="328213" y="200119"/>
                      <a:pt x="328213" y="128919"/>
                    </a:cubicBezTo>
                    <a:cubicBezTo>
                      <a:pt x="328213" y="57719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93" name="TextBox 1393"/>
              <p:cNvSpPr txBox="1"/>
              <p:nvPr/>
            </p:nvSpPr>
            <p:spPr>
              <a:xfrm>
                <a:off x="30770" y="-23453"/>
                <a:ext cx="266673" cy="2571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394" name="Group 1394"/>
            <p:cNvGrpSpPr/>
            <p:nvPr/>
          </p:nvGrpSpPr>
          <p:grpSpPr>
            <a:xfrm>
              <a:off x="1915281" y="812865"/>
              <a:ext cx="39686" cy="31176"/>
              <a:chOff x="0" y="0"/>
              <a:chExt cx="328213" cy="257837"/>
            </a:xfrm>
          </p:grpSpPr>
          <p:sp>
            <p:nvSpPr>
              <p:cNvPr id="1395" name="Freeform 1395"/>
              <p:cNvSpPr/>
              <p:nvPr/>
            </p:nvSpPr>
            <p:spPr>
              <a:xfrm>
                <a:off x="0" y="0"/>
                <a:ext cx="328213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257837">
                    <a:moveTo>
                      <a:pt x="164106" y="0"/>
                    </a:moveTo>
                    <a:cubicBezTo>
                      <a:pt x="73473" y="0"/>
                      <a:pt x="0" y="57719"/>
                      <a:pt x="0" y="128919"/>
                    </a:cubicBezTo>
                    <a:cubicBezTo>
                      <a:pt x="0" y="200119"/>
                      <a:pt x="73473" y="257837"/>
                      <a:pt x="164106" y="257837"/>
                    </a:cubicBezTo>
                    <a:cubicBezTo>
                      <a:pt x="254740" y="257837"/>
                      <a:pt x="328213" y="200119"/>
                      <a:pt x="328213" y="128919"/>
                    </a:cubicBezTo>
                    <a:cubicBezTo>
                      <a:pt x="328213" y="57719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96" name="TextBox 1396"/>
              <p:cNvSpPr txBox="1"/>
              <p:nvPr/>
            </p:nvSpPr>
            <p:spPr>
              <a:xfrm>
                <a:off x="30770" y="-23453"/>
                <a:ext cx="266673" cy="2571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397" name="Group 1397"/>
            <p:cNvGrpSpPr/>
            <p:nvPr/>
          </p:nvGrpSpPr>
          <p:grpSpPr>
            <a:xfrm>
              <a:off x="1723847" y="951860"/>
              <a:ext cx="42957" cy="33746"/>
              <a:chOff x="0" y="0"/>
              <a:chExt cx="328213" cy="257837"/>
            </a:xfrm>
          </p:grpSpPr>
          <p:sp>
            <p:nvSpPr>
              <p:cNvPr id="1398" name="Freeform 1398"/>
              <p:cNvSpPr/>
              <p:nvPr/>
            </p:nvSpPr>
            <p:spPr>
              <a:xfrm>
                <a:off x="0" y="0"/>
                <a:ext cx="328213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257837">
                    <a:moveTo>
                      <a:pt x="164106" y="0"/>
                    </a:moveTo>
                    <a:cubicBezTo>
                      <a:pt x="73473" y="0"/>
                      <a:pt x="0" y="57719"/>
                      <a:pt x="0" y="128919"/>
                    </a:cubicBezTo>
                    <a:cubicBezTo>
                      <a:pt x="0" y="200119"/>
                      <a:pt x="73473" y="257837"/>
                      <a:pt x="164106" y="257837"/>
                    </a:cubicBezTo>
                    <a:cubicBezTo>
                      <a:pt x="254740" y="257837"/>
                      <a:pt x="328213" y="200119"/>
                      <a:pt x="328213" y="128919"/>
                    </a:cubicBezTo>
                    <a:cubicBezTo>
                      <a:pt x="328213" y="57719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99" name="TextBox 1399"/>
              <p:cNvSpPr txBox="1"/>
              <p:nvPr/>
            </p:nvSpPr>
            <p:spPr>
              <a:xfrm>
                <a:off x="30770" y="-23453"/>
                <a:ext cx="266673" cy="2571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400" name="Group 1400"/>
            <p:cNvGrpSpPr/>
            <p:nvPr/>
          </p:nvGrpSpPr>
          <p:grpSpPr>
            <a:xfrm>
              <a:off x="1725483" y="953145"/>
              <a:ext cx="39686" cy="31176"/>
              <a:chOff x="0" y="0"/>
              <a:chExt cx="328213" cy="257837"/>
            </a:xfrm>
          </p:grpSpPr>
          <p:sp>
            <p:nvSpPr>
              <p:cNvPr id="1401" name="Freeform 1401"/>
              <p:cNvSpPr/>
              <p:nvPr/>
            </p:nvSpPr>
            <p:spPr>
              <a:xfrm>
                <a:off x="0" y="0"/>
                <a:ext cx="328213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257837">
                    <a:moveTo>
                      <a:pt x="164106" y="0"/>
                    </a:moveTo>
                    <a:cubicBezTo>
                      <a:pt x="73473" y="0"/>
                      <a:pt x="0" y="57719"/>
                      <a:pt x="0" y="128919"/>
                    </a:cubicBezTo>
                    <a:cubicBezTo>
                      <a:pt x="0" y="200119"/>
                      <a:pt x="73473" y="257837"/>
                      <a:pt x="164106" y="257837"/>
                    </a:cubicBezTo>
                    <a:cubicBezTo>
                      <a:pt x="254740" y="257837"/>
                      <a:pt x="328213" y="200119"/>
                      <a:pt x="328213" y="128919"/>
                    </a:cubicBezTo>
                    <a:cubicBezTo>
                      <a:pt x="328213" y="57719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02" name="TextBox 1402"/>
              <p:cNvSpPr txBox="1"/>
              <p:nvPr/>
            </p:nvSpPr>
            <p:spPr>
              <a:xfrm>
                <a:off x="30770" y="-23453"/>
                <a:ext cx="266673" cy="2571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403" name="Group 1403"/>
            <p:cNvGrpSpPr/>
            <p:nvPr/>
          </p:nvGrpSpPr>
          <p:grpSpPr>
            <a:xfrm>
              <a:off x="1855557" y="885671"/>
              <a:ext cx="42957" cy="51418"/>
              <a:chOff x="0" y="0"/>
              <a:chExt cx="328213" cy="392853"/>
            </a:xfrm>
          </p:grpSpPr>
          <p:sp>
            <p:nvSpPr>
              <p:cNvPr id="1404" name="Freeform 1404"/>
              <p:cNvSpPr/>
              <p:nvPr/>
            </p:nvSpPr>
            <p:spPr>
              <a:xfrm>
                <a:off x="0" y="0"/>
                <a:ext cx="328213" cy="392853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392853">
                    <a:moveTo>
                      <a:pt x="164106" y="0"/>
                    </a:moveTo>
                    <a:cubicBezTo>
                      <a:pt x="73473" y="0"/>
                      <a:pt x="0" y="87943"/>
                      <a:pt x="0" y="196427"/>
                    </a:cubicBezTo>
                    <a:cubicBezTo>
                      <a:pt x="0" y="304910"/>
                      <a:pt x="73473" y="392853"/>
                      <a:pt x="164106" y="392853"/>
                    </a:cubicBezTo>
                    <a:cubicBezTo>
                      <a:pt x="254740" y="392853"/>
                      <a:pt x="328213" y="304910"/>
                      <a:pt x="328213" y="196427"/>
                    </a:cubicBezTo>
                    <a:cubicBezTo>
                      <a:pt x="328213" y="87943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05" name="TextBox 1405"/>
              <p:cNvSpPr txBox="1"/>
              <p:nvPr/>
            </p:nvSpPr>
            <p:spPr>
              <a:xfrm>
                <a:off x="30770" y="-10795"/>
                <a:ext cx="266673" cy="3668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406" name="Group 1406"/>
            <p:cNvGrpSpPr/>
            <p:nvPr/>
          </p:nvGrpSpPr>
          <p:grpSpPr>
            <a:xfrm>
              <a:off x="1857193" y="887629"/>
              <a:ext cx="39686" cy="47502"/>
              <a:chOff x="0" y="0"/>
              <a:chExt cx="328213" cy="392853"/>
            </a:xfrm>
          </p:grpSpPr>
          <p:sp>
            <p:nvSpPr>
              <p:cNvPr id="1407" name="Freeform 1407"/>
              <p:cNvSpPr/>
              <p:nvPr/>
            </p:nvSpPr>
            <p:spPr>
              <a:xfrm>
                <a:off x="0" y="0"/>
                <a:ext cx="328213" cy="392853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392853">
                    <a:moveTo>
                      <a:pt x="164106" y="0"/>
                    </a:moveTo>
                    <a:cubicBezTo>
                      <a:pt x="73473" y="0"/>
                      <a:pt x="0" y="87943"/>
                      <a:pt x="0" y="196427"/>
                    </a:cubicBezTo>
                    <a:cubicBezTo>
                      <a:pt x="0" y="304910"/>
                      <a:pt x="73473" y="392853"/>
                      <a:pt x="164106" y="392853"/>
                    </a:cubicBezTo>
                    <a:cubicBezTo>
                      <a:pt x="254740" y="392853"/>
                      <a:pt x="328213" y="304910"/>
                      <a:pt x="328213" y="196427"/>
                    </a:cubicBezTo>
                    <a:cubicBezTo>
                      <a:pt x="328213" y="87943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08" name="TextBox 1408"/>
              <p:cNvSpPr txBox="1"/>
              <p:nvPr/>
            </p:nvSpPr>
            <p:spPr>
              <a:xfrm>
                <a:off x="30770" y="-10795"/>
                <a:ext cx="266673" cy="3668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409" name="Group 1409"/>
            <p:cNvGrpSpPr/>
            <p:nvPr/>
          </p:nvGrpSpPr>
          <p:grpSpPr>
            <a:xfrm>
              <a:off x="1888518" y="752728"/>
              <a:ext cx="67508" cy="31645"/>
              <a:chOff x="0" y="0"/>
              <a:chExt cx="433490" cy="203199"/>
            </a:xfrm>
          </p:grpSpPr>
          <p:sp>
            <p:nvSpPr>
              <p:cNvPr id="1410" name="Freeform 1410"/>
              <p:cNvSpPr/>
              <p:nvPr/>
            </p:nvSpPr>
            <p:spPr>
              <a:xfrm>
                <a:off x="0" y="0"/>
                <a:ext cx="433490" cy="203199"/>
              </a:xfrm>
              <a:custGeom>
                <a:avLst/>
                <a:gdLst/>
                <a:ahLst/>
                <a:cxnLst/>
                <a:rect l="l" t="t" r="r" b="b"/>
                <a:pathLst>
                  <a:path w="433490" h="203199">
                    <a:moveTo>
                      <a:pt x="216745" y="0"/>
                    </a:moveTo>
                    <a:cubicBezTo>
                      <a:pt x="97040" y="0"/>
                      <a:pt x="0" y="45488"/>
                      <a:pt x="0" y="101599"/>
                    </a:cubicBezTo>
                    <a:cubicBezTo>
                      <a:pt x="0" y="157711"/>
                      <a:pt x="97040" y="203199"/>
                      <a:pt x="216745" y="203199"/>
                    </a:cubicBezTo>
                    <a:cubicBezTo>
                      <a:pt x="336450" y="203199"/>
                      <a:pt x="433490" y="157711"/>
                      <a:pt x="433490" y="101599"/>
                    </a:cubicBezTo>
                    <a:cubicBezTo>
                      <a:pt x="433490" y="45488"/>
                      <a:pt x="336450" y="0"/>
                      <a:pt x="216745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11" name="TextBox 1411"/>
              <p:cNvSpPr txBox="1"/>
              <p:nvPr/>
            </p:nvSpPr>
            <p:spPr>
              <a:xfrm>
                <a:off x="40640" y="-28575"/>
                <a:ext cx="352210" cy="212724"/>
              </a:xfrm>
              <a:prstGeom prst="rect">
                <a:avLst/>
              </a:prstGeom>
            </p:spPr>
            <p:txBody>
              <a:bodyPr lIns="8232" tIns="8232" rIns="8232" bIns="823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412" name="Group 1412"/>
            <p:cNvGrpSpPr/>
            <p:nvPr/>
          </p:nvGrpSpPr>
          <p:grpSpPr>
            <a:xfrm>
              <a:off x="1891089" y="753933"/>
              <a:ext cx="62367" cy="29235"/>
              <a:chOff x="0" y="0"/>
              <a:chExt cx="433490" cy="203199"/>
            </a:xfrm>
          </p:grpSpPr>
          <p:sp>
            <p:nvSpPr>
              <p:cNvPr id="1413" name="Freeform 1413"/>
              <p:cNvSpPr/>
              <p:nvPr/>
            </p:nvSpPr>
            <p:spPr>
              <a:xfrm>
                <a:off x="0" y="0"/>
                <a:ext cx="433490" cy="203199"/>
              </a:xfrm>
              <a:custGeom>
                <a:avLst/>
                <a:gdLst/>
                <a:ahLst/>
                <a:cxnLst/>
                <a:rect l="l" t="t" r="r" b="b"/>
                <a:pathLst>
                  <a:path w="433490" h="203199">
                    <a:moveTo>
                      <a:pt x="216745" y="0"/>
                    </a:moveTo>
                    <a:cubicBezTo>
                      <a:pt x="97040" y="0"/>
                      <a:pt x="0" y="45488"/>
                      <a:pt x="0" y="101599"/>
                    </a:cubicBezTo>
                    <a:cubicBezTo>
                      <a:pt x="0" y="157711"/>
                      <a:pt x="97040" y="203199"/>
                      <a:pt x="216745" y="203199"/>
                    </a:cubicBezTo>
                    <a:cubicBezTo>
                      <a:pt x="336450" y="203199"/>
                      <a:pt x="433490" y="157711"/>
                      <a:pt x="433490" y="101599"/>
                    </a:cubicBezTo>
                    <a:cubicBezTo>
                      <a:pt x="433490" y="45488"/>
                      <a:pt x="336450" y="0"/>
                      <a:pt x="216745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14" name="TextBox 1414"/>
              <p:cNvSpPr txBox="1"/>
              <p:nvPr/>
            </p:nvSpPr>
            <p:spPr>
              <a:xfrm>
                <a:off x="40640" y="-28575"/>
                <a:ext cx="352210" cy="212724"/>
              </a:xfrm>
              <a:prstGeom prst="rect">
                <a:avLst/>
              </a:prstGeom>
            </p:spPr>
            <p:txBody>
              <a:bodyPr lIns="8232" tIns="8232" rIns="8232" bIns="823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415" name="Group 1415"/>
            <p:cNvGrpSpPr/>
            <p:nvPr/>
          </p:nvGrpSpPr>
          <p:grpSpPr>
            <a:xfrm>
              <a:off x="2077267" y="794259"/>
              <a:ext cx="42957" cy="33746"/>
              <a:chOff x="0" y="0"/>
              <a:chExt cx="328213" cy="257837"/>
            </a:xfrm>
          </p:grpSpPr>
          <p:sp>
            <p:nvSpPr>
              <p:cNvPr id="1416" name="Freeform 1416"/>
              <p:cNvSpPr/>
              <p:nvPr/>
            </p:nvSpPr>
            <p:spPr>
              <a:xfrm>
                <a:off x="0" y="0"/>
                <a:ext cx="328213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257837">
                    <a:moveTo>
                      <a:pt x="164106" y="0"/>
                    </a:moveTo>
                    <a:cubicBezTo>
                      <a:pt x="73473" y="0"/>
                      <a:pt x="0" y="57719"/>
                      <a:pt x="0" y="128919"/>
                    </a:cubicBezTo>
                    <a:cubicBezTo>
                      <a:pt x="0" y="200119"/>
                      <a:pt x="73473" y="257837"/>
                      <a:pt x="164106" y="257837"/>
                    </a:cubicBezTo>
                    <a:cubicBezTo>
                      <a:pt x="254740" y="257837"/>
                      <a:pt x="328213" y="200119"/>
                      <a:pt x="328213" y="128919"/>
                    </a:cubicBezTo>
                    <a:cubicBezTo>
                      <a:pt x="328213" y="57719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17" name="TextBox 1417"/>
              <p:cNvSpPr txBox="1"/>
              <p:nvPr/>
            </p:nvSpPr>
            <p:spPr>
              <a:xfrm>
                <a:off x="30770" y="-23453"/>
                <a:ext cx="266673" cy="2571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418" name="Group 1418"/>
            <p:cNvGrpSpPr/>
            <p:nvPr/>
          </p:nvGrpSpPr>
          <p:grpSpPr>
            <a:xfrm>
              <a:off x="2078903" y="795544"/>
              <a:ext cx="39686" cy="31176"/>
              <a:chOff x="0" y="0"/>
              <a:chExt cx="328213" cy="257837"/>
            </a:xfrm>
          </p:grpSpPr>
          <p:sp>
            <p:nvSpPr>
              <p:cNvPr id="1419" name="Freeform 1419"/>
              <p:cNvSpPr/>
              <p:nvPr/>
            </p:nvSpPr>
            <p:spPr>
              <a:xfrm>
                <a:off x="0" y="0"/>
                <a:ext cx="328213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257837">
                    <a:moveTo>
                      <a:pt x="164106" y="0"/>
                    </a:moveTo>
                    <a:cubicBezTo>
                      <a:pt x="73473" y="0"/>
                      <a:pt x="0" y="57719"/>
                      <a:pt x="0" y="128919"/>
                    </a:cubicBezTo>
                    <a:cubicBezTo>
                      <a:pt x="0" y="200119"/>
                      <a:pt x="73473" y="257837"/>
                      <a:pt x="164106" y="257837"/>
                    </a:cubicBezTo>
                    <a:cubicBezTo>
                      <a:pt x="254740" y="257837"/>
                      <a:pt x="328213" y="200119"/>
                      <a:pt x="328213" y="128919"/>
                    </a:cubicBezTo>
                    <a:cubicBezTo>
                      <a:pt x="328213" y="57719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20" name="TextBox 1420"/>
              <p:cNvSpPr txBox="1"/>
              <p:nvPr/>
            </p:nvSpPr>
            <p:spPr>
              <a:xfrm>
                <a:off x="30770" y="-23453"/>
                <a:ext cx="266673" cy="2571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421" name="Group 1421"/>
            <p:cNvGrpSpPr/>
            <p:nvPr/>
          </p:nvGrpSpPr>
          <p:grpSpPr>
            <a:xfrm>
              <a:off x="2077267" y="884620"/>
              <a:ext cx="42957" cy="33746"/>
              <a:chOff x="0" y="0"/>
              <a:chExt cx="328213" cy="257837"/>
            </a:xfrm>
          </p:grpSpPr>
          <p:sp>
            <p:nvSpPr>
              <p:cNvPr id="1422" name="Freeform 1422"/>
              <p:cNvSpPr/>
              <p:nvPr/>
            </p:nvSpPr>
            <p:spPr>
              <a:xfrm>
                <a:off x="0" y="0"/>
                <a:ext cx="328213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257837">
                    <a:moveTo>
                      <a:pt x="164106" y="0"/>
                    </a:moveTo>
                    <a:cubicBezTo>
                      <a:pt x="73473" y="0"/>
                      <a:pt x="0" y="57719"/>
                      <a:pt x="0" y="128919"/>
                    </a:cubicBezTo>
                    <a:cubicBezTo>
                      <a:pt x="0" y="200119"/>
                      <a:pt x="73473" y="257837"/>
                      <a:pt x="164106" y="257837"/>
                    </a:cubicBezTo>
                    <a:cubicBezTo>
                      <a:pt x="254740" y="257837"/>
                      <a:pt x="328213" y="200119"/>
                      <a:pt x="328213" y="128919"/>
                    </a:cubicBezTo>
                    <a:cubicBezTo>
                      <a:pt x="328213" y="57719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23" name="TextBox 1423"/>
              <p:cNvSpPr txBox="1"/>
              <p:nvPr/>
            </p:nvSpPr>
            <p:spPr>
              <a:xfrm>
                <a:off x="30770" y="-23453"/>
                <a:ext cx="266673" cy="2571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424" name="Group 1424"/>
            <p:cNvGrpSpPr/>
            <p:nvPr/>
          </p:nvGrpSpPr>
          <p:grpSpPr>
            <a:xfrm>
              <a:off x="2078903" y="885905"/>
              <a:ext cx="39686" cy="31176"/>
              <a:chOff x="0" y="0"/>
              <a:chExt cx="328213" cy="257837"/>
            </a:xfrm>
          </p:grpSpPr>
          <p:sp>
            <p:nvSpPr>
              <p:cNvPr id="1425" name="Freeform 1425"/>
              <p:cNvSpPr/>
              <p:nvPr/>
            </p:nvSpPr>
            <p:spPr>
              <a:xfrm>
                <a:off x="0" y="0"/>
                <a:ext cx="328213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257837">
                    <a:moveTo>
                      <a:pt x="164106" y="0"/>
                    </a:moveTo>
                    <a:cubicBezTo>
                      <a:pt x="73473" y="0"/>
                      <a:pt x="0" y="57719"/>
                      <a:pt x="0" y="128919"/>
                    </a:cubicBezTo>
                    <a:cubicBezTo>
                      <a:pt x="0" y="200119"/>
                      <a:pt x="73473" y="257837"/>
                      <a:pt x="164106" y="257837"/>
                    </a:cubicBezTo>
                    <a:cubicBezTo>
                      <a:pt x="254740" y="257837"/>
                      <a:pt x="328213" y="200119"/>
                      <a:pt x="328213" y="128919"/>
                    </a:cubicBezTo>
                    <a:cubicBezTo>
                      <a:pt x="328213" y="57719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26" name="TextBox 1426"/>
              <p:cNvSpPr txBox="1"/>
              <p:nvPr/>
            </p:nvSpPr>
            <p:spPr>
              <a:xfrm>
                <a:off x="30770" y="-23453"/>
                <a:ext cx="266673" cy="2571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427" name="Group 1427"/>
            <p:cNvGrpSpPr/>
            <p:nvPr/>
          </p:nvGrpSpPr>
          <p:grpSpPr>
            <a:xfrm>
              <a:off x="1795794" y="709931"/>
              <a:ext cx="42957" cy="33746"/>
              <a:chOff x="0" y="0"/>
              <a:chExt cx="328213" cy="257837"/>
            </a:xfrm>
          </p:grpSpPr>
          <p:sp>
            <p:nvSpPr>
              <p:cNvPr id="1428" name="Freeform 1428"/>
              <p:cNvSpPr/>
              <p:nvPr/>
            </p:nvSpPr>
            <p:spPr>
              <a:xfrm>
                <a:off x="0" y="0"/>
                <a:ext cx="328213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257837">
                    <a:moveTo>
                      <a:pt x="164106" y="0"/>
                    </a:moveTo>
                    <a:cubicBezTo>
                      <a:pt x="73473" y="0"/>
                      <a:pt x="0" y="57719"/>
                      <a:pt x="0" y="128919"/>
                    </a:cubicBezTo>
                    <a:cubicBezTo>
                      <a:pt x="0" y="200119"/>
                      <a:pt x="73473" y="257837"/>
                      <a:pt x="164106" y="257837"/>
                    </a:cubicBezTo>
                    <a:cubicBezTo>
                      <a:pt x="254740" y="257837"/>
                      <a:pt x="328213" y="200119"/>
                      <a:pt x="328213" y="128919"/>
                    </a:cubicBezTo>
                    <a:cubicBezTo>
                      <a:pt x="328213" y="57719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29" name="TextBox 1429"/>
              <p:cNvSpPr txBox="1"/>
              <p:nvPr/>
            </p:nvSpPr>
            <p:spPr>
              <a:xfrm>
                <a:off x="30770" y="-23453"/>
                <a:ext cx="266673" cy="2571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430" name="Group 1430"/>
            <p:cNvGrpSpPr/>
            <p:nvPr/>
          </p:nvGrpSpPr>
          <p:grpSpPr>
            <a:xfrm>
              <a:off x="1797429" y="711216"/>
              <a:ext cx="39686" cy="31176"/>
              <a:chOff x="0" y="0"/>
              <a:chExt cx="328213" cy="257837"/>
            </a:xfrm>
          </p:grpSpPr>
          <p:sp>
            <p:nvSpPr>
              <p:cNvPr id="1431" name="Freeform 1431"/>
              <p:cNvSpPr/>
              <p:nvPr/>
            </p:nvSpPr>
            <p:spPr>
              <a:xfrm>
                <a:off x="0" y="0"/>
                <a:ext cx="328213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257837">
                    <a:moveTo>
                      <a:pt x="164106" y="0"/>
                    </a:moveTo>
                    <a:cubicBezTo>
                      <a:pt x="73473" y="0"/>
                      <a:pt x="0" y="57719"/>
                      <a:pt x="0" y="128919"/>
                    </a:cubicBezTo>
                    <a:cubicBezTo>
                      <a:pt x="0" y="200119"/>
                      <a:pt x="73473" y="257837"/>
                      <a:pt x="164106" y="257837"/>
                    </a:cubicBezTo>
                    <a:cubicBezTo>
                      <a:pt x="254740" y="257837"/>
                      <a:pt x="328213" y="200119"/>
                      <a:pt x="328213" y="128919"/>
                    </a:cubicBezTo>
                    <a:cubicBezTo>
                      <a:pt x="328213" y="57719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DFA489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32" name="TextBox 1432"/>
              <p:cNvSpPr txBox="1"/>
              <p:nvPr/>
            </p:nvSpPr>
            <p:spPr>
              <a:xfrm>
                <a:off x="30770" y="-23453"/>
                <a:ext cx="266673" cy="2571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433" name="Group 1433"/>
            <p:cNvGrpSpPr/>
            <p:nvPr/>
          </p:nvGrpSpPr>
          <p:grpSpPr>
            <a:xfrm>
              <a:off x="1400784" y="784373"/>
              <a:ext cx="30279" cy="35595"/>
              <a:chOff x="0" y="0"/>
              <a:chExt cx="219327" cy="257837"/>
            </a:xfrm>
          </p:grpSpPr>
          <p:sp>
            <p:nvSpPr>
              <p:cNvPr id="1434" name="Freeform 1434"/>
              <p:cNvSpPr/>
              <p:nvPr/>
            </p:nvSpPr>
            <p:spPr>
              <a:xfrm>
                <a:off x="0" y="0"/>
                <a:ext cx="219327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57837">
                    <a:moveTo>
                      <a:pt x="109663" y="0"/>
                    </a:moveTo>
                    <a:cubicBezTo>
                      <a:pt x="49098" y="0"/>
                      <a:pt x="0" y="57719"/>
                      <a:pt x="0" y="128919"/>
                    </a:cubicBezTo>
                    <a:cubicBezTo>
                      <a:pt x="0" y="200119"/>
                      <a:pt x="49098" y="257837"/>
                      <a:pt x="109663" y="257837"/>
                    </a:cubicBezTo>
                    <a:cubicBezTo>
                      <a:pt x="170229" y="257837"/>
                      <a:pt x="219327" y="200119"/>
                      <a:pt x="219327" y="128919"/>
                    </a:cubicBezTo>
                    <a:cubicBezTo>
                      <a:pt x="219327" y="57719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35" name="TextBox 1435"/>
              <p:cNvSpPr txBox="1"/>
              <p:nvPr/>
            </p:nvSpPr>
            <p:spPr>
              <a:xfrm>
                <a:off x="20562" y="-23453"/>
                <a:ext cx="178203" cy="2571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436" name="Group 1436"/>
            <p:cNvGrpSpPr/>
            <p:nvPr/>
          </p:nvGrpSpPr>
          <p:grpSpPr>
            <a:xfrm>
              <a:off x="1400784" y="785728"/>
              <a:ext cx="30279" cy="32885"/>
              <a:chOff x="0" y="0"/>
              <a:chExt cx="237406" cy="257837"/>
            </a:xfrm>
          </p:grpSpPr>
          <p:sp>
            <p:nvSpPr>
              <p:cNvPr id="1437" name="Freeform 1437"/>
              <p:cNvSpPr/>
              <p:nvPr/>
            </p:nvSpPr>
            <p:spPr>
              <a:xfrm>
                <a:off x="0" y="0"/>
                <a:ext cx="237406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57837">
                    <a:moveTo>
                      <a:pt x="118703" y="0"/>
                    </a:moveTo>
                    <a:cubicBezTo>
                      <a:pt x="53145" y="0"/>
                      <a:pt x="0" y="57719"/>
                      <a:pt x="0" y="128919"/>
                    </a:cubicBezTo>
                    <a:cubicBezTo>
                      <a:pt x="0" y="200119"/>
                      <a:pt x="53145" y="257837"/>
                      <a:pt x="118703" y="257837"/>
                    </a:cubicBezTo>
                    <a:cubicBezTo>
                      <a:pt x="184261" y="257837"/>
                      <a:pt x="237406" y="200119"/>
                      <a:pt x="237406" y="128919"/>
                    </a:cubicBezTo>
                    <a:cubicBezTo>
                      <a:pt x="237406" y="57719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DFA489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38" name="TextBox 1438"/>
              <p:cNvSpPr txBox="1"/>
              <p:nvPr/>
            </p:nvSpPr>
            <p:spPr>
              <a:xfrm>
                <a:off x="22257" y="-23453"/>
                <a:ext cx="192893" cy="2571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439" name="Group 1439"/>
            <p:cNvGrpSpPr/>
            <p:nvPr/>
          </p:nvGrpSpPr>
          <p:grpSpPr>
            <a:xfrm>
              <a:off x="1519959" y="699168"/>
              <a:ext cx="30279" cy="30279"/>
              <a:chOff x="0" y="0"/>
              <a:chExt cx="219327" cy="219327"/>
            </a:xfrm>
          </p:grpSpPr>
          <p:sp>
            <p:nvSpPr>
              <p:cNvPr id="1440" name="Freeform 1440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41" name="TextBox 1441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442" name="Group 1442"/>
            <p:cNvGrpSpPr/>
            <p:nvPr/>
          </p:nvGrpSpPr>
          <p:grpSpPr>
            <a:xfrm>
              <a:off x="1519959" y="699168"/>
              <a:ext cx="30279" cy="30279"/>
              <a:chOff x="0" y="0"/>
              <a:chExt cx="237406" cy="237406"/>
            </a:xfrm>
          </p:grpSpPr>
          <p:sp>
            <p:nvSpPr>
              <p:cNvPr id="1443" name="Freeform 1443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DFA489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44" name="TextBox 1444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445" name="Group 1445"/>
            <p:cNvGrpSpPr/>
            <p:nvPr/>
          </p:nvGrpSpPr>
          <p:grpSpPr>
            <a:xfrm>
              <a:off x="1984632" y="922632"/>
              <a:ext cx="30279" cy="30279"/>
              <a:chOff x="0" y="0"/>
              <a:chExt cx="219327" cy="219327"/>
            </a:xfrm>
          </p:grpSpPr>
          <p:sp>
            <p:nvSpPr>
              <p:cNvPr id="1446" name="Freeform 1446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47" name="TextBox 1447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448" name="Group 1448"/>
            <p:cNvGrpSpPr/>
            <p:nvPr/>
          </p:nvGrpSpPr>
          <p:grpSpPr>
            <a:xfrm>
              <a:off x="1984632" y="922632"/>
              <a:ext cx="30279" cy="30279"/>
              <a:chOff x="0" y="0"/>
              <a:chExt cx="237406" cy="237406"/>
            </a:xfrm>
          </p:grpSpPr>
          <p:sp>
            <p:nvSpPr>
              <p:cNvPr id="1449" name="Freeform 1449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DFA489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50" name="TextBox 1450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451" name="Group 1451"/>
            <p:cNvGrpSpPr/>
            <p:nvPr/>
          </p:nvGrpSpPr>
          <p:grpSpPr>
            <a:xfrm>
              <a:off x="2272741" y="926648"/>
              <a:ext cx="67508" cy="31645"/>
              <a:chOff x="0" y="0"/>
              <a:chExt cx="433490" cy="203199"/>
            </a:xfrm>
          </p:grpSpPr>
          <p:sp>
            <p:nvSpPr>
              <p:cNvPr id="1452" name="Freeform 1452"/>
              <p:cNvSpPr/>
              <p:nvPr/>
            </p:nvSpPr>
            <p:spPr>
              <a:xfrm>
                <a:off x="0" y="0"/>
                <a:ext cx="433490" cy="203199"/>
              </a:xfrm>
              <a:custGeom>
                <a:avLst/>
                <a:gdLst/>
                <a:ahLst/>
                <a:cxnLst/>
                <a:rect l="l" t="t" r="r" b="b"/>
                <a:pathLst>
                  <a:path w="433490" h="203199">
                    <a:moveTo>
                      <a:pt x="216745" y="0"/>
                    </a:moveTo>
                    <a:cubicBezTo>
                      <a:pt x="97040" y="0"/>
                      <a:pt x="0" y="45488"/>
                      <a:pt x="0" y="101599"/>
                    </a:cubicBezTo>
                    <a:cubicBezTo>
                      <a:pt x="0" y="157711"/>
                      <a:pt x="97040" y="203199"/>
                      <a:pt x="216745" y="203199"/>
                    </a:cubicBezTo>
                    <a:cubicBezTo>
                      <a:pt x="336450" y="203199"/>
                      <a:pt x="433490" y="157711"/>
                      <a:pt x="433490" y="101599"/>
                    </a:cubicBezTo>
                    <a:cubicBezTo>
                      <a:pt x="433490" y="45488"/>
                      <a:pt x="336450" y="0"/>
                      <a:pt x="216745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53" name="TextBox 1453"/>
              <p:cNvSpPr txBox="1"/>
              <p:nvPr/>
            </p:nvSpPr>
            <p:spPr>
              <a:xfrm>
                <a:off x="40640" y="-28575"/>
                <a:ext cx="352210" cy="212724"/>
              </a:xfrm>
              <a:prstGeom prst="rect">
                <a:avLst/>
              </a:prstGeom>
            </p:spPr>
            <p:txBody>
              <a:bodyPr lIns="8232" tIns="8232" rIns="8232" bIns="823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454" name="Group 1454"/>
            <p:cNvGrpSpPr/>
            <p:nvPr/>
          </p:nvGrpSpPr>
          <p:grpSpPr>
            <a:xfrm>
              <a:off x="2275312" y="927853"/>
              <a:ext cx="62367" cy="29235"/>
              <a:chOff x="0" y="0"/>
              <a:chExt cx="433490" cy="203199"/>
            </a:xfrm>
          </p:grpSpPr>
          <p:sp>
            <p:nvSpPr>
              <p:cNvPr id="1455" name="Freeform 1455"/>
              <p:cNvSpPr/>
              <p:nvPr/>
            </p:nvSpPr>
            <p:spPr>
              <a:xfrm>
                <a:off x="0" y="0"/>
                <a:ext cx="433490" cy="203199"/>
              </a:xfrm>
              <a:custGeom>
                <a:avLst/>
                <a:gdLst/>
                <a:ahLst/>
                <a:cxnLst/>
                <a:rect l="l" t="t" r="r" b="b"/>
                <a:pathLst>
                  <a:path w="433490" h="203199">
                    <a:moveTo>
                      <a:pt x="216745" y="0"/>
                    </a:moveTo>
                    <a:cubicBezTo>
                      <a:pt x="97040" y="0"/>
                      <a:pt x="0" y="45488"/>
                      <a:pt x="0" y="101599"/>
                    </a:cubicBezTo>
                    <a:cubicBezTo>
                      <a:pt x="0" y="157711"/>
                      <a:pt x="97040" y="203199"/>
                      <a:pt x="216745" y="203199"/>
                    </a:cubicBezTo>
                    <a:cubicBezTo>
                      <a:pt x="336450" y="203199"/>
                      <a:pt x="433490" y="157711"/>
                      <a:pt x="433490" y="101599"/>
                    </a:cubicBezTo>
                    <a:cubicBezTo>
                      <a:pt x="433490" y="45488"/>
                      <a:pt x="336450" y="0"/>
                      <a:pt x="216745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56" name="TextBox 1456"/>
              <p:cNvSpPr txBox="1"/>
              <p:nvPr/>
            </p:nvSpPr>
            <p:spPr>
              <a:xfrm>
                <a:off x="40640" y="-28575"/>
                <a:ext cx="352210" cy="212724"/>
              </a:xfrm>
              <a:prstGeom prst="rect">
                <a:avLst/>
              </a:prstGeom>
            </p:spPr>
            <p:txBody>
              <a:bodyPr lIns="8232" tIns="8232" rIns="8232" bIns="823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457" name="Group 1457"/>
            <p:cNvGrpSpPr/>
            <p:nvPr/>
          </p:nvGrpSpPr>
          <p:grpSpPr>
            <a:xfrm>
              <a:off x="2376875" y="867581"/>
              <a:ext cx="38010" cy="34447"/>
              <a:chOff x="0" y="0"/>
              <a:chExt cx="433490" cy="392853"/>
            </a:xfrm>
          </p:grpSpPr>
          <p:sp>
            <p:nvSpPr>
              <p:cNvPr id="1458" name="Freeform 1458"/>
              <p:cNvSpPr/>
              <p:nvPr/>
            </p:nvSpPr>
            <p:spPr>
              <a:xfrm>
                <a:off x="0" y="0"/>
                <a:ext cx="433490" cy="392853"/>
              </a:xfrm>
              <a:custGeom>
                <a:avLst/>
                <a:gdLst/>
                <a:ahLst/>
                <a:cxnLst/>
                <a:rect l="l" t="t" r="r" b="b"/>
                <a:pathLst>
                  <a:path w="433490" h="392853">
                    <a:moveTo>
                      <a:pt x="216745" y="0"/>
                    </a:moveTo>
                    <a:cubicBezTo>
                      <a:pt x="97040" y="0"/>
                      <a:pt x="0" y="87943"/>
                      <a:pt x="0" y="196427"/>
                    </a:cubicBezTo>
                    <a:cubicBezTo>
                      <a:pt x="0" y="304910"/>
                      <a:pt x="97040" y="392853"/>
                      <a:pt x="216745" y="392853"/>
                    </a:cubicBezTo>
                    <a:cubicBezTo>
                      <a:pt x="336450" y="392853"/>
                      <a:pt x="433490" y="304910"/>
                      <a:pt x="433490" y="196427"/>
                    </a:cubicBezTo>
                    <a:cubicBezTo>
                      <a:pt x="433490" y="87943"/>
                      <a:pt x="336450" y="0"/>
                      <a:pt x="216745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59" name="TextBox 1459"/>
              <p:cNvSpPr txBox="1"/>
              <p:nvPr/>
            </p:nvSpPr>
            <p:spPr>
              <a:xfrm>
                <a:off x="40640" y="-10795"/>
                <a:ext cx="352210" cy="366818"/>
              </a:xfrm>
              <a:prstGeom prst="rect">
                <a:avLst/>
              </a:prstGeom>
            </p:spPr>
            <p:txBody>
              <a:bodyPr lIns="4635" tIns="4635" rIns="4635" bIns="4635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460" name="Group 1460"/>
            <p:cNvGrpSpPr/>
            <p:nvPr/>
          </p:nvGrpSpPr>
          <p:grpSpPr>
            <a:xfrm>
              <a:off x="2378322" y="868893"/>
              <a:ext cx="35116" cy="31824"/>
              <a:chOff x="0" y="0"/>
              <a:chExt cx="433490" cy="392853"/>
            </a:xfrm>
          </p:grpSpPr>
          <p:sp>
            <p:nvSpPr>
              <p:cNvPr id="1461" name="Freeform 1461"/>
              <p:cNvSpPr/>
              <p:nvPr/>
            </p:nvSpPr>
            <p:spPr>
              <a:xfrm>
                <a:off x="0" y="0"/>
                <a:ext cx="433490" cy="392853"/>
              </a:xfrm>
              <a:custGeom>
                <a:avLst/>
                <a:gdLst/>
                <a:ahLst/>
                <a:cxnLst/>
                <a:rect l="l" t="t" r="r" b="b"/>
                <a:pathLst>
                  <a:path w="433490" h="392853">
                    <a:moveTo>
                      <a:pt x="216745" y="0"/>
                    </a:moveTo>
                    <a:cubicBezTo>
                      <a:pt x="97040" y="0"/>
                      <a:pt x="0" y="87943"/>
                      <a:pt x="0" y="196427"/>
                    </a:cubicBezTo>
                    <a:cubicBezTo>
                      <a:pt x="0" y="304910"/>
                      <a:pt x="97040" y="392853"/>
                      <a:pt x="216745" y="392853"/>
                    </a:cubicBezTo>
                    <a:cubicBezTo>
                      <a:pt x="336450" y="392853"/>
                      <a:pt x="433490" y="304910"/>
                      <a:pt x="433490" y="196427"/>
                    </a:cubicBezTo>
                    <a:cubicBezTo>
                      <a:pt x="433490" y="87943"/>
                      <a:pt x="336450" y="0"/>
                      <a:pt x="216745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62" name="TextBox 1462"/>
              <p:cNvSpPr txBox="1"/>
              <p:nvPr/>
            </p:nvSpPr>
            <p:spPr>
              <a:xfrm>
                <a:off x="40640" y="-10795"/>
                <a:ext cx="352210" cy="366818"/>
              </a:xfrm>
              <a:prstGeom prst="rect">
                <a:avLst/>
              </a:prstGeom>
            </p:spPr>
            <p:txBody>
              <a:bodyPr lIns="4635" tIns="4635" rIns="4635" bIns="4635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463" name="Group 1463"/>
            <p:cNvGrpSpPr/>
            <p:nvPr/>
          </p:nvGrpSpPr>
          <p:grpSpPr>
            <a:xfrm>
              <a:off x="2461491" y="968179"/>
              <a:ext cx="42957" cy="33746"/>
              <a:chOff x="0" y="0"/>
              <a:chExt cx="328213" cy="257837"/>
            </a:xfrm>
          </p:grpSpPr>
          <p:sp>
            <p:nvSpPr>
              <p:cNvPr id="1464" name="Freeform 1464"/>
              <p:cNvSpPr/>
              <p:nvPr/>
            </p:nvSpPr>
            <p:spPr>
              <a:xfrm>
                <a:off x="0" y="0"/>
                <a:ext cx="328213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257837">
                    <a:moveTo>
                      <a:pt x="164106" y="0"/>
                    </a:moveTo>
                    <a:cubicBezTo>
                      <a:pt x="73473" y="0"/>
                      <a:pt x="0" y="57719"/>
                      <a:pt x="0" y="128919"/>
                    </a:cubicBezTo>
                    <a:cubicBezTo>
                      <a:pt x="0" y="200119"/>
                      <a:pt x="73473" y="257837"/>
                      <a:pt x="164106" y="257837"/>
                    </a:cubicBezTo>
                    <a:cubicBezTo>
                      <a:pt x="254740" y="257837"/>
                      <a:pt x="328213" y="200119"/>
                      <a:pt x="328213" y="128919"/>
                    </a:cubicBezTo>
                    <a:cubicBezTo>
                      <a:pt x="328213" y="57719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65" name="TextBox 1465"/>
              <p:cNvSpPr txBox="1"/>
              <p:nvPr/>
            </p:nvSpPr>
            <p:spPr>
              <a:xfrm>
                <a:off x="30770" y="-23453"/>
                <a:ext cx="266673" cy="2571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466" name="Group 1466"/>
            <p:cNvGrpSpPr/>
            <p:nvPr/>
          </p:nvGrpSpPr>
          <p:grpSpPr>
            <a:xfrm>
              <a:off x="2463126" y="969464"/>
              <a:ext cx="39686" cy="31176"/>
              <a:chOff x="0" y="0"/>
              <a:chExt cx="328213" cy="257837"/>
            </a:xfrm>
          </p:grpSpPr>
          <p:sp>
            <p:nvSpPr>
              <p:cNvPr id="1467" name="Freeform 1467"/>
              <p:cNvSpPr/>
              <p:nvPr/>
            </p:nvSpPr>
            <p:spPr>
              <a:xfrm>
                <a:off x="0" y="0"/>
                <a:ext cx="328213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257837">
                    <a:moveTo>
                      <a:pt x="164106" y="0"/>
                    </a:moveTo>
                    <a:cubicBezTo>
                      <a:pt x="73473" y="0"/>
                      <a:pt x="0" y="57719"/>
                      <a:pt x="0" y="128919"/>
                    </a:cubicBezTo>
                    <a:cubicBezTo>
                      <a:pt x="0" y="200119"/>
                      <a:pt x="73473" y="257837"/>
                      <a:pt x="164106" y="257837"/>
                    </a:cubicBezTo>
                    <a:cubicBezTo>
                      <a:pt x="254740" y="257837"/>
                      <a:pt x="328213" y="200119"/>
                      <a:pt x="328213" y="128919"/>
                    </a:cubicBezTo>
                    <a:cubicBezTo>
                      <a:pt x="328213" y="57719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68" name="TextBox 1468"/>
              <p:cNvSpPr txBox="1"/>
              <p:nvPr/>
            </p:nvSpPr>
            <p:spPr>
              <a:xfrm>
                <a:off x="30770" y="-23453"/>
                <a:ext cx="266673" cy="2571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469" name="Group 1469"/>
            <p:cNvGrpSpPr/>
            <p:nvPr/>
          </p:nvGrpSpPr>
          <p:grpSpPr>
            <a:xfrm>
              <a:off x="2482969" y="809527"/>
              <a:ext cx="67508" cy="31645"/>
              <a:chOff x="0" y="0"/>
              <a:chExt cx="433490" cy="203199"/>
            </a:xfrm>
          </p:grpSpPr>
          <p:sp>
            <p:nvSpPr>
              <p:cNvPr id="1470" name="Freeform 1470"/>
              <p:cNvSpPr/>
              <p:nvPr/>
            </p:nvSpPr>
            <p:spPr>
              <a:xfrm>
                <a:off x="0" y="0"/>
                <a:ext cx="433490" cy="203199"/>
              </a:xfrm>
              <a:custGeom>
                <a:avLst/>
                <a:gdLst/>
                <a:ahLst/>
                <a:cxnLst/>
                <a:rect l="l" t="t" r="r" b="b"/>
                <a:pathLst>
                  <a:path w="433490" h="203199">
                    <a:moveTo>
                      <a:pt x="216745" y="0"/>
                    </a:moveTo>
                    <a:cubicBezTo>
                      <a:pt x="97040" y="0"/>
                      <a:pt x="0" y="45488"/>
                      <a:pt x="0" y="101599"/>
                    </a:cubicBezTo>
                    <a:cubicBezTo>
                      <a:pt x="0" y="157711"/>
                      <a:pt x="97040" y="203199"/>
                      <a:pt x="216745" y="203199"/>
                    </a:cubicBezTo>
                    <a:cubicBezTo>
                      <a:pt x="336450" y="203199"/>
                      <a:pt x="433490" y="157711"/>
                      <a:pt x="433490" y="101599"/>
                    </a:cubicBezTo>
                    <a:cubicBezTo>
                      <a:pt x="433490" y="45488"/>
                      <a:pt x="336450" y="0"/>
                      <a:pt x="216745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71" name="TextBox 1471"/>
              <p:cNvSpPr txBox="1"/>
              <p:nvPr/>
            </p:nvSpPr>
            <p:spPr>
              <a:xfrm>
                <a:off x="40640" y="-28575"/>
                <a:ext cx="352210" cy="212724"/>
              </a:xfrm>
              <a:prstGeom prst="rect">
                <a:avLst/>
              </a:prstGeom>
            </p:spPr>
            <p:txBody>
              <a:bodyPr lIns="8232" tIns="8232" rIns="8232" bIns="823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472" name="Group 1472"/>
            <p:cNvGrpSpPr/>
            <p:nvPr/>
          </p:nvGrpSpPr>
          <p:grpSpPr>
            <a:xfrm>
              <a:off x="2485540" y="810732"/>
              <a:ext cx="62367" cy="29235"/>
              <a:chOff x="0" y="0"/>
              <a:chExt cx="433490" cy="203199"/>
            </a:xfrm>
          </p:grpSpPr>
          <p:sp>
            <p:nvSpPr>
              <p:cNvPr id="1473" name="Freeform 1473"/>
              <p:cNvSpPr/>
              <p:nvPr/>
            </p:nvSpPr>
            <p:spPr>
              <a:xfrm>
                <a:off x="0" y="0"/>
                <a:ext cx="433490" cy="203199"/>
              </a:xfrm>
              <a:custGeom>
                <a:avLst/>
                <a:gdLst/>
                <a:ahLst/>
                <a:cxnLst/>
                <a:rect l="l" t="t" r="r" b="b"/>
                <a:pathLst>
                  <a:path w="433490" h="203199">
                    <a:moveTo>
                      <a:pt x="216745" y="0"/>
                    </a:moveTo>
                    <a:cubicBezTo>
                      <a:pt x="97040" y="0"/>
                      <a:pt x="0" y="45488"/>
                      <a:pt x="0" y="101599"/>
                    </a:cubicBezTo>
                    <a:cubicBezTo>
                      <a:pt x="0" y="157711"/>
                      <a:pt x="97040" y="203199"/>
                      <a:pt x="216745" y="203199"/>
                    </a:cubicBezTo>
                    <a:cubicBezTo>
                      <a:pt x="336450" y="203199"/>
                      <a:pt x="433490" y="157711"/>
                      <a:pt x="433490" y="101599"/>
                    </a:cubicBezTo>
                    <a:cubicBezTo>
                      <a:pt x="433490" y="45488"/>
                      <a:pt x="336450" y="0"/>
                      <a:pt x="216745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74" name="TextBox 1474"/>
              <p:cNvSpPr txBox="1"/>
              <p:nvPr/>
            </p:nvSpPr>
            <p:spPr>
              <a:xfrm>
                <a:off x="40640" y="-28575"/>
                <a:ext cx="352210" cy="212724"/>
              </a:xfrm>
              <a:prstGeom prst="rect">
                <a:avLst/>
              </a:prstGeom>
            </p:spPr>
            <p:txBody>
              <a:bodyPr lIns="8232" tIns="8232" rIns="8232" bIns="823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475" name="Group 1475"/>
            <p:cNvGrpSpPr/>
            <p:nvPr/>
          </p:nvGrpSpPr>
          <p:grpSpPr>
            <a:xfrm>
              <a:off x="2587103" y="750461"/>
              <a:ext cx="38010" cy="34447"/>
              <a:chOff x="0" y="0"/>
              <a:chExt cx="433490" cy="392853"/>
            </a:xfrm>
          </p:grpSpPr>
          <p:sp>
            <p:nvSpPr>
              <p:cNvPr id="1476" name="Freeform 1476"/>
              <p:cNvSpPr/>
              <p:nvPr/>
            </p:nvSpPr>
            <p:spPr>
              <a:xfrm>
                <a:off x="0" y="0"/>
                <a:ext cx="433490" cy="392853"/>
              </a:xfrm>
              <a:custGeom>
                <a:avLst/>
                <a:gdLst/>
                <a:ahLst/>
                <a:cxnLst/>
                <a:rect l="l" t="t" r="r" b="b"/>
                <a:pathLst>
                  <a:path w="433490" h="392853">
                    <a:moveTo>
                      <a:pt x="216745" y="0"/>
                    </a:moveTo>
                    <a:cubicBezTo>
                      <a:pt x="97040" y="0"/>
                      <a:pt x="0" y="87943"/>
                      <a:pt x="0" y="196427"/>
                    </a:cubicBezTo>
                    <a:cubicBezTo>
                      <a:pt x="0" y="304910"/>
                      <a:pt x="97040" y="392853"/>
                      <a:pt x="216745" y="392853"/>
                    </a:cubicBezTo>
                    <a:cubicBezTo>
                      <a:pt x="336450" y="392853"/>
                      <a:pt x="433490" y="304910"/>
                      <a:pt x="433490" y="196427"/>
                    </a:cubicBezTo>
                    <a:cubicBezTo>
                      <a:pt x="433490" y="87943"/>
                      <a:pt x="336450" y="0"/>
                      <a:pt x="216745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77" name="TextBox 1477"/>
              <p:cNvSpPr txBox="1"/>
              <p:nvPr/>
            </p:nvSpPr>
            <p:spPr>
              <a:xfrm>
                <a:off x="40640" y="-10795"/>
                <a:ext cx="352210" cy="366818"/>
              </a:xfrm>
              <a:prstGeom prst="rect">
                <a:avLst/>
              </a:prstGeom>
            </p:spPr>
            <p:txBody>
              <a:bodyPr lIns="4635" tIns="4635" rIns="4635" bIns="4635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478" name="Group 1478"/>
            <p:cNvGrpSpPr/>
            <p:nvPr/>
          </p:nvGrpSpPr>
          <p:grpSpPr>
            <a:xfrm>
              <a:off x="2588550" y="751773"/>
              <a:ext cx="35116" cy="31824"/>
              <a:chOff x="0" y="0"/>
              <a:chExt cx="433490" cy="392853"/>
            </a:xfrm>
          </p:grpSpPr>
          <p:sp>
            <p:nvSpPr>
              <p:cNvPr id="1479" name="Freeform 1479"/>
              <p:cNvSpPr/>
              <p:nvPr/>
            </p:nvSpPr>
            <p:spPr>
              <a:xfrm>
                <a:off x="0" y="0"/>
                <a:ext cx="433490" cy="392853"/>
              </a:xfrm>
              <a:custGeom>
                <a:avLst/>
                <a:gdLst/>
                <a:ahLst/>
                <a:cxnLst/>
                <a:rect l="l" t="t" r="r" b="b"/>
                <a:pathLst>
                  <a:path w="433490" h="392853">
                    <a:moveTo>
                      <a:pt x="216745" y="0"/>
                    </a:moveTo>
                    <a:cubicBezTo>
                      <a:pt x="97040" y="0"/>
                      <a:pt x="0" y="87943"/>
                      <a:pt x="0" y="196427"/>
                    </a:cubicBezTo>
                    <a:cubicBezTo>
                      <a:pt x="0" y="304910"/>
                      <a:pt x="97040" y="392853"/>
                      <a:pt x="216745" y="392853"/>
                    </a:cubicBezTo>
                    <a:cubicBezTo>
                      <a:pt x="336450" y="392853"/>
                      <a:pt x="433490" y="304910"/>
                      <a:pt x="433490" y="196427"/>
                    </a:cubicBezTo>
                    <a:cubicBezTo>
                      <a:pt x="433490" y="87943"/>
                      <a:pt x="336450" y="0"/>
                      <a:pt x="216745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80" name="TextBox 1480"/>
              <p:cNvSpPr txBox="1"/>
              <p:nvPr/>
            </p:nvSpPr>
            <p:spPr>
              <a:xfrm>
                <a:off x="40640" y="-10795"/>
                <a:ext cx="352210" cy="366818"/>
              </a:xfrm>
              <a:prstGeom prst="rect">
                <a:avLst/>
              </a:prstGeom>
            </p:spPr>
            <p:txBody>
              <a:bodyPr lIns="4635" tIns="4635" rIns="4635" bIns="4635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481" name="Group 1481"/>
            <p:cNvGrpSpPr/>
            <p:nvPr/>
          </p:nvGrpSpPr>
          <p:grpSpPr>
            <a:xfrm>
              <a:off x="2660236" y="825350"/>
              <a:ext cx="42957" cy="51418"/>
              <a:chOff x="0" y="0"/>
              <a:chExt cx="328213" cy="392853"/>
            </a:xfrm>
          </p:grpSpPr>
          <p:sp>
            <p:nvSpPr>
              <p:cNvPr id="1482" name="Freeform 1482"/>
              <p:cNvSpPr/>
              <p:nvPr/>
            </p:nvSpPr>
            <p:spPr>
              <a:xfrm>
                <a:off x="0" y="0"/>
                <a:ext cx="328213" cy="392853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392853">
                    <a:moveTo>
                      <a:pt x="164106" y="0"/>
                    </a:moveTo>
                    <a:cubicBezTo>
                      <a:pt x="73473" y="0"/>
                      <a:pt x="0" y="87943"/>
                      <a:pt x="0" y="196427"/>
                    </a:cubicBezTo>
                    <a:cubicBezTo>
                      <a:pt x="0" y="304910"/>
                      <a:pt x="73473" y="392853"/>
                      <a:pt x="164106" y="392853"/>
                    </a:cubicBezTo>
                    <a:cubicBezTo>
                      <a:pt x="254740" y="392853"/>
                      <a:pt x="328213" y="304910"/>
                      <a:pt x="328213" y="196427"/>
                    </a:cubicBezTo>
                    <a:cubicBezTo>
                      <a:pt x="328213" y="87943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83" name="TextBox 1483"/>
              <p:cNvSpPr txBox="1"/>
              <p:nvPr/>
            </p:nvSpPr>
            <p:spPr>
              <a:xfrm>
                <a:off x="30770" y="-10795"/>
                <a:ext cx="266673" cy="3668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484" name="Group 1484"/>
            <p:cNvGrpSpPr/>
            <p:nvPr/>
          </p:nvGrpSpPr>
          <p:grpSpPr>
            <a:xfrm>
              <a:off x="2661872" y="827308"/>
              <a:ext cx="39686" cy="47502"/>
              <a:chOff x="0" y="0"/>
              <a:chExt cx="328213" cy="392853"/>
            </a:xfrm>
          </p:grpSpPr>
          <p:sp>
            <p:nvSpPr>
              <p:cNvPr id="1485" name="Freeform 1485"/>
              <p:cNvSpPr/>
              <p:nvPr/>
            </p:nvSpPr>
            <p:spPr>
              <a:xfrm>
                <a:off x="0" y="0"/>
                <a:ext cx="328213" cy="392853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392853">
                    <a:moveTo>
                      <a:pt x="164106" y="0"/>
                    </a:moveTo>
                    <a:cubicBezTo>
                      <a:pt x="73473" y="0"/>
                      <a:pt x="0" y="87943"/>
                      <a:pt x="0" y="196427"/>
                    </a:cubicBezTo>
                    <a:cubicBezTo>
                      <a:pt x="0" y="304910"/>
                      <a:pt x="73473" y="392853"/>
                      <a:pt x="164106" y="392853"/>
                    </a:cubicBezTo>
                    <a:cubicBezTo>
                      <a:pt x="254740" y="392853"/>
                      <a:pt x="328213" y="304910"/>
                      <a:pt x="328213" y="196427"/>
                    </a:cubicBezTo>
                    <a:cubicBezTo>
                      <a:pt x="328213" y="87943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86" name="TextBox 1486"/>
              <p:cNvSpPr txBox="1"/>
              <p:nvPr/>
            </p:nvSpPr>
            <p:spPr>
              <a:xfrm>
                <a:off x="30770" y="-10795"/>
                <a:ext cx="266673" cy="3668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487" name="Group 1487"/>
            <p:cNvGrpSpPr/>
            <p:nvPr/>
          </p:nvGrpSpPr>
          <p:grpSpPr>
            <a:xfrm>
              <a:off x="1984632" y="792304"/>
              <a:ext cx="67508" cy="31645"/>
              <a:chOff x="0" y="0"/>
              <a:chExt cx="433490" cy="203199"/>
            </a:xfrm>
          </p:grpSpPr>
          <p:sp>
            <p:nvSpPr>
              <p:cNvPr id="1488" name="Freeform 1488"/>
              <p:cNvSpPr/>
              <p:nvPr/>
            </p:nvSpPr>
            <p:spPr>
              <a:xfrm>
                <a:off x="0" y="0"/>
                <a:ext cx="433490" cy="203199"/>
              </a:xfrm>
              <a:custGeom>
                <a:avLst/>
                <a:gdLst/>
                <a:ahLst/>
                <a:cxnLst/>
                <a:rect l="l" t="t" r="r" b="b"/>
                <a:pathLst>
                  <a:path w="433490" h="203199">
                    <a:moveTo>
                      <a:pt x="216745" y="0"/>
                    </a:moveTo>
                    <a:cubicBezTo>
                      <a:pt x="97040" y="0"/>
                      <a:pt x="0" y="45488"/>
                      <a:pt x="0" y="101599"/>
                    </a:cubicBezTo>
                    <a:cubicBezTo>
                      <a:pt x="0" y="157711"/>
                      <a:pt x="97040" y="203199"/>
                      <a:pt x="216745" y="203199"/>
                    </a:cubicBezTo>
                    <a:cubicBezTo>
                      <a:pt x="336450" y="203199"/>
                      <a:pt x="433490" y="157711"/>
                      <a:pt x="433490" y="101599"/>
                    </a:cubicBezTo>
                    <a:cubicBezTo>
                      <a:pt x="433490" y="45488"/>
                      <a:pt x="336450" y="0"/>
                      <a:pt x="216745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89" name="TextBox 1489"/>
              <p:cNvSpPr txBox="1"/>
              <p:nvPr/>
            </p:nvSpPr>
            <p:spPr>
              <a:xfrm>
                <a:off x="40640" y="-28575"/>
                <a:ext cx="352210" cy="212724"/>
              </a:xfrm>
              <a:prstGeom prst="rect">
                <a:avLst/>
              </a:prstGeom>
            </p:spPr>
            <p:txBody>
              <a:bodyPr lIns="8232" tIns="8232" rIns="8232" bIns="823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490" name="Group 1490"/>
            <p:cNvGrpSpPr/>
            <p:nvPr/>
          </p:nvGrpSpPr>
          <p:grpSpPr>
            <a:xfrm>
              <a:off x="1987203" y="793509"/>
              <a:ext cx="62367" cy="29235"/>
              <a:chOff x="0" y="0"/>
              <a:chExt cx="433490" cy="203199"/>
            </a:xfrm>
          </p:grpSpPr>
          <p:sp>
            <p:nvSpPr>
              <p:cNvPr id="1491" name="Freeform 1491"/>
              <p:cNvSpPr/>
              <p:nvPr/>
            </p:nvSpPr>
            <p:spPr>
              <a:xfrm>
                <a:off x="0" y="0"/>
                <a:ext cx="433490" cy="203199"/>
              </a:xfrm>
              <a:custGeom>
                <a:avLst/>
                <a:gdLst/>
                <a:ahLst/>
                <a:cxnLst/>
                <a:rect l="l" t="t" r="r" b="b"/>
                <a:pathLst>
                  <a:path w="433490" h="203199">
                    <a:moveTo>
                      <a:pt x="216745" y="0"/>
                    </a:moveTo>
                    <a:cubicBezTo>
                      <a:pt x="97040" y="0"/>
                      <a:pt x="0" y="45488"/>
                      <a:pt x="0" y="101599"/>
                    </a:cubicBezTo>
                    <a:cubicBezTo>
                      <a:pt x="0" y="157711"/>
                      <a:pt x="97040" y="203199"/>
                      <a:pt x="216745" y="203199"/>
                    </a:cubicBezTo>
                    <a:cubicBezTo>
                      <a:pt x="336450" y="203199"/>
                      <a:pt x="433490" y="157711"/>
                      <a:pt x="433490" y="101599"/>
                    </a:cubicBezTo>
                    <a:cubicBezTo>
                      <a:pt x="433490" y="45488"/>
                      <a:pt x="336450" y="0"/>
                      <a:pt x="216745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92" name="TextBox 1492"/>
              <p:cNvSpPr txBox="1"/>
              <p:nvPr/>
            </p:nvSpPr>
            <p:spPr>
              <a:xfrm>
                <a:off x="40640" y="-28575"/>
                <a:ext cx="352210" cy="212724"/>
              </a:xfrm>
              <a:prstGeom prst="rect">
                <a:avLst/>
              </a:prstGeom>
            </p:spPr>
            <p:txBody>
              <a:bodyPr lIns="8232" tIns="8232" rIns="8232" bIns="823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493" name="Group 1493"/>
            <p:cNvGrpSpPr/>
            <p:nvPr/>
          </p:nvGrpSpPr>
          <p:grpSpPr>
            <a:xfrm>
              <a:off x="2088766" y="733237"/>
              <a:ext cx="38010" cy="34447"/>
              <a:chOff x="0" y="0"/>
              <a:chExt cx="433490" cy="392853"/>
            </a:xfrm>
          </p:grpSpPr>
          <p:sp>
            <p:nvSpPr>
              <p:cNvPr id="1494" name="Freeform 1494"/>
              <p:cNvSpPr/>
              <p:nvPr/>
            </p:nvSpPr>
            <p:spPr>
              <a:xfrm>
                <a:off x="0" y="0"/>
                <a:ext cx="433490" cy="392853"/>
              </a:xfrm>
              <a:custGeom>
                <a:avLst/>
                <a:gdLst/>
                <a:ahLst/>
                <a:cxnLst/>
                <a:rect l="l" t="t" r="r" b="b"/>
                <a:pathLst>
                  <a:path w="433490" h="392853">
                    <a:moveTo>
                      <a:pt x="216745" y="0"/>
                    </a:moveTo>
                    <a:cubicBezTo>
                      <a:pt x="97040" y="0"/>
                      <a:pt x="0" y="87943"/>
                      <a:pt x="0" y="196427"/>
                    </a:cubicBezTo>
                    <a:cubicBezTo>
                      <a:pt x="0" y="304910"/>
                      <a:pt x="97040" y="392853"/>
                      <a:pt x="216745" y="392853"/>
                    </a:cubicBezTo>
                    <a:cubicBezTo>
                      <a:pt x="336450" y="392853"/>
                      <a:pt x="433490" y="304910"/>
                      <a:pt x="433490" y="196427"/>
                    </a:cubicBezTo>
                    <a:cubicBezTo>
                      <a:pt x="433490" y="87943"/>
                      <a:pt x="336450" y="0"/>
                      <a:pt x="216745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95" name="TextBox 1495"/>
              <p:cNvSpPr txBox="1"/>
              <p:nvPr/>
            </p:nvSpPr>
            <p:spPr>
              <a:xfrm>
                <a:off x="40640" y="-10795"/>
                <a:ext cx="352210" cy="366818"/>
              </a:xfrm>
              <a:prstGeom prst="rect">
                <a:avLst/>
              </a:prstGeom>
            </p:spPr>
            <p:txBody>
              <a:bodyPr lIns="4635" tIns="4635" rIns="4635" bIns="4635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496" name="Group 1496"/>
            <p:cNvGrpSpPr/>
            <p:nvPr/>
          </p:nvGrpSpPr>
          <p:grpSpPr>
            <a:xfrm>
              <a:off x="2090213" y="734549"/>
              <a:ext cx="35116" cy="31824"/>
              <a:chOff x="0" y="0"/>
              <a:chExt cx="433490" cy="392853"/>
            </a:xfrm>
          </p:grpSpPr>
          <p:sp>
            <p:nvSpPr>
              <p:cNvPr id="1497" name="Freeform 1497"/>
              <p:cNvSpPr/>
              <p:nvPr/>
            </p:nvSpPr>
            <p:spPr>
              <a:xfrm>
                <a:off x="0" y="0"/>
                <a:ext cx="433490" cy="392853"/>
              </a:xfrm>
              <a:custGeom>
                <a:avLst/>
                <a:gdLst/>
                <a:ahLst/>
                <a:cxnLst/>
                <a:rect l="l" t="t" r="r" b="b"/>
                <a:pathLst>
                  <a:path w="433490" h="392853">
                    <a:moveTo>
                      <a:pt x="216745" y="0"/>
                    </a:moveTo>
                    <a:cubicBezTo>
                      <a:pt x="97040" y="0"/>
                      <a:pt x="0" y="87943"/>
                      <a:pt x="0" y="196427"/>
                    </a:cubicBezTo>
                    <a:cubicBezTo>
                      <a:pt x="0" y="304910"/>
                      <a:pt x="97040" y="392853"/>
                      <a:pt x="216745" y="392853"/>
                    </a:cubicBezTo>
                    <a:cubicBezTo>
                      <a:pt x="336450" y="392853"/>
                      <a:pt x="433490" y="304910"/>
                      <a:pt x="433490" y="196427"/>
                    </a:cubicBezTo>
                    <a:cubicBezTo>
                      <a:pt x="433490" y="87943"/>
                      <a:pt x="336450" y="0"/>
                      <a:pt x="216745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98" name="TextBox 1498"/>
              <p:cNvSpPr txBox="1"/>
              <p:nvPr/>
            </p:nvSpPr>
            <p:spPr>
              <a:xfrm>
                <a:off x="40640" y="-10795"/>
                <a:ext cx="352210" cy="366818"/>
              </a:xfrm>
              <a:prstGeom prst="rect">
                <a:avLst/>
              </a:prstGeom>
            </p:spPr>
            <p:txBody>
              <a:bodyPr lIns="4635" tIns="4635" rIns="4635" bIns="4635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499" name="Group 1499"/>
            <p:cNvGrpSpPr/>
            <p:nvPr/>
          </p:nvGrpSpPr>
          <p:grpSpPr>
            <a:xfrm>
              <a:off x="2203236" y="766595"/>
              <a:ext cx="42957" cy="51418"/>
              <a:chOff x="0" y="0"/>
              <a:chExt cx="328213" cy="392853"/>
            </a:xfrm>
          </p:grpSpPr>
          <p:sp>
            <p:nvSpPr>
              <p:cNvPr id="1500" name="Freeform 1500"/>
              <p:cNvSpPr/>
              <p:nvPr/>
            </p:nvSpPr>
            <p:spPr>
              <a:xfrm>
                <a:off x="0" y="0"/>
                <a:ext cx="328213" cy="392853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392853">
                    <a:moveTo>
                      <a:pt x="164106" y="0"/>
                    </a:moveTo>
                    <a:cubicBezTo>
                      <a:pt x="73473" y="0"/>
                      <a:pt x="0" y="87943"/>
                      <a:pt x="0" y="196427"/>
                    </a:cubicBezTo>
                    <a:cubicBezTo>
                      <a:pt x="0" y="304910"/>
                      <a:pt x="73473" y="392853"/>
                      <a:pt x="164106" y="392853"/>
                    </a:cubicBezTo>
                    <a:cubicBezTo>
                      <a:pt x="254740" y="392853"/>
                      <a:pt x="328213" y="304910"/>
                      <a:pt x="328213" y="196427"/>
                    </a:cubicBezTo>
                    <a:cubicBezTo>
                      <a:pt x="328213" y="87943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01" name="TextBox 1501"/>
              <p:cNvSpPr txBox="1"/>
              <p:nvPr/>
            </p:nvSpPr>
            <p:spPr>
              <a:xfrm>
                <a:off x="30770" y="-10795"/>
                <a:ext cx="266673" cy="3668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502" name="Group 1502"/>
            <p:cNvGrpSpPr/>
            <p:nvPr/>
          </p:nvGrpSpPr>
          <p:grpSpPr>
            <a:xfrm>
              <a:off x="2204872" y="768553"/>
              <a:ext cx="39686" cy="47502"/>
              <a:chOff x="0" y="0"/>
              <a:chExt cx="328213" cy="392853"/>
            </a:xfrm>
          </p:grpSpPr>
          <p:sp>
            <p:nvSpPr>
              <p:cNvPr id="1503" name="Freeform 1503"/>
              <p:cNvSpPr/>
              <p:nvPr/>
            </p:nvSpPr>
            <p:spPr>
              <a:xfrm>
                <a:off x="0" y="0"/>
                <a:ext cx="328213" cy="392853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392853">
                    <a:moveTo>
                      <a:pt x="164106" y="0"/>
                    </a:moveTo>
                    <a:cubicBezTo>
                      <a:pt x="73473" y="0"/>
                      <a:pt x="0" y="87943"/>
                      <a:pt x="0" y="196427"/>
                    </a:cubicBezTo>
                    <a:cubicBezTo>
                      <a:pt x="0" y="304910"/>
                      <a:pt x="73473" y="392853"/>
                      <a:pt x="164106" y="392853"/>
                    </a:cubicBezTo>
                    <a:cubicBezTo>
                      <a:pt x="254740" y="392853"/>
                      <a:pt x="328213" y="304910"/>
                      <a:pt x="328213" y="196427"/>
                    </a:cubicBezTo>
                    <a:cubicBezTo>
                      <a:pt x="328213" y="87943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04" name="TextBox 1504"/>
              <p:cNvSpPr txBox="1"/>
              <p:nvPr/>
            </p:nvSpPr>
            <p:spPr>
              <a:xfrm>
                <a:off x="30770" y="-10795"/>
                <a:ext cx="266673" cy="3668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505" name="Group 1505"/>
            <p:cNvGrpSpPr/>
            <p:nvPr/>
          </p:nvGrpSpPr>
          <p:grpSpPr>
            <a:xfrm>
              <a:off x="2181757" y="790202"/>
              <a:ext cx="42957" cy="33746"/>
              <a:chOff x="0" y="0"/>
              <a:chExt cx="328213" cy="257837"/>
            </a:xfrm>
          </p:grpSpPr>
          <p:sp>
            <p:nvSpPr>
              <p:cNvPr id="1506" name="Freeform 1506"/>
              <p:cNvSpPr/>
              <p:nvPr/>
            </p:nvSpPr>
            <p:spPr>
              <a:xfrm>
                <a:off x="0" y="0"/>
                <a:ext cx="328213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257837">
                    <a:moveTo>
                      <a:pt x="164106" y="0"/>
                    </a:moveTo>
                    <a:cubicBezTo>
                      <a:pt x="73473" y="0"/>
                      <a:pt x="0" y="57719"/>
                      <a:pt x="0" y="128919"/>
                    </a:cubicBezTo>
                    <a:cubicBezTo>
                      <a:pt x="0" y="200119"/>
                      <a:pt x="73473" y="257837"/>
                      <a:pt x="164106" y="257837"/>
                    </a:cubicBezTo>
                    <a:cubicBezTo>
                      <a:pt x="254740" y="257837"/>
                      <a:pt x="328213" y="200119"/>
                      <a:pt x="328213" y="128919"/>
                    </a:cubicBezTo>
                    <a:cubicBezTo>
                      <a:pt x="328213" y="57719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07" name="TextBox 1507"/>
              <p:cNvSpPr txBox="1"/>
              <p:nvPr/>
            </p:nvSpPr>
            <p:spPr>
              <a:xfrm>
                <a:off x="30770" y="-23453"/>
                <a:ext cx="266673" cy="2571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508" name="Group 1508"/>
            <p:cNvGrpSpPr/>
            <p:nvPr/>
          </p:nvGrpSpPr>
          <p:grpSpPr>
            <a:xfrm>
              <a:off x="2183393" y="791487"/>
              <a:ext cx="39686" cy="31176"/>
              <a:chOff x="0" y="0"/>
              <a:chExt cx="328213" cy="257837"/>
            </a:xfrm>
          </p:grpSpPr>
          <p:sp>
            <p:nvSpPr>
              <p:cNvPr id="1509" name="Freeform 1509"/>
              <p:cNvSpPr/>
              <p:nvPr/>
            </p:nvSpPr>
            <p:spPr>
              <a:xfrm>
                <a:off x="0" y="0"/>
                <a:ext cx="328213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257837">
                    <a:moveTo>
                      <a:pt x="164106" y="0"/>
                    </a:moveTo>
                    <a:cubicBezTo>
                      <a:pt x="73473" y="0"/>
                      <a:pt x="0" y="57719"/>
                      <a:pt x="0" y="128919"/>
                    </a:cubicBezTo>
                    <a:cubicBezTo>
                      <a:pt x="0" y="200119"/>
                      <a:pt x="73473" y="257837"/>
                      <a:pt x="164106" y="257837"/>
                    </a:cubicBezTo>
                    <a:cubicBezTo>
                      <a:pt x="254740" y="257837"/>
                      <a:pt x="328213" y="200119"/>
                      <a:pt x="328213" y="128919"/>
                    </a:cubicBezTo>
                    <a:cubicBezTo>
                      <a:pt x="328213" y="57719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10" name="TextBox 1510"/>
              <p:cNvSpPr txBox="1"/>
              <p:nvPr/>
            </p:nvSpPr>
            <p:spPr>
              <a:xfrm>
                <a:off x="30770" y="-23453"/>
                <a:ext cx="266673" cy="2571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511" name="Group 1511"/>
            <p:cNvGrpSpPr/>
            <p:nvPr/>
          </p:nvGrpSpPr>
          <p:grpSpPr>
            <a:xfrm>
              <a:off x="2861516" y="801139"/>
              <a:ext cx="42957" cy="33746"/>
              <a:chOff x="0" y="0"/>
              <a:chExt cx="328213" cy="257837"/>
            </a:xfrm>
          </p:grpSpPr>
          <p:sp>
            <p:nvSpPr>
              <p:cNvPr id="1512" name="Freeform 1512"/>
              <p:cNvSpPr/>
              <p:nvPr/>
            </p:nvSpPr>
            <p:spPr>
              <a:xfrm>
                <a:off x="0" y="0"/>
                <a:ext cx="328213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257837">
                    <a:moveTo>
                      <a:pt x="164106" y="0"/>
                    </a:moveTo>
                    <a:cubicBezTo>
                      <a:pt x="73473" y="0"/>
                      <a:pt x="0" y="57719"/>
                      <a:pt x="0" y="128919"/>
                    </a:cubicBezTo>
                    <a:cubicBezTo>
                      <a:pt x="0" y="200119"/>
                      <a:pt x="73473" y="257837"/>
                      <a:pt x="164106" y="257837"/>
                    </a:cubicBezTo>
                    <a:cubicBezTo>
                      <a:pt x="254740" y="257837"/>
                      <a:pt x="328213" y="200119"/>
                      <a:pt x="328213" y="128919"/>
                    </a:cubicBezTo>
                    <a:cubicBezTo>
                      <a:pt x="328213" y="57719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13" name="TextBox 1513"/>
              <p:cNvSpPr txBox="1"/>
              <p:nvPr/>
            </p:nvSpPr>
            <p:spPr>
              <a:xfrm>
                <a:off x="30770" y="-23453"/>
                <a:ext cx="266673" cy="2571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514" name="Group 1514"/>
            <p:cNvGrpSpPr/>
            <p:nvPr/>
          </p:nvGrpSpPr>
          <p:grpSpPr>
            <a:xfrm>
              <a:off x="2863152" y="802424"/>
              <a:ext cx="39686" cy="31176"/>
              <a:chOff x="0" y="0"/>
              <a:chExt cx="328213" cy="257837"/>
            </a:xfrm>
          </p:grpSpPr>
          <p:sp>
            <p:nvSpPr>
              <p:cNvPr id="1515" name="Freeform 1515"/>
              <p:cNvSpPr/>
              <p:nvPr/>
            </p:nvSpPr>
            <p:spPr>
              <a:xfrm>
                <a:off x="0" y="0"/>
                <a:ext cx="328213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257837">
                    <a:moveTo>
                      <a:pt x="164106" y="0"/>
                    </a:moveTo>
                    <a:cubicBezTo>
                      <a:pt x="73473" y="0"/>
                      <a:pt x="0" y="57719"/>
                      <a:pt x="0" y="128919"/>
                    </a:cubicBezTo>
                    <a:cubicBezTo>
                      <a:pt x="0" y="200119"/>
                      <a:pt x="73473" y="257837"/>
                      <a:pt x="164106" y="257837"/>
                    </a:cubicBezTo>
                    <a:cubicBezTo>
                      <a:pt x="254740" y="257837"/>
                      <a:pt x="328213" y="200119"/>
                      <a:pt x="328213" y="128919"/>
                    </a:cubicBezTo>
                    <a:cubicBezTo>
                      <a:pt x="328213" y="57719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16" name="TextBox 1516"/>
              <p:cNvSpPr txBox="1"/>
              <p:nvPr/>
            </p:nvSpPr>
            <p:spPr>
              <a:xfrm>
                <a:off x="30770" y="-23453"/>
                <a:ext cx="266673" cy="2571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517" name="Group 1517"/>
            <p:cNvGrpSpPr/>
            <p:nvPr/>
          </p:nvGrpSpPr>
          <p:grpSpPr>
            <a:xfrm>
              <a:off x="2671718" y="941419"/>
              <a:ext cx="42957" cy="33746"/>
              <a:chOff x="0" y="0"/>
              <a:chExt cx="328213" cy="257837"/>
            </a:xfrm>
          </p:grpSpPr>
          <p:sp>
            <p:nvSpPr>
              <p:cNvPr id="1518" name="Freeform 1518"/>
              <p:cNvSpPr/>
              <p:nvPr/>
            </p:nvSpPr>
            <p:spPr>
              <a:xfrm>
                <a:off x="0" y="0"/>
                <a:ext cx="328213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257837">
                    <a:moveTo>
                      <a:pt x="164106" y="0"/>
                    </a:moveTo>
                    <a:cubicBezTo>
                      <a:pt x="73473" y="0"/>
                      <a:pt x="0" y="57719"/>
                      <a:pt x="0" y="128919"/>
                    </a:cubicBezTo>
                    <a:cubicBezTo>
                      <a:pt x="0" y="200119"/>
                      <a:pt x="73473" y="257837"/>
                      <a:pt x="164106" y="257837"/>
                    </a:cubicBezTo>
                    <a:cubicBezTo>
                      <a:pt x="254740" y="257837"/>
                      <a:pt x="328213" y="200119"/>
                      <a:pt x="328213" y="128919"/>
                    </a:cubicBezTo>
                    <a:cubicBezTo>
                      <a:pt x="328213" y="57719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19" name="TextBox 1519"/>
              <p:cNvSpPr txBox="1"/>
              <p:nvPr/>
            </p:nvSpPr>
            <p:spPr>
              <a:xfrm>
                <a:off x="30770" y="-23453"/>
                <a:ext cx="266673" cy="2571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520" name="Group 1520"/>
            <p:cNvGrpSpPr/>
            <p:nvPr/>
          </p:nvGrpSpPr>
          <p:grpSpPr>
            <a:xfrm>
              <a:off x="2673354" y="942704"/>
              <a:ext cx="39686" cy="31176"/>
              <a:chOff x="0" y="0"/>
              <a:chExt cx="328213" cy="257837"/>
            </a:xfrm>
          </p:grpSpPr>
          <p:sp>
            <p:nvSpPr>
              <p:cNvPr id="1521" name="Freeform 1521"/>
              <p:cNvSpPr/>
              <p:nvPr/>
            </p:nvSpPr>
            <p:spPr>
              <a:xfrm>
                <a:off x="0" y="0"/>
                <a:ext cx="328213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257837">
                    <a:moveTo>
                      <a:pt x="164106" y="0"/>
                    </a:moveTo>
                    <a:cubicBezTo>
                      <a:pt x="73473" y="0"/>
                      <a:pt x="0" y="57719"/>
                      <a:pt x="0" y="128919"/>
                    </a:cubicBezTo>
                    <a:cubicBezTo>
                      <a:pt x="0" y="200119"/>
                      <a:pt x="73473" y="257837"/>
                      <a:pt x="164106" y="257837"/>
                    </a:cubicBezTo>
                    <a:cubicBezTo>
                      <a:pt x="254740" y="257837"/>
                      <a:pt x="328213" y="200119"/>
                      <a:pt x="328213" y="128919"/>
                    </a:cubicBezTo>
                    <a:cubicBezTo>
                      <a:pt x="328213" y="57719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22" name="TextBox 1522"/>
              <p:cNvSpPr txBox="1"/>
              <p:nvPr/>
            </p:nvSpPr>
            <p:spPr>
              <a:xfrm>
                <a:off x="30770" y="-23453"/>
                <a:ext cx="266673" cy="2571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523" name="Group 1523"/>
            <p:cNvGrpSpPr/>
            <p:nvPr/>
          </p:nvGrpSpPr>
          <p:grpSpPr>
            <a:xfrm>
              <a:off x="2803428" y="875230"/>
              <a:ext cx="42957" cy="51418"/>
              <a:chOff x="0" y="0"/>
              <a:chExt cx="328213" cy="392853"/>
            </a:xfrm>
          </p:grpSpPr>
          <p:sp>
            <p:nvSpPr>
              <p:cNvPr id="1524" name="Freeform 1524"/>
              <p:cNvSpPr/>
              <p:nvPr/>
            </p:nvSpPr>
            <p:spPr>
              <a:xfrm>
                <a:off x="0" y="0"/>
                <a:ext cx="328213" cy="392853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392853">
                    <a:moveTo>
                      <a:pt x="164106" y="0"/>
                    </a:moveTo>
                    <a:cubicBezTo>
                      <a:pt x="73473" y="0"/>
                      <a:pt x="0" y="87943"/>
                      <a:pt x="0" y="196427"/>
                    </a:cubicBezTo>
                    <a:cubicBezTo>
                      <a:pt x="0" y="304910"/>
                      <a:pt x="73473" y="392853"/>
                      <a:pt x="164106" y="392853"/>
                    </a:cubicBezTo>
                    <a:cubicBezTo>
                      <a:pt x="254740" y="392853"/>
                      <a:pt x="328213" y="304910"/>
                      <a:pt x="328213" y="196427"/>
                    </a:cubicBezTo>
                    <a:cubicBezTo>
                      <a:pt x="328213" y="87943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25" name="TextBox 1525"/>
              <p:cNvSpPr txBox="1"/>
              <p:nvPr/>
            </p:nvSpPr>
            <p:spPr>
              <a:xfrm>
                <a:off x="30770" y="-10795"/>
                <a:ext cx="266673" cy="3668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526" name="Group 1526"/>
            <p:cNvGrpSpPr/>
            <p:nvPr/>
          </p:nvGrpSpPr>
          <p:grpSpPr>
            <a:xfrm>
              <a:off x="2805064" y="877188"/>
              <a:ext cx="39686" cy="47502"/>
              <a:chOff x="0" y="0"/>
              <a:chExt cx="328213" cy="392853"/>
            </a:xfrm>
          </p:grpSpPr>
          <p:sp>
            <p:nvSpPr>
              <p:cNvPr id="1527" name="Freeform 1527"/>
              <p:cNvSpPr/>
              <p:nvPr/>
            </p:nvSpPr>
            <p:spPr>
              <a:xfrm>
                <a:off x="0" y="0"/>
                <a:ext cx="328213" cy="392853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392853">
                    <a:moveTo>
                      <a:pt x="164106" y="0"/>
                    </a:moveTo>
                    <a:cubicBezTo>
                      <a:pt x="73473" y="0"/>
                      <a:pt x="0" y="87943"/>
                      <a:pt x="0" y="196427"/>
                    </a:cubicBezTo>
                    <a:cubicBezTo>
                      <a:pt x="0" y="304910"/>
                      <a:pt x="73473" y="392853"/>
                      <a:pt x="164106" y="392853"/>
                    </a:cubicBezTo>
                    <a:cubicBezTo>
                      <a:pt x="254740" y="392853"/>
                      <a:pt x="328213" y="304910"/>
                      <a:pt x="328213" y="196427"/>
                    </a:cubicBezTo>
                    <a:cubicBezTo>
                      <a:pt x="328213" y="87943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28" name="TextBox 1528"/>
              <p:cNvSpPr txBox="1"/>
              <p:nvPr/>
            </p:nvSpPr>
            <p:spPr>
              <a:xfrm>
                <a:off x="30770" y="-10795"/>
                <a:ext cx="266673" cy="3668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529" name="Group 1529"/>
            <p:cNvGrpSpPr/>
            <p:nvPr/>
          </p:nvGrpSpPr>
          <p:grpSpPr>
            <a:xfrm>
              <a:off x="2836389" y="742288"/>
              <a:ext cx="67508" cy="31645"/>
              <a:chOff x="0" y="0"/>
              <a:chExt cx="433490" cy="203199"/>
            </a:xfrm>
          </p:grpSpPr>
          <p:sp>
            <p:nvSpPr>
              <p:cNvPr id="1530" name="Freeform 1530"/>
              <p:cNvSpPr/>
              <p:nvPr/>
            </p:nvSpPr>
            <p:spPr>
              <a:xfrm>
                <a:off x="0" y="0"/>
                <a:ext cx="433490" cy="203199"/>
              </a:xfrm>
              <a:custGeom>
                <a:avLst/>
                <a:gdLst/>
                <a:ahLst/>
                <a:cxnLst/>
                <a:rect l="l" t="t" r="r" b="b"/>
                <a:pathLst>
                  <a:path w="433490" h="203199">
                    <a:moveTo>
                      <a:pt x="216745" y="0"/>
                    </a:moveTo>
                    <a:cubicBezTo>
                      <a:pt x="97040" y="0"/>
                      <a:pt x="0" y="45488"/>
                      <a:pt x="0" y="101599"/>
                    </a:cubicBezTo>
                    <a:cubicBezTo>
                      <a:pt x="0" y="157711"/>
                      <a:pt x="97040" y="203199"/>
                      <a:pt x="216745" y="203199"/>
                    </a:cubicBezTo>
                    <a:cubicBezTo>
                      <a:pt x="336450" y="203199"/>
                      <a:pt x="433490" y="157711"/>
                      <a:pt x="433490" y="101599"/>
                    </a:cubicBezTo>
                    <a:cubicBezTo>
                      <a:pt x="433490" y="45488"/>
                      <a:pt x="336450" y="0"/>
                      <a:pt x="216745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31" name="TextBox 1531"/>
              <p:cNvSpPr txBox="1"/>
              <p:nvPr/>
            </p:nvSpPr>
            <p:spPr>
              <a:xfrm>
                <a:off x="40640" y="-28575"/>
                <a:ext cx="352210" cy="212724"/>
              </a:xfrm>
              <a:prstGeom prst="rect">
                <a:avLst/>
              </a:prstGeom>
            </p:spPr>
            <p:txBody>
              <a:bodyPr lIns="8232" tIns="8232" rIns="8232" bIns="823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532" name="Group 1532"/>
            <p:cNvGrpSpPr/>
            <p:nvPr/>
          </p:nvGrpSpPr>
          <p:grpSpPr>
            <a:xfrm>
              <a:off x="2838960" y="743492"/>
              <a:ext cx="62367" cy="29235"/>
              <a:chOff x="0" y="0"/>
              <a:chExt cx="433490" cy="203199"/>
            </a:xfrm>
          </p:grpSpPr>
          <p:sp>
            <p:nvSpPr>
              <p:cNvPr id="1533" name="Freeform 1533"/>
              <p:cNvSpPr/>
              <p:nvPr/>
            </p:nvSpPr>
            <p:spPr>
              <a:xfrm>
                <a:off x="0" y="0"/>
                <a:ext cx="433490" cy="203199"/>
              </a:xfrm>
              <a:custGeom>
                <a:avLst/>
                <a:gdLst/>
                <a:ahLst/>
                <a:cxnLst/>
                <a:rect l="l" t="t" r="r" b="b"/>
                <a:pathLst>
                  <a:path w="433490" h="203199">
                    <a:moveTo>
                      <a:pt x="216745" y="0"/>
                    </a:moveTo>
                    <a:cubicBezTo>
                      <a:pt x="97040" y="0"/>
                      <a:pt x="0" y="45488"/>
                      <a:pt x="0" y="101599"/>
                    </a:cubicBezTo>
                    <a:cubicBezTo>
                      <a:pt x="0" y="157711"/>
                      <a:pt x="97040" y="203199"/>
                      <a:pt x="216745" y="203199"/>
                    </a:cubicBezTo>
                    <a:cubicBezTo>
                      <a:pt x="336450" y="203199"/>
                      <a:pt x="433490" y="157711"/>
                      <a:pt x="433490" y="101599"/>
                    </a:cubicBezTo>
                    <a:cubicBezTo>
                      <a:pt x="433490" y="45488"/>
                      <a:pt x="336450" y="0"/>
                      <a:pt x="216745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34" name="TextBox 1534"/>
              <p:cNvSpPr txBox="1"/>
              <p:nvPr/>
            </p:nvSpPr>
            <p:spPr>
              <a:xfrm>
                <a:off x="40640" y="-28575"/>
                <a:ext cx="352210" cy="212724"/>
              </a:xfrm>
              <a:prstGeom prst="rect">
                <a:avLst/>
              </a:prstGeom>
            </p:spPr>
            <p:txBody>
              <a:bodyPr lIns="8232" tIns="8232" rIns="8232" bIns="823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535" name="Group 1535"/>
            <p:cNvGrpSpPr/>
            <p:nvPr/>
          </p:nvGrpSpPr>
          <p:grpSpPr>
            <a:xfrm>
              <a:off x="3025139" y="783819"/>
              <a:ext cx="42957" cy="33746"/>
              <a:chOff x="0" y="0"/>
              <a:chExt cx="328213" cy="257837"/>
            </a:xfrm>
          </p:grpSpPr>
          <p:sp>
            <p:nvSpPr>
              <p:cNvPr id="1536" name="Freeform 1536"/>
              <p:cNvSpPr/>
              <p:nvPr/>
            </p:nvSpPr>
            <p:spPr>
              <a:xfrm>
                <a:off x="0" y="0"/>
                <a:ext cx="328213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257837">
                    <a:moveTo>
                      <a:pt x="164106" y="0"/>
                    </a:moveTo>
                    <a:cubicBezTo>
                      <a:pt x="73473" y="0"/>
                      <a:pt x="0" y="57719"/>
                      <a:pt x="0" y="128919"/>
                    </a:cubicBezTo>
                    <a:cubicBezTo>
                      <a:pt x="0" y="200119"/>
                      <a:pt x="73473" y="257837"/>
                      <a:pt x="164106" y="257837"/>
                    </a:cubicBezTo>
                    <a:cubicBezTo>
                      <a:pt x="254740" y="257837"/>
                      <a:pt x="328213" y="200119"/>
                      <a:pt x="328213" y="128919"/>
                    </a:cubicBezTo>
                    <a:cubicBezTo>
                      <a:pt x="328213" y="57719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37" name="TextBox 1537"/>
              <p:cNvSpPr txBox="1"/>
              <p:nvPr/>
            </p:nvSpPr>
            <p:spPr>
              <a:xfrm>
                <a:off x="30770" y="-23453"/>
                <a:ext cx="266673" cy="2571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538" name="Group 1538"/>
            <p:cNvGrpSpPr/>
            <p:nvPr/>
          </p:nvGrpSpPr>
          <p:grpSpPr>
            <a:xfrm>
              <a:off x="3026774" y="785104"/>
              <a:ext cx="39686" cy="31176"/>
              <a:chOff x="0" y="0"/>
              <a:chExt cx="328213" cy="257837"/>
            </a:xfrm>
          </p:grpSpPr>
          <p:sp>
            <p:nvSpPr>
              <p:cNvPr id="1539" name="Freeform 1539"/>
              <p:cNvSpPr/>
              <p:nvPr/>
            </p:nvSpPr>
            <p:spPr>
              <a:xfrm>
                <a:off x="0" y="0"/>
                <a:ext cx="328213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257837">
                    <a:moveTo>
                      <a:pt x="164106" y="0"/>
                    </a:moveTo>
                    <a:cubicBezTo>
                      <a:pt x="73473" y="0"/>
                      <a:pt x="0" y="57719"/>
                      <a:pt x="0" y="128919"/>
                    </a:cubicBezTo>
                    <a:cubicBezTo>
                      <a:pt x="0" y="200119"/>
                      <a:pt x="73473" y="257837"/>
                      <a:pt x="164106" y="257837"/>
                    </a:cubicBezTo>
                    <a:cubicBezTo>
                      <a:pt x="254740" y="257837"/>
                      <a:pt x="328213" y="200119"/>
                      <a:pt x="328213" y="128919"/>
                    </a:cubicBezTo>
                    <a:cubicBezTo>
                      <a:pt x="328213" y="57719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40" name="TextBox 1540"/>
              <p:cNvSpPr txBox="1"/>
              <p:nvPr/>
            </p:nvSpPr>
            <p:spPr>
              <a:xfrm>
                <a:off x="30770" y="-23453"/>
                <a:ext cx="266673" cy="2571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541" name="Group 1541"/>
            <p:cNvGrpSpPr/>
            <p:nvPr/>
          </p:nvGrpSpPr>
          <p:grpSpPr>
            <a:xfrm>
              <a:off x="3025139" y="874179"/>
              <a:ext cx="42957" cy="33746"/>
              <a:chOff x="0" y="0"/>
              <a:chExt cx="328213" cy="257837"/>
            </a:xfrm>
          </p:grpSpPr>
          <p:sp>
            <p:nvSpPr>
              <p:cNvPr id="1542" name="Freeform 1542"/>
              <p:cNvSpPr/>
              <p:nvPr/>
            </p:nvSpPr>
            <p:spPr>
              <a:xfrm>
                <a:off x="0" y="0"/>
                <a:ext cx="328213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257837">
                    <a:moveTo>
                      <a:pt x="164106" y="0"/>
                    </a:moveTo>
                    <a:cubicBezTo>
                      <a:pt x="73473" y="0"/>
                      <a:pt x="0" y="57719"/>
                      <a:pt x="0" y="128919"/>
                    </a:cubicBezTo>
                    <a:cubicBezTo>
                      <a:pt x="0" y="200119"/>
                      <a:pt x="73473" y="257837"/>
                      <a:pt x="164106" y="257837"/>
                    </a:cubicBezTo>
                    <a:cubicBezTo>
                      <a:pt x="254740" y="257837"/>
                      <a:pt x="328213" y="200119"/>
                      <a:pt x="328213" y="128919"/>
                    </a:cubicBezTo>
                    <a:cubicBezTo>
                      <a:pt x="328213" y="57719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43" name="TextBox 1543"/>
              <p:cNvSpPr txBox="1"/>
              <p:nvPr/>
            </p:nvSpPr>
            <p:spPr>
              <a:xfrm>
                <a:off x="30770" y="-23453"/>
                <a:ext cx="266673" cy="2571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544" name="Group 1544"/>
            <p:cNvGrpSpPr/>
            <p:nvPr/>
          </p:nvGrpSpPr>
          <p:grpSpPr>
            <a:xfrm>
              <a:off x="3026774" y="875464"/>
              <a:ext cx="39686" cy="31176"/>
              <a:chOff x="0" y="0"/>
              <a:chExt cx="328213" cy="257837"/>
            </a:xfrm>
          </p:grpSpPr>
          <p:sp>
            <p:nvSpPr>
              <p:cNvPr id="1545" name="Freeform 1545"/>
              <p:cNvSpPr/>
              <p:nvPr/>
            </p:nvSpPr>
            <p:spPr>
              <a:xfrm>
                <a:off x="0" y="0"/>
                <a:ext cx="328213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257837">
                    <a:moveTo>
                      <a:pt x="164106" y="0"/>
                    </a:moveTo>
                    <a:cubicBezTo>
                      <a:pt x="73473" y="0"/>
                      <a:pt x="0" y="57719"/>
                      <a:pt x="0" y="128919"/>
                    </a:cubicBezTo>
                    <a:cubicBezTo>
                      <a:pt x="0" y="200119"/>
                      <a:pt x="73473" y="257837"/>
                      <a:pt x="164106" y="257837"/>
                    </a:cubicBezTo>
                    <a:cubicBezTo>
                      <a:pt x="254740" y="257837"/>
                      <a:pt x="328213" y="200119"/>
                      <a:pt x="328213" y="128919"/>
                    </a:cubicBezTo>
                    <a:cubicBezTo>
                      <a:pt x="328213" y="57719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46" name="TextBox 1546"/>
              <p:cNvSpPr txBox="1"/>
              <p:nvPr/>
            </p:nvSpPr>
            <p:spPr>
              <a:xfrm>
                <a:off x="30770" y="-23453"/>
                <a:ext cx="266673" cy="2571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547" name="Group 1547"/>
            <p:cNvGrpSpPr/>
            <p:nvPr/>
          </p:nvGrpSpPr>
          <p:grpSpPr>
            <a:xfrm>
              <a:off x="2743665" y="699491"/>
              <a:ext cx="42957" cy="33746"/>
              <a:chOff x="0" y="0"/>
              <a:chExt cx="328213" cy="257837"/>
            </a:xfrm>
          </p:grpSpPr>
          <p:sp>
            <p:nvSpPr>
              <p:cNvPr id="1548" name="Freeform 1548"/>
              <p:cNvSpPr/>
              <p:nvPr/>
            </p:nvSpPr>
            <p:spPr>
              <a:xfrm>
                <a:off x="0" y="0"/>
                <a:ext cx="328213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257837">
                    <a:moveTo>
                      <a:pt x="164106" y="0"/>
                    </a:moveTo>
                    <a:cubicBezTo>
                      <a:pt x="73473" y="0"/>
                      <a:pt x="0" y="57719"/>
                      <a:pt x="0" y="128919"/>
                    </a:cubicBezTo>
                    <a:cubicBezTo>
                      <a:pt x="0" y="200119"/>
                      <a:pt x="73473" y="257837"/>
                      <a:pt x="164106" y="257837"/>
                    </a:cubicBezTo>
                    <a:cubicBezTo>
                      <a:pt x="254740" y="257837"/>
                      <a:pt x="328213" y="200119"/>
                      <a:pt x="328213" y="128919"/>
                    </a:cubicBezTo>
                    <a:cubicBezTo>
                      <a:pt x="328213" y="57719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49" name="TextBox 1549"/>
              <p:cNvSpPr txBox="1"/>
              <p:nvPr/>
            </p:nvSpPr>
            <p:spPr>
              <a:xfrm>
                <a:off x="30770" y="-23453"/>
                <a:ext cx="266673" cy="2571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550" name="Group 1550"/>
            <p:cNvGrpSpPr/>
            <p:nvPr/>
          </p:nvGrpSpPr>
          <p:grpSpPr>
            <a:xfrm>
              <a:off x="2745301" y="700776"/>
              <a:ext cx="39686" cy="31176"/>
              <a:chOff x="0" y="0"/>
              <a:chExt cx="328213" cy="257837"/>
            </a:xfrm>
          </p:grpSpPr>
          <p:sp>
            <p:nvSpPr>
              <p:cNvPr id="1551" name="Freeform 1551"/>
              <p:cNvSpPr/>
              <p:nvPr/>
            </p:nvSpPr>
            <p:spPr>
              <a:xfrm>
                <a:off x="0" y="0"/>
                <a:ext cx="328213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257837">
                    <a:moveTo>
                      <a:pt x="164106" y="0"/>
                    </a:moveTo>
                    <a:cubicBezTo>
                      <a:pt x="73473" y="0"/>
                      <a:pt x="0" y="57719"/>
                      <a:pt x="0" y="128919"/>
                    </a:cubicBezTo>
                    <a:cubicBezTo>
                      <a:pt x="0" y="200119"/>
                      <a:pt x="73473" y="257837"/>
                      <a:pt x="164106" y="257837"/>
                    </a:cubicBezTo>
                    <a:cubicBezTo>
                      <a:pt x="254740" y="257837"/>
                      <a:pt x="328213" y="200119"/>
                      <a:pt x="328213" y="128919"/>
                    </a:cubicBezTo>
                    <a:cubicBezTo>
                      <a:pt x="328213" y="57719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DFA489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52" name="TextBox 1552"/>
              <p:cNvSpPr txBox="1"/>
              <p:nvPr/>
            </p:nvSpPr>
            <p:spPr>
              <a:xfrm>
                <a:off x="30770" y="-23453"/>
                <a:ext cx="266673" cy="2571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553" name="Group 1553"/>
            <p:cNvGrpSpPr/>
            <p:nvPr/>
          </p:nvGrpSpPr>
          <p:grpSpPr>
            <a:xfrm>
              <a:off x="2348655" y="773932"/>
              <a:ext cx="30279" cy="35595"/>
              <a:chOff x="0" y="0"/>
              <a:chExt cx="219327" cy="257837"/>
            </a:xfrm>
          </p:grpSpPr>
          <p:sp>
            <p:nvSpPr>
              <p:cNvPr id="1554" name="Freeform 1554"/>
              <p:cNvSpPr/>
              <p:nvPr/>
            </p:nvSpPr>
            <p:spPr>
              <a:xfrm>
                <a:off x="0" y="0"/>
                <a:ext cx="219327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57837">
                    <a:moveTo>
                      <a:pt x="109663" y="0"/>
                    </a:moveTo>
                    <a:cubicBezTo>
                      <a:pt x="49098" y="0"/>
                      <a:pt x="0" y="57719"/>
                      <a:pt x="0" y="128919"/>
                    </a:cubicBezTo>
                    <a:cubicBezTo>
                      <a:pt x="0" y="200119"/>
                      <a:pt x="49098" y="257837"/>
                      <a:pt x="109663" y="257837"/>
                    </a:cubicBezTo>
                    <a:cubicBezTo>
                      <a:pt x="170229" y="257837"/>
                      <a:pt x="219327" y="200119"/>
                      <a:pt x="219327" y="128919"/>
                    </a:cubicBezTo>
                    <a:cubicBezTo>
                      <a:pt x="219327" y="57719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55" name="TextBox 1555"/>
              <p:cNvSpPr txBox="1"/>
              <p:nvPr/>
            </p:nvSpPr>
            <p:spPr>
              <a:xfrm>
                <a:off x="20562" y="-23453"/>
                <a:ext cx="178203" cy="2571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556" name="Group 1556"/>
            <p:cNvGrpSpPr/>
            <p:nvPr/>
          </p:nvGrpSpPr>
          <p:grpSpPr>
            <a:xfrm>
              <a:off x="2348655" y="775288"/>
              <a:ext cx="30279" cy="32885"/>
              <a:chOff x="0" y="0"/>
              <a:chExt cx="237406" cy="257837"/>
            </a:xfrm>
          </p:grpSpPr>
          <p:sp>
            <p:nvSpPr>
              <p:cNvPr id="1557" name="Freeform 1557"/>
              <p:cNvSpPr/>
              <p:nvPr/>
            </p:nvSpPr>
            <p:spPr>
              <a:xfrm>
                <a:off x="0" y="0"/>
                <a:ext cx="237406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57837">
                    <a:moveTo>
                      <a:pt x="118703" y="0"/>
                    </a:moveTo>
                    <a:cubicBezTo>
                      <a:pt x="53145" y="0"/>
                      <a:pt x="0" y="57719"/>
                      <a:pt x="0" y="128919"/>
                    </a:cubicBezTo>
                    <a:cubicBezTo>
                      <a:pt x="0" y="200119"/>
                      <a:pt x="53145" y="257837"/>
                      <a:pt x="118703" y="257837"/>
                    </a:cubicBezTo>
                    <a:cubicBezTo>
                      <a:pt x="184261" y="257837"/>
                      <a:pt x="237406" y="200119"/>
                      <a:pt x="237406" y="128919"/>
                    </a:cubicBezTo>
                    <a:cubicBezTo>
                      <a:pt x="237406" y="57719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DFA489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58" name="TextBox 1558"/>
              <p:cNvSpPr txBox="1"/>
              <p:nvPr/>
            </p:nvSpPr>
            <p:spPr>
              <a:xfrm>
                <a:off x="22257" y="-23453"/>
                <a:ext cx="192893" cy="2571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559" name="Group 1559"/>
            <p:cNvGrpSpPr/>
            <p:nvPr/>
          </p:nvGrpSpPr>
          <p:grpSpPr>
            <a:xfrm>
              <a:off x="2467830" y="688727"/>
              <a:ext cx="30279" cy="30279"/>
              <a:chOff x="0" y="0"/>
              <a:chExt cx="219327" cy="219327"/>
            </a:xfrm>
          </p:grpSpPr>
          <p:sp>
            <p:nvSpPr>
              <p:cNvPr id="1560" name="Freeform 1560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61" name="TextBox 1561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562" name="Group 1562"/>
            <p:cNvGrpSpPr/>
            <p:nvPr/>
          </p:nvGrpSpPr>
          <p:grpSpPr>
            <a:xfrm>
              <a:off x="2467830" y="688727"/>
              <a:ext cx="30279" cy="30279"/>
              <a:chOff x="0" y="0"/>
              <a:chExt cx="237406" cy="237406"/>
            </a:xfrm>
          </p:grpSpPr>
          <p:sp>
            <p:nvSpPr>
              <p:cNvPr id="1563" name="Freeform 1563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DFA489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64" name="TextBox 1564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565" name="Group 1565"/>
            <p:cNvGrpSpPr/>
            <p:nvPr/>
          </p:nvGrpSpPr>
          <p:grpSpPr>
            <a:xfrm>
              <a:off x="2932504" y="912191"/>
              <a:ext cx="30279" cy="30279"/>
              <a:chOff x="0" y="0"/>
              <a:chExt cx="219327" cy="219327"/>
            </a:xfrm>
          </p:grpSpPr>
          <p:sp>
            <p:nvSpPr>
              <p:cNvPr id="1566" name="Freeform 1566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67" name="TextBox 1567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568" name="Group 1568"/>
            <p:cNvGrpSpPr/>
            <p:nvPr/>
          </p:nvGrpSpPr>
          <p:grpSpPr>
            <a:xfrm>
              <a:off x="2932504" y="912191"/>
              <a:ext cx="30279" cy="30279"/>
              <a:chOff x="0" y="0"/>
              <a:chExt cx="237406" cy="237406"/>
            </a:xfrm>
          </p:grpSpPr>
          <p:sp>
            <p:nvSpPr>
              <p:cNvPr id="1569" name="Freeform 1569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DFA489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70" name="TextBox 1570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571" name="Group 1571"/>
            <p:cNvGrpSpPr/>
            <p:nvPr/>
          </p:nvGrpSpPr>
          <p:grpSpPr>
            <a:xfrm>
              <a:off x="797667" y="757059"/>
              <a:ext cx="42957" cy="33746"/>
              <a:chOff x="0" y="0"/>
              <a:chExt cx="328213" cy="257837"/>
            </a:xfrm>
          </p:grpSpPr>
          <p:sp>
            <p:nvSpPr>
              <p:cNvPr id="1572" name="Freeform 1572"/>
              <p:cNvSpPr/>
              <p:nvPr/>
            </p:nvSpPr>
            <p:spPr>
              <a:xfrm>
                <a:off x="0" y="0"/>
                <a:ext cx="328213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257837">
                    <a:moveTo>
                      <a:pt x="164106" y="0"/>
                    </a:moveTo>
                    <a:cubicBezTo>
                      <a:pt x="73473" y="0"/>
                      <a:pt x="0" y="57719"/>
                      <a:pt x="0" y="128919"/>
                    </a:cubicBezTo>
                    <a:cubicBezTo>
                      <a:pt x="0" y="200119"/>
                      <a:pt x="73473" y="257837"/>
                      <a:pt x="164106" y="257837"/>
                    </a:cubicBezTo>
                    <a:cubicBezTo>
                      <a:pt x="254740" y="257837"/>
                      <a:pt x="328213" y="200119"/>
                      <a:pt x="328213" y="128919"/>
                    </a:cubicBezTo>
                    <a:cubicBezTo>
                      <a:pt x="328213" y="57719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73" name="TextBox 1573"/>
              <p:cNvSpPr txBox="1"/>
              <p:nvPr/>
            </p:nvSpPr>
            <p:spPr>
              <a:xfrm>
                <a:off x="30770" y="-23453"/>
                <a:ext cx="266673" cy="2571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574" name="Group 1574"/>
            <p:cNvGrpSpPr/>
            <p:nvPr/>
          </p:nvGrpSpPr>
          <p:grpSpPr>
            <a:xfrm>
              <a:off x="799302" y="758344"/>
              <a:ext cx="39686" cy="31176"/>
              <a:chOff x="0" y="0"/>
              <a:chExt cx="328213" cy="257837"/>
            </a:xfrm>
          </p:grpSpPr>
          <p:sp>
            <p:nvSpPr>
              <p:cNvPr id="1575" name="Freeform 1575"/>
              <p:cNvSpPr/>
              <p:nvPr/>
            </p:nvSpPr>
            <p:spPr>
              <a:xfrm>
                <a:off x="0" y="0"/>
                <a:ext cx="328213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257837">
                    <a:moveTo>
                      <a:pt x="164106" y="0"/>
                    </a:moveTo>
                    <a:cubicBezTo>
                      <a:pt x="73473" y="0"/>
                      <a:pt x="0" y="57719"/>
                      <a:pt x="0" y="128919"/>
                    </a:cubicBezTo>
                    <a:cubicBezTo>
                      <a:pt x="0" y="200119"/>
                      <a:pt x="73473" y="257837"/>
                      <a:pt x="164106" y="257837"/>
                    </a:cubicBezTo>
                    <a:cubicBezTo>
                      <a:pt x="254740" y="257837"/>
                      <a:pt x="328213" y="200119"/>
                      <a:pt x="328213" y="128919"/>
                    </a:cubicBezTo>
                    <a:cubicBezTo>
                      <a:pt x="328213" y="57719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76" name="TextBox 1576"/>
              <p:cNvSpPr txBox="1"/>
              <p:nvPr/>
            </p:nvSpPr>
            <p:spPr>
              <a:xfrm>
                <a:off x="30770" y="-23453"/>
                <a:ext cx="266673" cy="2571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577" name="Group 1577"/>
            <p:cNvGrpSpPr/>
            <p:nvPr/>
          </p:nvGrpSpPr>
          <p:grpSpPr>
            <a:xfrm>
              <a:off x="965890" y="752728"/>
              <a:ext cx="42957" cy="33746"/>
              <a:chOff x="0" y="0"/>
              <a:chExt cx="328213" cy="257837"/>
            </a:xfrm>
          </p:grpSpPr>
          <p:sp>
            <p:nvSpPr>
              <p:cNvPr id="1578" name="Freeform 1578"/>
              <p:cNvSpPr/>
              <p:nvPr/>
            </p:nvSpPr>
            <p:spPr>
              <a:xfrm>
                <a:off x="0" y="0"/>
                <a:ext cx="328213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257837">
                    <a:moveTo>
                      <a:pt x="164106" y="0"/>
                    </a:moveTo>
                    <a:cubicBezTo>
                      <a:pt x="73473" y="0"/>
                      <a:pt x="0" y="57719"/>
                      <a:pt x="0" y="128919"/>
                    </a:cubicBezTo>
                    <a:cubicBezTo>
                      <a:pt x="0" y="200119"/>
                      <a:pt x="73473" y="257837"/>
                      <a:pt x="164106" y="257837"/>
                    </a:cubicBezTo>
                    <a:cubicBezTo>
                      <a:pt x="254740" y="257837"/>
                      <a:pt x="328213" y="200119"/>
                      <a:pt x="328213" y="128919"/>
                    </a:cubicBezTo>
                    <a:cubicBezTo>
                      <a:pt x="328213" y="57719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79" name="TextBox 1579"/>
              <p:cNvSpPr txBox="1"/>
              <p:nvPr/>
            </p:nvSpPr>
            <p:spPr>
              <a:xfrm>
                <a:off x="30770" y="-23453"/>
                <a:ext cx="266673" cy="2571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580" name="Group 1580"/>
            <p:cNvGrpSpPr/>
            <p:nvPr/>
          </p:nvGrpSpPr>
          <p:grpSpPr>
            <a:xfrm>
              <a:off x="967525" y="754013"/>
              <a:ext cx="39686" cy="31176"/>
              <a:chOff x="0" y="0"/>
              <a:chExt cx="328213" cy="257837"/>
            </a:xfrm>
          </p:grpSpPr>
          <p:sp>
            <p:nvSpPr>
              <p:cNvPr id="1581" name="Freeform 1581"/>
              <p:cNvSpPr/>
              <p:nvPr/>
            </p:nvSpPr>
            <p:spPr>
              <a:xfrm>
                <a:off x="0" y="0"/>
                <a:ext cx="328213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257837">
                    <a:moveTo>
                      <a:pt x="164106" y="0"/>
                    </a:moveTo>
                    <a:cubicBezTo>
                      <a:pt x="73473" y="0"/>
                      <a:pt x="0" y="57719"/>
                      <a:pt x="0" y="128919"/>
                    </a:cubicBezTo>
                    <a:cubicBezTo>
                      <a:pt x="0" y="200119"/>
                      <a:pt x="73473" y="257837"/>
                      <a:pt x="164106" y="257837"/>
                    </a:cubicBezTo>
                    <a:cubicBezTo>
                      <a:pt x="254740" y="257837"/>
                      <a:pt x="328213" y="200119"/>
                      <a:pt x="328213" y="128919"/>
                    </a:cubicBezTo>
                    <a:cubicBezTo>
                      <a:pt x="328213" y="57719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82" name="TextBox 1582"/>
              <p:cNvSpPr txBox="1"/>
              <p:nvPr/>
            </p:nvSpPr>
            <p:spPr>
              <a:xfrm>
                <a:off x="30770" y="-23453"/>
                <a:ext cx="266673" cy="2571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583" name="Group 1583"/>
            <p:cNvGrpSpPr/>
            <p:nvPr/>
          </p:nvGrpSpPr>
          <p:grpSpPr>
            <a:xfrm>
              <a:off x="1125755" y="658448"/>
              <a:ext cx="30279" cy="30279"/>
              <a:chOff x="0" y="0"/>
              <a:chExt cx="219327" cy="219327"/>
            </a:xfrm>
          </p:grpSpPr>
          <p:sp>
            <p:nvSpPr>
              <p:cNvPr id="1584" name="Freeform 1584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A38B7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85" name="TextBox 1585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586" name="Group 1586"/>
            <p:cNvGrpSpPr/>
            <p:nvPr/>
          </p:nvGrpSpPr>
          <p:grpSpPr>
            <a:xfrm>
              <a:off x="1125755" y="658448"/>
              <a:ext cx="30279" cy="30279"/>
              <a:chOff x="0" y="0"/>
              <a:chExt cx="237406" cy="237406"/>
            </a:xfrm>
          </p:grpSpPr>
          <p:sp>
            <p:nvSpPr>
              <p:cNvPr id="1587" name="Freeform 1587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A38B7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88" name="TextBox 1588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589" name="Group 1589"/>
            <p:cNvGrpSpPr/>
            <p:nvPr/>
          </p:nvGrpSpPr>
          <p:grpSpPr>
            <a:xfrm>
              <a:off x="1907133" y="596223"/>
              <a:ext cx="30279" cy="30279"/>
              <a:chOff x="0" y="0"/>
              <a:chExt cx="219327" cy="219327"/>
            </a:xfrm>
          </p:grpSpPr>
          <p:sp>
            <p:nvSpPr>
              <p:cNvPr id="1590" name="Freeform 1590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A38B7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91" name="TextBox 1591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592" name="Group 1592"/>
            <p:cNvGrpSpPr/>
            <p:nvPr/>
          </p:nvGrpSpPr>
          <p:grpSpPr>
            <a:xfrm>
              <a:off x="1907133" y="596223"/>
              <a:ext cx="30279" cy="30279"/>
              <a:chOff x="0" y="0"/>
              <a:chExt cx="237406" cy="237406"/>
            </a:xfrm>
          </p:grpSpPr>
          <p:sp>
            <p:nvSpPr>
              <p:cNvPr id="1593" name="Freeform 1593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A38B7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94" name="TextBox 1594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595" name="Group 1595"/>
            <p:cNvGrpSpPr/>
            <p:nvPr/>
          </p:nvGrpSpPr>
          <p:grpSpPr>
            <a:xfrm>
              <a:off x="2062128" y="596223"/>
              <a:ext cx="30279" cy="30279"/>
              <a:chOff x="0" y="0"/>
              <a:chExt cx="219327" cy="219327"/>
            </a:xfrm>
          </p:grpSpPr>
          <p:sp>
            <p:nvSpPr>
              <p:cNvPr id="1596" name="Freeform 1596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A38B7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97" name="TextBox 1597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598" name="Group 1598"/>
            <p:cNvGrpSpPr/>
            <p:nvPr/>
          </p:nvGrpSpPr>
          <p:grpSpPr>
            <a:xfrm>
              <a:off x="2062128" y="596223"/>
              <a:ext cx="30279" cy="30279"/>
              <a:chOff x="0" y="0"/>
              <a:chExt cx="237406" cy="237406"/>
            </a:xfrm>
          </p:grpSpPr>
          <p:sp>
            <p:nvSpPr>
              <p:cNvPr id="1599" name="Freeform 1599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A38B7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00" name="TextBox 1600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601" name="Group 1601"/>
            <p:cNvGrpSpPr/>
            <p:nvPr/>
          </p:nvGrpSpPr>
          <p:grpSpPr>
            <a:xfrm>
              <a:off x="1998992" y="688082"/>
              <a:ext cx="30279" cy="30279"/>
              <a:chOff x="0" y="0"/>
              <a:chExt cx="219327" cy="219327"/>
            </a:xfrm>
          </p:grpSpPr>
          <p:sp>
            <p:nvSpPr>
              <p:cNvPr id="1602" name="Freeform 1602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A38B7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03" name="TextBox 1603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604" name="Group 1604"/>
            <p:cNvGrpSpPr/>
            <p:nvPr/>
          </p:nvGrpSpPr>
          <p:grpSpPr>
            <a:xfrm>
              <a:off x="1998992" y="688082"/>
              <a:ext cx="30279" cy="30279"/>
              <a:chOff x="0" y="0"/>
              <a:chExt cx="237406" cy="237406"/>
            </a:xfrm>
          </p:grpSpPr>
          <p:sp>
            <p:nvSpPr>
              <p:cNvPr id="1605" name="Freeform 1605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A38B7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06" name="TextBox 1606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607" name="Group 1607"/>
            <p:cNvGrpSpPr/>
            <p:nvPr/>
          </p:nvGrpSpPr>
          <p:grpSpPr>
            <a:xfrm>
              <a:off x="2172957" y="565944"/>
              <a:ext cx="30279" cy="30279"/>
              <a:chOff x="0" y="0"/>
              <a:chExt cx="219327" cy="219327"/>
            </a:xfrm>
          </p:grpSpPr>
          <p:sp>
            <p:nvSpPr>
              <p:cNvPr id="1608" name="Freeform 1608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A38B7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09" name="TextBox 1609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610" name="Group 1610"/>
            <p:cNvGrpSpPr/>
            <p:nvPr/>
          </p:nvGrpSpPr>
          <p:grpSpPr>
            <a:xfrm>
              <a:off x="2172957" y="565944"/>
              <a:ext cx="30279" cy="30279"/>
              <a:chOff x="0" y="0"/>
              <a:chExt cx="237406" cy="237406"/>
            </a:xfrm>
          </p:grpSpPr>
          <p:sp>
            <p:nvSpPr>
              <p:cNvPr id="1611" name="Freeform 1611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A38B7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12" name="TextBox 1612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613" name="Group 1613"/>
            <p:cNvGrpSpPr/>
            <p:nvPr/>
          </p:nvGrpSpPr>
          <p:grpSpPr>
            <a:xfrm>
              <a:off x="2361735" y="694792"/>
              <a:ext cx="30279" cy="30279"/>
              <a:chOff x="0" y="0"/>
              <a:chExt cx="219327" cy="219327"/>
            </a:xfrm>
          </p:grpSpPr>
          <p:sp>
            <p:nvSpPr>
              <p:cNvPr id="1614" name="Freeform 1614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A0815C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15" name="TextBox 1615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616" name="Group 1616"/>
            <p:cNvGrpSpPr/>
            <p:nvPr/>
          </p:nvGrpSpPr>
          <p:grpSpPr>
            <a:xfrm>
              <a:off x="2361735" y="694792"/>
              <a:ext cx="30279" cy="30279"/>
              <a:chOff x="0" y="0"/>
              <a:chExt cx="237406" cy="237406"/>
            </a:xfrm>
          </p:grpSpPr>
          <p:sp>
            <p:nvSpPr>
              <p:cNvPr id="1617" name="Freeform 1617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A0815C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18" name="TextBox 1618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619" name="Group 1619"/>
            <p:cNvGrpSpPr/>
            <p:nvPr/>
          </p:nvGrpSpPr>
          <p:grpSpPr>
            <a:xfrm>
              <a:off x="1467014" y="494421"/>
              <a:ext cx="30279" cy="30279"/>
              <a:chOff x="0" y="0"/>
              <a:chExt cx="219327" cy="219327"/>
            </a:xfrm>
          </p:grpSpPr>
          <p:sp>
            <p:nvSpPr>
              <p:cNvPr id="1620" name="Freeform 1620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21" name="TextBox 1621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622" name="Group 1622"/>
            <p:cNvGrpSpPr/>
            <p:nvPr/>
          </p:nvGrpSpPr>
          <p:grpSpPr>
            <a:xfrm>
              <a:off x="1467014" y="494421"/>
              <a:ext cx="30279" cy="30279"/>
              <a:chOff x="0" y="0"/>
              <a:chExt cx="237406" cy="237406"/>
            </a:xfrm>
          </p:grpSpPr>
          <p:sp>
            <p:nvSpPr>
              <p:cNvPr id="1623" name="Freeform 1623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24" name="TextBox 1624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625" name="Group 1625"/>
            <p:cNvGrpSpPr/>
            <p:nvPr/>
          </p:nvGrpSpPr>
          <p:grpSpPr>
            <a:xfrm>
              <a:off x="1693568" y="581083"/>
              <a:ext cx="30279" cy="30279"/>
              <a:chOff x="0" y="0"/>
              <a:chExt cx="219327" cy="219327"/>
            </a:xfrm>
          </p:grpSpPr>
          <p:sp>
            <p:nvSpPr>
              <p:cNvPr id="1626" name="Freeform 1626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27" name="TextBox 1627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628" name="Group 1628"/>
            <p:cNvGrpSpPr/>
            <p:nvPr/>
          </p:nvGrpSpPr>
          <p:grpSpPr>
            <a:xfrm>
              <a:off x="1693568" y="581083"/>
              <a:ext cx="30279" cy="30279"/>
              <a:chOff x="0" y="0"/>
              <a:chExt cx="237406" cy="237406"/>
            </a:xfrm>
          </p:grpSpPr>
          <p:sp>
            <p:nvSpPr>
              <p:cNvPr id="1629" name="Freeform 1629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30" name="TextBox 1630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631" name="Group 1631"/>
            <p:cNvGrpSpPr/>
            <p:nvPr/>
          </p:nvGrpSpPr>
          <p:grpSpPr>
            <a:xfrm>
              <a:off x="1508476" y="581083"/>
              <a:ext cx="30279" cy="30279"/>
              <a:chOff x="0" y="0"/>
              <a:chExt cx="219327" cy="219327"/>
            </a:xfrm>
          </p:grpSpPr>
          <p:sp>
            <p:nvSpPr>
              <p:cNvPr id="1632" name="Freeform 1632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33" name="TextBox 1633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634" name="Group 1634"/>
            <p:cNvGrpSpPr/>
            <p:nvPr/>
          </p:nvGrpSpPr>
          <p:grpSpPr>
            <a:xfrm>
              <a:off x="1508476" y="581083"/>
              <a:ext cx="30279" cy="30279"/>
              <a:chOff x="0" y="0"/>
              <a:chExt cx="237406" cy="237406"/>
            </a:xfrm>
          </p:grpSpPr>
          <p:sp>
            <p:nvSpPr>
              <p:cNvPr id="1635" name="Freeform 1635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36" name="TextBox 1636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637" name="Group 1637"/>
            <p:cNvGrpSpPr/>
            <p:nvPr/>
          </p:nvGrpSpPr>
          <p:grpSpPr>
            <a:xfrm>
              <a:off x="1602606" y="463757"/>
              <a:ext cx="15880" cy="15880"/>
              <a:chOff x="0" y="0"/>
              <a:chExt cx="219327" cy="219327"/>
            </a:xfrm>
          </p:grpSpPr>
          <p:sp>
            <p:nvSpPr>
              <p:cNvPr id="1638" name="Freeform 1638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39" name="TextBox 1639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640" name="Group 1640"/>
            <p:cNvGrpSpPr/>
            <p:nvPr/>
          </p:nvGrpSpPr>
          <p:grpSpPr>
            <a:xfrm>
              <a:off x="1602606" y="463757"/>
              <a:ext cx="15880" cy="15880"/>
              <a:chOff x="0" y="0"/>
              <a:chExt cx="237406" cy="237406"/>
            </a:xfrm>
          </p:grpSpPr>
          <p:sp>
            <p:nvSpPr>
              <p:cNvPr id="1641" name="Freeform 1641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42" name="TextBox 1642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643" name="Group 1643"/>
            <p:cNvGrpSpPr/>
            <p:nvPr/>
          </p:nvGrpSpPr>
          <p:grpSpPr>
            <a:xfrm>
              <a:off x="1721422" y="509206"/>
              <a:ext cx="15880" cy="15880"/>
              <a:chOff x="0" y="0"/>
              <a:chExt cx="219327" cy="219327"/>
            </a:xfrm>
          </p:grpSpPr>
          <p:sp>
            <p:nvSpPr>
              <p:cNvPr id="1644" name="Freeform 1644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45" name="TextBox 1645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646" name="Group 1646"/>
            <p:cNvGrpSpPr/>
            <p:nvPr/>
          </p:nvGrpSpPr>
          <p:grpSpPr>
            <a:xfrm>
              <a:off x="1721422" y="509206"/>
              <a:ext cx="15880" cy="15880"/>
              <a:chOff x="0" y="0"/>
              <a:chExt cx="237406" cy="237406"/>
            </a:xfrm>
          </p:grpSpPr>
          <p:sp>
            <p:nvSpPr>
              <p:cNvPr id="1647" name="Freeform 1647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48" name="TextBox 1648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649" name="Group 1649"/>
            <p:cNvGrpSpPr/>
            <p:nvPr/>
          </p:nvGrpSpPr>
          <p:grpSpPr>
            <a:xfrm>
              <a:off x="1624351" y="509206"/>
              <a:ext cx="15880" cy="15880"/>
              <a:chOff x="0" y="0"/>
              <a:chExt cx="219327" cy="219327"/>
            </a:xfrm>
          </p:grpSpPr>
          <p:sp>
            <p:nvSpPr>
              <p:cNvPr id="1650" name="Freeform 1650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51" name="TextBox 1651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652" name="Group 1652"/>
            <p:cNvGrpSpPr/>
            <p:nvPr/>
          </p:nvGrpSpPr>
          <p:grpSpPr>
            <a:xfrm>
              <a:off x="1624351" y="509206"/>
              <a:ext cx="15880" cy="15880"/>
              <a:chOff x="0" y="0"/>
              <a:chExt cx="237406" cy="237406"/>
            </a:xfrm>
          </p:grpSpPr>
          <p:sp>
            <p:nvSpPr>
              <p:cNvPr id="1653" name="Freeform 1653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54" name="TextBox 1654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655" name="Group 1655"/>
            <p:cNvGrpSpPr/>
            <p:nvPr/>
          </p:nvGrpSpPr>
          <p:grpSpPr>
            <a:xfrm>
              <a:off x="1298322" y="550033"/>
              <a:ext cx="15880" cy="15880"/>
              <a:chOff x="0" y="0"/>
              <a:chExt cx="219327" cy="219327"/>
            </a:xfrm>
          </p:grpSpPr>
          <p:sp>
            <p:nvSpPr>
              <p:cNvPr id="1656" name="Freeform 1656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57" name="TextBox 1657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658" name="Group 1658"/>
            <p:cNvGrpSpPr/>
            <p:nvPr/>
          </p:nvGrpSpPr>
          <p:grpSpPr>
            <a:xfrm>
              <a:off x="1298322" y="550033"/>
              <a:ext cx="15880" cy="15880"/>
              <a:chOff x="0" y="0"/>
              <a:chExt cx="237406" cy="237406"/>
            </a:xfrm>
          </p:grpSpPr>
          <p:sp>
            <p:nvSpPr>
              <p:cNvPr id="1659" name="Freeform 1659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60" name="TextBox 1660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661" name="Group 1661"/>
            <p:cNvGrpSpPr/>
            <p:nvPr/>
          </p:nvGrpSpPr>
          <p:grpSpPr>
            <a:xfrm>
              <a:off x="1417138" y="595482"/>
              <a:ext cx="15880" cy="15880"/>
              <a:chOff x="0" y="0"/>
              <a:chExt cx="219327" cy="219327"/>
            </a:xfrm>
          </p:grpSpPr>
          <p:sp>
            <p:nvSpPr>
              <p:cNvPr id="1662" name="Freeform 1662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63" name="TextBox 1663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664" name="Group 1664"/>
            <p:cNvGrpSpPr/>
            <p:nvPr/>
          </p:nvGrpSpPr>
          <p:grpSpPr>
            <a:xfrm>
              <a:off x="1417138" y="595482"/>
              <a:ext cx="15880" cy="15880"/>
              <a:chOff x="0" y="0"/>
              <a:chExt cx="237406" cy="237406"/>
            </a:xfrm>
          </p:grpSpPr>
          <p:sp>
            <p:nvSpPr>
              <p:cNvPr id="1665" name="Freeform 1665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66" name="TextBox 1666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667" name="Group 1667"/>
            <p:cNvGrpSpPr/>
            <p:nvPr/>
          </p:nvGrpSpPr>
          <p:grpSpPr>
            <a:xfrm>
              <a:off x="1320067" y="595482"/>
              <a:ext cx="15880" cy="15880"/>
              <a:chOff x="0" y="0"/>
              <a:chExt cx="219327" cy="219327"/>
            </a:xfrm>
          </p:grpSpPr>
          <p:sp>
            <p:nvSpPr>
              <p:cNvPr id="1668" name="Freeform 1668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69" name="TextBox 1669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670" name="Group 1670"/>
            <p:cNvGrpSpPr/>
            <p:nvPr/>
          </p:nvGrpSpPr>
          <p:grpSpPr>
            <a:xfrm>
              <a:off x="1320067" y="595482"/>
              <a:ext cx="15880" cy="15880"/>
              <a:chOff x="0" y="0"/>
              <a:chExt cx="237406" cy="237406"/>
            </a:xfrm>
          </p:grpSpPr>
          <p:sp>
            <p:nvSpPr>
              <p:cNvPr id="1671" name="Freeform 1671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72" name="TextBox 1672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673" name="Group 1673"/>
            <p:cNvGrpSpPr/>
            <p:nvPr/>
          </p:nvGrpSpPr>
          <p:grpSpPr>
            <a:xfrm>
              <a:off x="1384905" y="486481"/>
              <a:ext cx="15880" cy="15880"/>
              <a:chOff x="0" y="0"/>
              <a:chExt cx="219327" cy="219327"/>
            </a:xfrm>
          </p:grpSpPr>
          <p:sp>
            <p:nvSpPr>
              <p:cNvPr id="1674" name="Freeform 1674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75" name="TextBox 1675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676" name="Group 1676"/>
            <p:cNvGrpSpPr/>
            <p:nvPr/>
          </p:nvGrpSpPr>
          <p:grpSpPr>
            <a:xfrm>
              <a:off x="1384905" y="486481"/>
              <a:ext cx="15880" cy="15880"/>
              <a:chOff x="0" y="0"/>
              <a:chExt cx="237406" cy="237406"/>
            </a:xfrm>
          </p:grpSpPr>
          <p:sp>
            <p:nvSpPr>
              <p:cNvPr id="1677" name="Freeform 1677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78" name="TextBox 1678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679" name="Group 1679"/>
            <p:cNvGrpSpPr/>
            <p:nvPr/>
          </p:nvGrpSpPr>
          <p:grpSpPr>
            <a:xfrm>
              <a:off x="1837483" y="443343"/>
              <a:ext cx="30279" cy="30279"/>
              <a:chOff x="0" y="0"/>
              <a:chExt cx="219327" cy="219327"/>
            </a:xfrm>
          </p:grpSpPr>
          <p:sp>
            <p:nvSpPr>
              <p:cNvPr id="1680" name="Freeform 1680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81" name="TextBox 1681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682" name="Group 1682"/>
            <p:cNvGrpSpPr/>
            <p:nvPr/>
          </p:nvGrpSpPr>
          <p:grpSpPr>
            <a:xfrm>
              <a:off x="1837483" y="443343"/>
              <a:ext cx="30279" cy="30279"/>
              <a:chOff x="0" y="0"/>
              <a:chExt cx="237406" cy="237406"/>
            </a:xfrm>
          </p:grpSpPr>
          <p:sp>
            <p:nvSpPr>
              <p:cNvPr id="1683" name="Freeform 1683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84" name="TextBox 1684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685" name="Group 1685"/>
            <p:cNvGrpSpPr/>
            <p:nvPr/>
          </p:nvGrpSpPr>
          <p:grpSpPr>
            <a:xfrm>
              <a:off x="2064038" y="530005"/>
              <a:ext cx="30279" cy="30279"/>
              <a:chOff x="0" y="0"/>
              <a:chExt cx="219327" cy="219327"/>
            </a:xfrm>
          </p:grpSpPr>
          <p:sp>
            <p:nvSpPr>
              <p:cNvPr id="1686" name="Freeform 1686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87" name="TextBox 1687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688" name="Group 1688"/>
            <p:cNvGrpSpPr/>
            <p:nvPr/>
          </p:nvGrpSpPr>
          <p:grpSpPr>
            <a:xfrm>
              <a:off x="2064038" y="530005"/>
              <a:ext cx="30279" cy="30279"/>
              <a:chOff x="0" y="0"/>
              <a:chExt cx="237406" cy="237406"/>
            </a:xfrm>
          </p:grpSpPr>
          <p:sp>
            <p:nvSpPr>
              <p:cNvPr id="1689" name="Freeform 1689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90" name="TextBox 1690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691" name="Group 1691"/>
            <p:cNvGrpSpPr/>
            <p:nvPr/>
          </p:nvGrpSpPr>
          <p:grpSpPr>
            <a:xfrm>
              <a:off x="1878946" y="530005"/>
              <a:ext cx="30279" cy="30279"/>
              <a:chOff x="0" y="0"/>
              <a:chExt cx="219327" cy="219327"/>
            </a:xfrm>
          </p:grpSpPr>
          <p:sp>
            <p:nvSpPr>
              <p:cNvPr id="1692" name="Freeform 1692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93" name="TextBox 1693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694" name="Group 1694"/>
            <p:cNvGrpSpPr/>
            <p:nvPr/>
          </p:nvGrpSpPr>
          <p:grpSpPr>
            <a:xfrm>
              <a:off x="1878946" y="530005"/>
              <a:ext cx="30279" cy="30279"/>
              <a:chOff x="0" y="0"/>
              <a:chExt cx="237406" cy="237406"/>
            </a:xfrm>
          </p:grpSpPr>
          <p:sp>
            <p:nvSpPr>
              <p:cNvPr id="1695" name="Freeform 1695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96" name="TextBox 1696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697" name="Group 1697"/>
            <p:cNvGrpSpPr/>
            <p:nvPr/>
          </p:nvGrpSpPr>
          <p:grpSpPr>
            <a:xfrm>
              <a:off x="1973076" y="412679"/>
              <a:ext cx="15880" cy="15880"/>
              <a:chOff x="0" y="0"/>
              <a:chExt cx="219327" cy="219327"/>
            </a:xfrm>
          </p:grpSpPr>
          <p:sp>
            <p:nvSpPr>
              <p:cNvPr id="1698" name="Freeform 1698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99" name="TextBox 1699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700" name="Group 1700"/>
            <p:cNvGrpSpPr/>
            <p:nvPr/>
          </p:nvGrpSpPr>
          <p:grpSpPr>
            <a:xfrm>
              <a:off x="1973076" y="412679"/>
              <a:ext cx="15880" cy="15880"/>
              <a:chOff x="0" y="0"/>
              <a:chExt cx="237406" cy="237406"/>
            </a:xfrm>
          </p:grpSpPr>
          <p:sp>
            <p:nvSpPr>
              <p:cNvPr id="1701" name="Freeform 1701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02" name="TextBox 1702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703" name="Group 1703"/>
            <p:cNvGrpSpPr/>
            <p:nvPr/>
          </p:nvGrpSpPr>
          <p:grpSpPr>
            <a:xfrm>
              <a:off x="2091891" y="458128"/>
              <a:ext cx="15880" cy="15880"/>
              <a:chOff x="0" y="0"/>
              <a:chExt cx="219327" cy="219327"/>
            </a:xfrm>
          </p:grpSpPr>
          <p:sp>
            <p:nvSpPr>
              <p:cNvPr id="1704" name="Freeform 1704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05" name="TextBox 1705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706" name="Group 1706"/>
            <p:cNvGrpSpPr/>
            <p:nvPr/>
          </p:nvGrpSpPr>
          <p:grpSpPr>
            <a:xfrm>
              <a:off x="2091891" y="458128"/>
              <a:ext cx="15880" cy="15880"/>
              <a:chOff x="0" y="0"/>
              <a:chExt cx="237406" cy="237406"/>
            </a:xfrm>
          </p:grpSpPr>
          <p:sp>
            <p:nvSpPr>
              <p:cNvPr id="1707" name="Freeform 1707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08" name="TextBox 1708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709" name="Group 1709"/>
            <p:cNvGrpSpPr/>
            <p:nvPr/>
          </p:nvGrpSpPr>
          <p:grpSpPr>
            <a:xfrm>
              <a:off x="1994821" y="458128"/>
              <a:ext cx="15880" cy="15880"/>
              <a:chOff x="0" y="0"/>
              <a:chExt cx="219327" cy="219327"/>
            </a:xfrm>
          </p:grpSpPr>
          <p:sp>
            <p:nvSpPr>
              <p:cNvPr id="1710" name="Freeform 1710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11" name="TextBox 1711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712" name="Group 1712"/>
            <p:cNvGrpSpPr/>
            <p:nvPr/>
          </p:nvGrpSpPr>
          <p:grpSpPr>
            <a:xfrm>
              <a:off x="1994821" y="458128"/>
              <a:ext cx="15880" cy="15880"/>
              <a:chOff x="0" y="0"/>
              <a:chExt cx="237406" cy="237406"/>
            </a:xfrm>
          </p:grpSpPr>
          <p:sp>
            <p:nvSpPr>
              <p:cNvPr id="1713" name="Freeform 1713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14" name="TextBox 1714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715" name="Group 1715"/>
            <p:cNvGrpSpPr/>
            <p:nvPr/>
          </p:nvGrpSpPr>
          <p:grpSpPr>
            <a:xfrm>
              <a:off x="1668792" y="498955"/>
              <a:ext cx="15880" cy="15880"/>
              <a:chOff x="0" y="0"/>
              <a:chExt cx="219327" cy="219327"/>
            </a:xfrm>
          </p:grpSpPr>
          <p:sp>
            <p:nvSpPr>
              <p:cNvPr id="1716" name="Freeform 1716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17" name="TextBox 1717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718" name="Group 1718"/>
            <p:cNvGrpSpPr/>
            <p:nvPr/>
          </p:nvGrpSpPr>
          <p:grpSpPr>
            <a:xfrm>
              <a:off x="1668792" y="498955"/>
              <a:ext cx="15880" cy="15880"/>
              <a:chOff x="0" y="0"/>
              <a:chExt cx="237406" cy="237406"/>
            </a:xfrm>
          </p:grpSpPr>
          <p:sp>
            <p:nvSpPr>
              <p:cNvPr id="1719" name="Freeform 1719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20" name="TextBox 1720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721" name="Group 1721"/>
            <p:cNvGrpSpPr/>
            <p:nvPr/>
          </p:nvGrpSpPr>
          <p:grpSpPr>
            <a:xfrm>
              <a:off x="1787607" y="544405"/>
              <a:ext cx="15880" cy="15880"/>
              <a:chOff x="0" y="0"/>
              <a:chExt cx="219327" cy="219327"/>
            </a:xfrm>
          </p:grpSpPr>
          <p:sp>
            <p:nvSpPr>
              <p:cNvPr id="1722" name="Freeform 1722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23" name="TextBox 1723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724" name="Group 1724"/>
            <p:cNvGrpSpPr/>
            <p:nvPr/>
          </p:nvGrpSpPr>
          <p:grpSpPr>
            <a:xfrm>
              <a:off x="1787607" y="544405"/>
              <a:ext cx="15880" cy="15880"/>
              <a:chOff x="0" y="0"/>
              <a:chExt cx="237406" cy="237406"/>
            </a:xfrm>
          </p:grpSpPr>
          <p:sp>
            <p:nvSpPr>
              <p:cNvPr id="1725" name="Freeform 1725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26" name="TextBox 1726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727" name="Group 1727"/>
            <p:cNvGrpSpPr/>
            <p:nvPr/>
          </p:nvGrpSpPr>
          <p:grpSpPr>
            <a:xfrm>
              <a:off x="1690536" y="544405"/>
              <a:ext cx="15880" cy="15880"/>
              <a:chOff x="0" y="0"/>
              <a:chExt cx="219327" cy="219327"/>
            </a:xfrm>
          </p:grpSpPr>
          <p:sp>
            <p:nvSpPr>
              <p:cNvPr id="1728" name="Freeform 1728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29" name="TextBox 1729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730" name="Group 1730"/>
            <p:cNvGrpSpPr/>
            <p:nvPr/>
          </p:nvGrpSpPr>
          <p:grpSpPr>
            <a:xfrm>
              <a:off x="1690536" y="544405"/>
              <a:ext cx="15880" cy="15880"/>
              <a:chOff x="0" y="0"/>
              <a:chExt cx="237406" cy="237406"/>
            </a:xfrm>
          </p:grpSpPr>
          <p:sp>
            <p:nvSpPr>
              <p:cNvPr id="1731" name="Freeform 1731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32" name="TextBox 1732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733" name="Group 1733"/>
            <p:cNvGrpSpPr/>
            <p:nvPr/>
          </p:nvGrpSpPr>
          <p:grpSpPr>
            <a:xfrm>
              <a:off x="1755374" y="435403"/>
              <a:ext cx="15880" cy="15880"/>
              <a:chOff x="0" y="0"/>
              <a:chExt cx="219327" cy="219327"/>
            </a:xfrm>
          </p:grpSpPr>
          <p:sp>
            <p:nvSpPr>
              <p:cNvPr id="1734" name="Freeform 1734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35" name="TextBox 1735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736" name="Group 1736"/>
            <p:cNvGrpSpPr/>
            <p:nvPr/>
          </p:nvGrpSpPr>
          <p:grpSpPr>
            <a:xfrm>
              <a:off x="1755374" y="435403"/>
              <a:ext cx="15880" cy="15880"/>
              <a:chOff x="0" y="0"/>
              <a:chExt cx="237406" cy="237406"/>
            </a:xfrm>
          </p:grpSpPr>
          <p:sp>
            <p:nvSpPr>
              <p:cNvPr id="1737" name="Freeform 1737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38" name="TextBox 1738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739" name="Group 1739"/>
            <p:cNvGrpSpPr/>
            <p:nvPr/>
          </p:nvGrpSpPr>
          <p:grpSpPr>
            <a:xfrm rot="581655">
              <a:off x="2312746" y="452910"/>
              <a:ext cx="30279" cy="30279"/>
              <a:chOff x="0" y="0"/>
              <a:chExt cx="219327" cy="219327"/>
            </a:xfrm>
          </p:grpSpPr>
          <p:sp>
            <p:nvSpPr>
              <p:cNvPr id="1740" name="Freeform 1740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41" name="TextBox 1741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742" name="Group 1742"/>
            <p:cNvGrpSpPr/>
            <p:nvPr/>
          </p:nvGrpSpPr>
          <p:grpSpPr>
            <a:xfrm rot="581655">
              <a:off x="2312746" y="452910"/>
              <a:ext cx="30279" cy="30279"/>
              <a:chOff x="0" y="0"/>
              <a:chExt cx="237406" cy="237406"/>
            </a:xfrm>
          </p:grpSpPr>
          <p:sp>
            <p:nvSpPr>
              <p:cNvPr id="1743" name="Freeform 1743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44" name="TextBox 1744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745" name="Group 1745"/>
            <p:cNvGrpSpPr/>
            <p:nvPr/>
          </p:nvGrpSpPr>
          <p:grpSpPr>
            <a:xfrm rot="581655">
              <a:off x="2521472" y="576485"/>
              <a:ext cx="30279" cy="30279"/>
              <a:chOff x="0" y="0"/>
              <a:chExt cx="219327" cy="219327"/>
            </a:xfrm>
          </p:grpSpPr>
          <p:sp>
            <p:nvSpPr>
              <p:cNvPr id="1746" name="Freeform 1746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47" name="TextBox 1747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748" name="Group 1748"/>
            <p:cNvGrpSpPr/>
            <p:nvPr/>
          </p:nvGrpSpPr>
          <p:grpSpPr>
            <a:xfrm rot="581655">
              <a:off x="2521472" y="576485"/>
              <a:ext cx="30279" cy="30279"/>
              <a:chOff x="0" y="0"/>
              <a:chExt cx="237406" cy="237406"/>
            </a:xfrm>
          </p:grpSpPr>
          <p:sp>
            <p:nvSpPr>
              <p:cNvPr id="1749" name="Freeform 1749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50" name="TextBox 1750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751" name="Group 1751"/>
            <p:cNvGrpSpPr/>
            <p:nvPr/>
          </p:nvGrpSpPr>
          <p:grpSpPr>
            <a:xfrm rot="581655">
              <a:off x="2339023" y="545317"/>
              <a:ext cx="30279" cy="30279"/>
              <a:chOff x="0" y="0"/>
              <a:chExt cx="219327" cy="219327"/>
            </a:xfrm>
          </p:grpSpPr>
          <p:sp>
            <p:nvSpPr>
              <p:cNvPr id="1752" name="Freeform 1752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53" name="TextBox 1753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754" name="Group 1754"/>
            <p:cNvGrpSpPr/>
            <p:nvPr/>
          </p:nvGrpSpPr>
          <p:grpSpPr>
            <a:xfrm rot="581655">
              <a:off x="2339023" y="545317"/>
              <a:ext cx="30279" cy="30279"/>
              <a:chOff x="0" y="0"/>
              <a:chExt cx="237406" cy="237406"/>
            </a:xfrm>
          </p:grpSpPr>
          <p:sp>
            <p:nvSpPr>
              <p:cNvPr id="1755" name="Freeform 1755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56" name="TextBox 1756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757" name="Group 1757"/>
            <p:cNvGrpSpPr/>
            <p:nvPr/>
          </p:nvGrpSpPr>
          <p:grpSpPr>
            <a:xfrm rot="581655">
              <a:off x="2452880" y="444407"/>
              <a:ext cx="15880" cy="15880"/>
              <a:chOff x="0" y="0"/>
              <a:chExt cx="219327" cy="219327"/>
            </a:xfrm>
          </p:grpSpPr>
          <p:sp>
            <p:nvSpPr>
              <p:cNvPr id="1758" name="Freeform 1758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59" name="TextBox 1759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760" name="Group 1760"/>
            <p:cNvGrpSpPr/>
            <p:nvPr/>
          </p:nvGrpSpPr>
          <p:grpSpPr>
            <a:xfrm rot="581655">
              <a:off x="2452880" y="444407"/>
              <a:ext cx="15880" cy="15880"/>
              <a:chOff x="0" y="0"/>
              <a:chExt cx="237406" cy="237406"/>
            </a:xfrm>
          </p:grpSpPr>
          <p:sp>
            <p:nvSpPr>
              <p:cNvPr id="1761" name="Freeform 1761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62" name="TextBox 1762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763" name="Group 1763"/>
            <p:cNvGrpSpPr/>
            <p:nvPr/>
          </p:nvGrpSpPr>
          <p:grpSpPr>
            <a:xfrm rot="581655">
              <a:off x="2562346" y="509215"/>
              <a:ext cx="15880" cy="15880"/>
              <a:chOff x="0" y="0"/>
              <a:chExt cx="219327" cy="219327"/>
            </a:xfrm>
          </p:grpSpPr>
          <p:sp>
            <p:nvSpPr>
              <p:cNvPr id="1764" name="Freeform 1764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65" name="TextBox 1765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766" name="Group 1766"/>
            <p:cNvGrpSpPr/>
            <p:nvPr/>
          </p:nvGrpSpPr>
          <p:grpSpPr>
            <a:xfrm rot="581655">
              <a:off x="2562346" y="509215"/>
              <a:ext cx="15880" cy="15880"/>
              <a:chOff x="0" y="0"/>
              <a:chExt cx="237406" cy="237406"/>
            </a:xfrm>
          </p:grpSpPr>
          <p:sp>
            <p:nvSpPr>
              <p:cNvPr id="1767" name="Freeform 1767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68" name="TextBox 1768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769" name="Group 1769"/>
            <p:cNvGrpSpPr/>
            <p:nvPr/>
          </p:nvGrpSpPr>
          <p:grpSpPr>
            <a:xfrm rot="581655">
              <a:off x="2466661" y="492869"/>
              <a:ext cx="15880" cy="15880"/>
              <a:chOff x="0" y="0"/>
              <a:chExt cx="219327" cy="219327"/>
            </a:xfrm>
          </p:grpSpPr>
          <p:sp>
            <p:nvSpPr>
              <p:cNvPr id="1770" name="Freeform 1770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71" name="TextBox 1771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772" name="Group 1772"/>
            <p:cNvGrpSpPr/>
            <p:nvPr/>
          </p:nvGrpSpPr>
          <p:grpSpPr>
            <a:xfrm rot="581655">
              <a:off x="2466661" y="492869"/>
              <a:ext cx="15880" cy="15880"/>
              <a:chOff x="0" y="0"/>
              <a:chExt cx="237406" cy="237406"/>
            </a:xfrm>
          </p:grpSpPr>
          <p:sp>
            <p:nvSpPr>
              <p:cNvPr id="1773" name="Freeform 1773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74" name="TextBox 1774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775" name="Group 1775"/>
            <p:cNvGrpSpPr/>
            <p:nvPr/>
          </p:nvGrpSpPr>
          <p:grpSpPr>
            <a:xfrm rot="581655">
              <a:off x="2138413" y="478212"/>
              <a:ext cx="15880" cy="15880"/>
              <a:chOff x="0" y="0"/>
              <a:chExt cx="219327" cy="219327"/>
            </a:xfrm>
          </p:grpSpPr>
          <p:sp>
            <p:nvSpPr>
              <p:cNvPr id="1776" name="Freeform 1776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77" name="TextBox 1777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778" name="Group 1778"/>
            <p:cNvGrpSpPr/>
            <p:nvPr/>
          </p:nvGrpSpPr>
          <p:grpSpPr>
            <a:xfrm rot="581655">
              <a:off x="2138413" y="478212"/>
              <a:ext cx="15880" cy="15880"/>
              <a:chOff x="0" y="0"/>
              <a:chExt cx="237406" cy="237406"/>
            </a:xfrm>
          </p:grpSpPr>
          <p:sp>
            <p:nvSpPr>
              <p:cNvPr id="1779" name="Freeform 1779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80" name="TextBox 1780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781" name="Group 1781"/>
            <p:cNvGrpSpPr/>
            <p:nvPr/>
          </p:nvGrpSpPr>
          <p:grpSpPr>
            <a:xfrm rot="581655">
              <a:off x="2247879" y="543020"/>
              <a:ext cx="15880" cy="15880"/>
              <a:chOff x="0" y="0"/>
              <a:chExt cx="219327" cy="219327"/>
            </a:xfrm>
          </p:grpSpPr>
          <p:sp>
            <p:nvSpPr>
              <p:cNvPr id="1782" name="Freeform 1782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83" name="TextBox 1783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784" name="Group 1784"/>
            <p:cNvGrpSpPr/>
            <p:nvPr/>
          </p:nvGrpSpPr>
          <p:grpSpPr>
            <a:xfrm rot="581655">
              <a:off x="2247879" y="543020"/>
              <a:ext cx="15880" cy="15880"/>
              <a:chOff x="0" y="0"/>
              <a:chExt cx="237406" cy="237406"/>
            </a:xfrm>
          </p:grpSpPr>
          <p:sp>
            <p:nvSpPr>
              <p:cNvPr id="1785" name="Freeform 1785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86" name="TextBox 1786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787" name="Group 1787"/>
            <p:cNvGrpSpPr/>
            <p:nvPr/>
          </p:nvGrpSpPr>
          <p:grpSpPr>
            <a:xfrm rot="581655">
              <a:off x="2152194" y="526674"/>
              <a:ext cx="15880" cy="15880"/>
              <a:chOff x="0" y="0"/>
              <a:chExt cx="219327" cy="219327"/>
            </a:xfrm>
          </p:grpSpPr>
          <p:sp>
            <p:nvSpPr>
              <p:cNvPr id="1788" name="Freeform 1788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89" name="TextBox 1789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790" name="Group 1790"/>
            <p:cNvGrpSpPr/>
            <p:nvPr/>
          </p:nvGrpSpPr>
          <p:grpSpPr>
            <a:xfrm rot="581655">
              <a:off x="2152194" y="526674"/>
              <a:ext cx="15880" cy="15880"/>
              <a:chOff x="0" y="0"/>
              <a:chExt cx="237406" cy="237406"/>
            </a:xfrm>
          </p:grpSpPr>
          <p:sp>
            <p:nvSpPr>
              <p:cNvPr id="1791" name="Freeform 1791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92" name="TextBox 1792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793" name="Group 1793"/>
            <p:cNvGrpSpPr/>
            <p:nvPr/>
          </p:nvGrpSpPr>
          <p:grpSpPr>
            <a:xfrm rot="581655">
              <a:off x="2234461" y="430148"/>
              <a:ext cx="15880" cy="15880"/>
              <a:chOff x="0" y="0"/>
              <a:chExt cx="219327" cy="219327"/>
            </a:xfrm>
          </p:grpSpPr>
          <p:sp>
            <p:nvSpPr>
              <p:cNvPr id="1794" name="Freeform 1794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95" name="TextBox 1795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796" name="Group 1796"/>
            <p:cNvGrpSpPr/>
            <p:nvPr/>
          </p:nvGrpSpPr>
          <p:grpSpPr>
            <a:xfrm rot="581655">
              <a:off x="2234461" y="430148"/>
              <a:ext cx="15880" cy="15880"/>
              <a:chOff x="0" y="0"/>
              <a:chExt cx="237406" cy="237406"/>
            </a:xfrm>
          </p:grpSpPr>
          <p:sp>
            <p:nvSpPr>
              <p:cNvPr id="1797" name="Freeform 1797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98" name="TextBox 1798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799" name="Group 1799"/>
            <p:cNvGrpSpPr/>
            <p:nvPr/>
          </p:nvGrpSpPr>
          <p:grpSpPr>
            <a:xfrm rot="2169327">
              <a:off x="2797877" y="553571"/>
              <a:ext cx="30279" cy="30279"/>
              <a:chOff x="0" y="0"/>
              <a:chExt cx="219327" cy="219327"/>
            </a:xfrm>
          </p:grpSpPr>
          <p:sp>
            <p:nvSpPr>
              <p:cNvPr id="1800" name="Freeform 1800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01" name="TextBox 1801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802" name="Group 1802"/>
            <p:cNvGrpSpPr/>
            <p:nvPr/>
          </p:nvGrpSpPr>
          <p:grpSpPr>
            <a:xfrm rot="2169327">
              <a:off x="2797877" y="553571"/>
              <a:ext cx="30279" cy="30279"/>
              <a:chOff x="0" y="0"/>
              <a:chExt cx="237406" cy="237406"/>
            </a:xfrm>
          </p:grpSpPr>
          <p:sp>
            <p:nvSpPr>
              <p:cNvPr id="1803" name="Freeform 1803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04" name="TextBox 1804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805" name="Group 1805"/>
            <p:cNvGrpSpPr/>
            <p:nvPr/>
          </p:nvGrpSpPr>
          <p:grpSpPr>
            <a:xfrm rot="2169327">
              <a:off x="2929672" y="757206"/>
              <a:ext cx="30279" cy="30279"/>
              <a:chOff x="0" y="0"/>
              <a:chExt cx="219327" cy="219327"/>
            </a:xfrm>
          </p:grpSpPr>
          <p:sp>
            <p:nvSpPr>
              <p:cNvPr id="1806" name="Freeform 1806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07" name="TextBox 1807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808" name="Group 1808"/>
            <p:cNvGrpSpPr/>
            <p:nvPr/>
          </p:nvGrpSpPr>
          <p:grpSpPr>
            <a:xfrm rot="2169327">
              <a:off x="2929672" y="757206"/>
              <a:ext cx="30279" cy="30279"/>
              <a:chOff x="0" y="0"/>
              <a:chExt cx="237406" cy="237406"/>
            </a:xfrm>
          </p:grpSpPr>
          <p:sp>
            <p:nvSpPr>
              <p:cNvPr id="1809" name="Freeform 1809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10" name="TextBox 1810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811" name="Group 1811"/>
            <p:cNvGrpSpPr/>
            <p:nvPr/>
          </p:nvGrpSpPr>
          <p:grpSpPr>
            <a:xfrm rot="2169327">
              <a:off x="2780225" y="648005"/>
              <a:ext cx="30279" cy="30279"/>
              <a:chOff x="0" y="0"/>
              <a:chExt cx="219327" cy="219327"/>
            </a:xfrm>
          </p:grpSpPr>
          <p:sp>
            <p:nvSpPr>
              <p:cNvPr id="1812" name="Freeform 1812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13" name="TextBox 1813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814" name="Group 1814"/>
            <p:cNvGrpSpPr/>
            <p:nvPr/>
          </p:nvGrpSpPr>
          <p:grpSpPr>
            <a:xfrm rot="2169327">
              <a:off x="2780225" y="648005"/>
              <a:ext cx="30279" cy="30279"/>
              <a:chOff x="0" y="0"/>
              <a:chExt cx="237406" cy="237406"/>
            </a:xfrm>
          </p:grpSpPr>
          <p:sp>
            <p:nvSpPr>
              <p:cNvPr id="1815" name="Freeform 1815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16" name="TextBox 1816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817" name="Group 1817"/>
            <p:cNvGrpSpPr/>
            <p:nvPr/>
          </p:nvGrpSpPr>
          <p:grpSpPr>
            <a:xfrm rot="2169327">
              <a:off x="2931082" y="605947"/>
              <a:ext cx="15880" cy="15880"/>
              <a:chOff x="0" y="0"/>
              <a:chExt cx="219327" cy="219327"/>
            </a:xfrm>
          </p:grpSpPr>
          <p:sp>
            <p:nvSpPr>
              <p:cNvPr id="1818" name="Freeform 1818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19" name="TextBox 1819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820" name="Group 1820"/>
            <p:cNvGrpSpPr/>
            <p:nvPr/>
          </p:nvGrpSpPr>
          <p:grpSpPr>
            <a:xfrm rot="2169327">
              <a:off x="2931082" y="605947"/>
              <a:ext cx="15880" cy="15880"/>
              <a:chOff x="0" y="0"/>
              <a:chExt cx="237406" cy="237406"/>
            </a:xfrm>
          </p:grpSpPr>
          <p:sp>
            <p:nvSpPr>
              <p:cNvPr id="1821" name="Freeform 1821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22" name="TextBox 1822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823" name="Group 1823"/>
            <p:cNvGrpSpPr/>
            <p:nvPr/>
          </p:nvGrpSpPr>
          <p:grpSpPr>
            <a:xfrm rot="2169327">
              <a:off x="3000202" y="712742"/>
              <a:ext cx="15880" cy="15880"/>
              <a:chOff x="0" y="0"/>
              <a:chExt cx="219327" cy="219327"/>
            </a:xfrm>
          </p:grpSpPr>
          <p:sp>
            <p:nvSpPr>
              <p:cNvPr id="1824" name="Freeform 1824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25" name="TextBox 1825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826" name="Group 1826"/>
            <p:cNvGrpSpPr/>
            <p:nvPr/>
          </p:nvGrpSpPr>
          <p:grpSpPr>
            <a:xfrm rot="2169327">
              <a:off x="3000202" y="712742"/>
              <a:ext cx="15880" cy="15880"/>
              <a:chOff x="0" y="0"/>
              <a:chExt cx="237406" cy="237406"/>
            </a:xfrm>
          </p:grpSpPr>
          <p:sp>
            <p:nvSpPr>
              <p:cNvPr id="1827" name="Freeform 1827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28" name="TextBox 1828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829" name="Group 1829"/>
            <p:cNvGrpSpPr/>
            <p:nvPr/>
          </p:nvGrpSpPr>
          <p:grpSpPr>
            <a:xfrm rot="2169327">
              <a:off x="2921825" y="655473"/>
              <a:ext cx="15880" cy="15880"/>
              <a:chOff x="0" y="0"/>
              <a:chExt cx="219327" cy="219327"/>
            </a:xfrm>
          </p:grpSpPr>
          <p:sp>
            <p:nvSpPr>
              <p:cNvPr id="1830" name="Freeform 1830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31" name="TextBox 1831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832" name="Group 1832"/>
            <p:cNvGrpSpPr/>
            <p:nvPr/>
          </p:nvGrpSpPr>
          <p:grpSpPr>
            <a:xfrm rot="2169327">
              <a:off x="2921825" y="655473"/>
              <a:ext cx="15880" cy="15880"/>
              <a:chOff x="0" y="0"/>
              <a:chExt cx="237406" cy="237406"/>
            </a:xfrm>
          </p:grpSpPr>
          <p:sp>
            <p:nvSpPr>
              <p:cNvPr id="1833" name="Freeform 1833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34" name="TextBox 1834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835" name="Group 1835"/>
            <p:cNvGrpSpPr/>
            <p:nvPr/>
          </p:nvGrpSpPr>
          <p:grpSpPr>
            <a:xfrm rot="2169327">
              <a:off x="2634496" y="496087"/>
              <a:ext cx="15880" cy="15880"/>
              <a:chOff x="0" y="0"/>
              <a:chExt cx="219327" cy="219327"/>
            </a:xfrm>
          </p:grpSpPr>
          <p:sp>
            <p:nvSpPr>
              <p:cNvPr id="1836" name="Freeform 1836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37" name="TextBox 1837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838" name="Group 1838"/>
            <p:cNvGrpSpPr/>
            <p:nvPr/>
          </p:nvGrpSpPr>
          <p:grpSpPr>
            <a:xfrm rot="2169327">
              <a:off x="2634496" y="496087"/>
              <a:ext cx="15880" cy="15880"/>
              <a:chOff x="0" y="0"/>
              <a:chExt cx="237406" cy="237406"/>
            </a:xfrm>
          </p:grpSpPr>
          <p:sp>
            <p:nvSpPr>
              <p:cNvPr id="1839" name="Freeform 1839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40" name="TextBox 1840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841" name="Group 1841"/>
            <p:cNvGrpSpPr/>
            <p:nvPr/>
          </p:nvGrpSpPr>
          <p:grpSpPr>
            <a:xfrm rot="2169327">
              <a:off x="2703616" y="602882"/>
              <a:ext cx="15880" cy="15880"/>
              <a:chOff x="0" y="0"/>
              <a:chExt cx="219327" cy="219327"/>
            </a:xfrm>
          </p:grpSpPr>
          <p:sp>
            <p:nvSpPr>
              <p:cNvPr id="1842" name="Freeform 1842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43" name="TextBox 1843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844" name="Group 1844"/>
            <p:cNvGrpSpPr/>
            <p:nvPr/>
          </p:nvGrpSpPr>
          <p:grpSpPr>
            <a:xfrm rot="2169327">
              <a:off x="2703616" y="602882"/>
              <a:ext cx="15880" cy="15880"/>
              <a:chOff x="0" y="0"/>
              <a:chExt cx="237406" cy="237406"/>
            </a:xfrm>
          </p:grpSpPr>
          <p:sp>
            <p:nvSpPr>
              <p:cNvPr id="1845" name="Freeform 1845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46" name="TextBox 1846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847" name="Group 1847"/>
            <p:cNvGrpSpPr/>
            <p:nvPr/>
          </p:nvGrpSpPr>
          <p:grpSpPr>
            <a:xfrm rot="2169327">
              <a:off x="2625239" y="545613"/>
              <a:ext cx="15880" cy="15880"/>
              <a:chOff x="0" y="0"/>
              <a:chExt cx="219327" cy="219327"/>
            </a:xfrm>
          </p:grpSpPr>
          <p:sp>
            <p:nvSpPr>
              <p:cNvPr id="1848" name="Freeform 1848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49" name="TextBox 1849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850" name="Group 1850"/>
            <p:cNvGrpSpPr/>
            <p:nvPr/>
          </p:nvGrpSpPr>
          <p:grpSpPr>
            <a:xfrm rot="2169327">
              <a:off x="2625239" y="545613"/>
              <a:ext cx="15880" cy="15880"/>
              <a:chOff x="0" y="0"/>
              <a:chExt cx="237406" cy="237406"/>
            </a:xfrm>
          </p:grpSpPr>
          <p:sp>
            <p:nvSpPr>
              <p:cNvPr id="1851" name="Freeform 1851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52" name="TextBox 1852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853" name="Group 1853"/>
            <p:cNvGrpSpPr/>
            <p:nvPr/>
          </p:nvGrpSpPr>
          <p:grpSpPr>
            <a:xfrm rot="2169327">
              <a:off x="2741898" y="495856"/>
              <a:ext cx="15880" cy="15880"/>
              <a:chOff x="0" y="0"/>
              <a:chExt cx="219327" cy="219327"/>
            </a:xfrm>
          </p:grpSpPr>
          <p:sp>
            <p:nvSpPr>
              <p:cNvPr id="1854" name="Freeform 1854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55" name="TextBox 1855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856" name="Group 1856"/>
            <p:cNvGrpSpPr/>
            <p:nvPr/>
          </p:nvGrpSpPr>
          <p:grpSpPr>
            <a:xfrm rot="2169327">
              <a:off x="2741898" y="495856"/>
              <a:ext cx="15880" cy="15880"/>
              <a:chOff x="0" y="0"/>
              <a:chExt cx="237406" cy="237406"/>
            </a:xfrm>
          </p:grpSpPr>
          <p:sp>
            <p:nvSpPr>
              <p:cNvPr id="1857" name="Freeform 1857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58" name="TextBox 1858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859" name="Group 1859"/>
            <p:cNvGrpSpPr/>
            <p:nvPr/>
          </p:nvGrpSpPr>
          <p:grpSpPr>
            <a:xfrm rot="2169327">
              <a:off x="3049772" y="680456"/>
              <a:ext cx="15880" cy="15880"/>
              <a:chOff x="0" y="0"/>
              <a:chExt cx="219327" cy="219327"/>
            </a:xfrm>
          </p:grpSpPr>
          <p:sp>
            <p:nvSpPr>
              <p:cNvPr id="1860" name="Freeform 1860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61" name="TextBox 1861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862" name="Group 1862"/>
            <p:cNvGrpSpPr/>
            <p:nvPr/>
          </p:nvGrpSpPr>
          <p:grpSpPr>
            <a:xfrm rot="2169327">
              <a:off x="3049772" y="680456"/>
              <a:ext cx="15880" cy="15880"/>
              <a:chOff x="0" y="0"/>
              <a:chExt cx="237406" cy="237406"/>
            </a:xfrm>
          </p:grpSpPr>
          <p:sp>
            <p:nvSpPr>
              <p:cNvPr id="1863" name="Freeform 1863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64" name="TextBox 1864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865" name="Group 1865"/>
            <p:cNvGrpSpPr/>
            <p:nvPr/>
          </p:nvGrpSpPr>
          <p:grpSpPr>
            <a:xfrm rot="2169327">
              <a:off x="1247425" y="628137"/>
              <a:ext cx="15880" cy="15880"/>
              <a:chOff x="0" y="0"/>
              <a:chExt cx="219327" cy="219327"/>
            </a:xfrm>
          </p:grpSpPr>
          <p:sp>
            <p:nvSpPr>
              <p:cNvPr id="1866" name="Freeform 1866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67" name="TextBox 1867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868" name="Group 1868"/>
            <p:cNvGrpSpPr/>
            <p:nvPr/>
          </p:nvGrpSpPr>
          <p:grpSpPr>
            <a:xfrm rot="2169327">
              <a:off x="1247425" y="628137"/>
              <a:ext cx="15880" cy="15880"/>
              <a:chOff x="0" y="0"/>
              <a:chExt cx="237406" cy="237406"/>
            </a:xfrm>
          </p:grpSpPr>
          <p:sp>
            <p:nvSpPr>
              <p:cNvPr id="1869" name="Freeform 1869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70" name="TextBox 1870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871" name="Group 1871"/>
            <p:cNvGrpSpPr/>
            <p:nvPr/>
          </p:nvGrpSpPr>
          <p:grpSpPr>
            <a:xfrm rot="2169327">
              <a:off x="1121860" y="601157"/>
              <a:ext cx="15880" cy="15880"/>
              <a:chOff x="0" y="0"/>
              <a:chExt cx="219327" cy="219327"/>
            </a:xfrm>
          </p:grpSpPr>
          <p:sp>
            <p:nvSpPr>
              <p:cNvPr id="1872" name="Freeform 1872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73" name="TextBox 1873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874" name="Group 1874"/>
            <p:cNvGrpSpPr/>
            <p:nvPr/>
          </p:nvGrpSpPr>
          <p:grpSpPr>
            <a:xfrm rot="2169327">
              <a:off x="1121860" y="601157"/>
              <a:ext cx="15880" cy="15880"/>
              <a:chOff x="0" y="0"/>
              <a:chExt cx="237406" cy="237406"/>
            </a:xfrm>
          </p:grpSpPr>
          <p:sp>
            <p:nvSpPr>
              <p:cNvPr id="1875" name="Freeform 1875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76" name="TextBox 1876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877" name="Group 1877"/>
            <p:cNvGrpSpPr/>
            <p:nvPr/>
          </p:nvGrpSpPr>
          <p:grpSpPr>
            <a:xfrm rot="2169327">
              <a:off x="1213719" y="693016"/>
              <a:ext cx="15880" cy="15880"/>
              <a:chOff x="0" y="0"/>
              <a:chExt cx="219327" cy="219327"/>
            </a:xfrm>
          </p:grpSpPr>
          <p:sp>
            <p:nvSpPr>
              <p:cNvPr id="1878" name="Freeform 1878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79" name="TextBox 1879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880" name="Group 1880"/>
            <p:cNvGrpSpPr/>
            <p:nvPr/>
          </p:nvGrpSpPr>
          <p:grpSpPr>
            <a:xfrm rot="2169327">
              <a:off x="1213719" y="693016"/>
              <a:ext cx="15880" cy="15880"/>
              <a:chOff x="0" y="0"/>
              <a:chExt cx="237406" cy="237406"/>
            </a:xfrm>
          </p:grpSpPr>
          <p:sp>
            <p:nvSpPr>
              <p:cNvPr id="1881" name="Freeform 1881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82" name="TextBox 1882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883" name="Group 1883"/>
            <p:cNvGrpSpPr/>
            <p:nvPr/>
          </p:nvGrpSpPr>
          <p:grpSpPr>
            <a:xfrm rot="-1281463">
              <a:off x="771315" y="815292"/>
              <a:ext cx="15880" cy="15880"/>
              <a:chOff x="0" y="0"/>
              <a:chExt cx="219327" cy="219327"/>
            </a:xfrm>
          </p:grpSpPr>
          <p:sp>
            <p:nvSpPr>
              <p:cNvPr id="1884" name="Freeform 1884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85" name="TextBox 1885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886" name="Group 1886"/>
            <p:cNvGrpSpPr/>
            <p:nvPr/>
          </p:nvGrpSpPr>
          <p:grpSpPr>
            <a:xfrm rot="-1281463">
              <a:off x="771315" y="815292"/>
              <a:ext cx="15880" cy="15880"/>
              <a:chOff x="0" y="0"/>
              <a:chExt cx="237406" cy="237406"/>
            </a:xfrm>
          </p:grpSpPr>
          <p:sp>
            <p:nvSpPr>
              <p:cNvPr id="1887" name="Freeform 1887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88" name="TextBox 1888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889" name="Group 1889"/>
            <p:cNvGrpSpPr/>
            <p:nvPr/>
          </p:nvGrpSpPr>
          <p:grpSpPr>
            <a:xfrm rot="-1281463">
              <a:off x="1179230" y="607175"/>
              <a:ext cx="30279" cy="30279"/>
              <a:chOff x="0" y="0"/>
              <a:chExt cx="219327" cy="219327"/>
            </a:xfrm>
          </p:grpSpPr>
          <p:sp>
            <p:nvSpPr>
              <p:cNvPr id="1890" name="Freeform 1890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91" name="TextBox 1891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892" name="Group 1892"/>
            <p:cNvGrpSpPr/>
            <p:nvPr/>
          </p:nvGrpSpPr>
          <p:grpSpPr>
            <a:xfrm rot="-1281463">
              <a:off x="1179230" y="607175"/>
              <a:ext cx="30279" cy="30279"/>
              <a:chOff x="0" y="0"/>
              <a:chExt cx="237406" cy="237406"/>
            </a:xfrm>
          </p:grpSpPr>
          <p:sp>
            <p:nvSpPr>
              <p:cNvPr id="1893" name="Freeform 1893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94" name="TextBox 1894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895" name="Group 1895"/>
            <p:cNvGrpSpPr/>
            <p:nvPr/>
          </p:nvGrpSpPr>
          <p:grpSpPr>
            <a:xfrm rot="-1281463">
              <a:off x="1421788" y="605377"/>
              <a:ext cx="30279" cy="30279"/>
              <a:chOff x="0" y="0"/>
              <a:chExt cx="219327" cy="219327"/>
            </a:xfrm>
          </p:grpSpPr>
          <p:sp>
            <p:nvSpPr>
              <p:cNvPr id="1896" name="Freeform 1896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97" name="TextBox 1897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898" name="Group 1898"/>
            <p:cNvGrpSpPr/>
            <p:nvPr/>
          </p:nvGrpSpPr>
          <p:grpSpPr>
            <a:xfrm rot="-1281463">
              <a:off x="1421788" y="605377"/>
              <a:ext cx="30279" cy="30279"/>
              <a:chOff x="0" y="0"/>
              <a:chExt cx="237406" cy="237406"/>
            </a:xfrm>
          </p:grpSpPr>
          <p:sp>
            <p:nvSpPr>
              <p:cNvPr id="1899" name="Freeform 1899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900" name="TextBox 1900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901" name="Group 1901"/>
            <p:cNvGrpSpPr/>
            <p:nvPr/>
          </p:nvGrpSpPr>
          <p:grpSpPr>
            <a:xfrm rot="-1281463">
              <a:off x="1249407" y="672786"/>
              <a:ext cx="30279" cy="30279"/>
              <a:chOff x="0" y="0"/>
              <a:chExt cx="219327" cy="219327"/>
            </a:xfrm>
          </p:grpSpPr>
          <p:sp>
            <p:nvSpPr>
              <p:cNvPr id="1902" name="Freeform 1902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903" name="TextBox 1903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904" name="Group 1904"/>
            <p:cNvGrpSpPr/>
            <p:nvPr/>
          </p:nvGrpSpPr>
          <p:grpSpPr>
            <a:xfrm rot="-1281463">
              <a:off x="1249407" y="672786"/>
              <a:ext cx="30279" cy="30279"/>
              <a:chOff x="0" y="0"/>
              <a:chExt cx="237406" cy="237406"/>
            </a:xfrm>
          </p:grpSpPr>
          <p:sp>
            <p:nvSpPr>
              <p:cNvPr id="1905" name="Freeform 1905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906" name="TextBox 1906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907" name="Group 1907"/>
            <p:cNvGrpSpPr/>
            <p:nvPr/>
          </p:nvGrpSpPr>
          <p:grpSpPr>
            <a:xfrm rot="-1281463">
              <a:off x="1292215" y="532352"/>
              <a:ext cx="15880" cy="15880"/>
              <a:chOff x="0" y="0"/>
              <a:chExt cx="219327" cy="219327"/>
            </a:xfrm>
          </p:grpSpPr>
          <p:sp>
            <p:nvSpPr>
              <p:cNvPr id="1908" name="Freeform 1908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909" name="TextBox 1909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910" name="Group 1910"/>
            <p:cNvGrpSpPr/>
            <p:nvPr/>
          </p:nvGrpSpPr>
          <p:grpSpPr>
            <a:xfrm rot="-1281463">
              <a:off x="1292215" y="532352"/>
              <a:ext cx="15880" cy="15880"/>
              <a:chOff x="0" y="0"/>
              <a:chExt cx="237406" cy="237406"/>
            </a:xfrm>
          </p:grpSpPr>
          <p:sp>
            <p:nvSpPr>
              <p:cNvPr id="1911" name="Freeform 1911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912" name="TextBox 1912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913" name="Group 1913"/>
            <p:cNvGrpSpPr/>
            <p:nvPr/>
          </p:nvGrpSpPr>
          <p:grpSpPr>
            <a:xfrm rot="-1281463">
              <a:off x="1419424" y="531409"/>
              <a:ext cx="15880" cy="15880"/>
              <a:chOff x="0" y="0"/>
              <a:chExt cx="219327" cy="219327"/>
            </a:xfrm>
          </p:grpSpPr>
          <p:sp>
            <p:nvSpPr>
              <p:cNvPr id="1914" name="Freeform 1914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915" name="TextBox 1915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916" name="Group 1916"/>
            <p:cNvGrpSpPr/>
            <p:nvPr/>
          </p:nvGrpSpPr>
          <p:grpSpPr>
            <a:xfrm rot="-1281463">
              <a:off x="1419424" y="531409"/>
              <a:ext cx="15880" cy="15880"/>
              <a:chOff x="0" y="0"/>
              <a:chExt cx="237406" cy="237406"/>
            </a:xfrm>
          </p:grpSpPr>
          <p:sp>
            <p:nvSpPr>
              <p:cNvPr id="1917" name="Freeform 1917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918" name="TextBox 1918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919" name="Group 1919"/>
            <p:cNvGrpSpPr/>
            <p:nvPr/>
          </p:nvGrpSpPr>
          <p:grpSpPr>
            <a:xfrm>
              <a:off x="1021622" y="605377"/>
              <a:ext cx="30279" cy="30279"/>
              <a:chOff x="0" y="0"/>
              <a:chExt cx="219327" cy="219327"/>
            </a:xfrm>
          </p:grpSpPr>
          <p:sp>
            <p:nvSpPr>
              <p:cNvPr id="1920" name="Freeform 1920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921" name="TextBox 1921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922" name="Group 1922"/>
            <p:cNvGrpSpPr/>
            <p:nvPr/>
          </p:nvGrpSpPr>
          <p:grpSpPr>
            <a:xfrm>
              <a:off x="1021622" y="605377"/>
              <a:ext cx="30279" cy="30279"/>
              <a:chOff x="0" y="0"/>
              <a:chExt cx="237406" cy="237406"/>
            </a:xfrm>
          </p:grpSpPr>
          <p:sp>
            <p:nvSpPr>
              <p:cNvPr id="1923" name="Freeform 1923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924" name="TextBox 1924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925" name="Group 1925"/>
            <p:cNvGrpSpPr/>
            <p:nvPr/>
          </p:nvGrpSpPr>
          <p:grpSpPr>
            <a:xfrm rot="-1281463">
              <a:off x="1095047" y="633343"/>
              <a:ext cx="30279" cy="30279"/>
              <a:chOff x="0" y="0"/>
              <a:chExt cx="219327" cy="219327"/>
            </a:xfrm>
          </p:grpSpPr>
          <p:sp>
            <p:nvSpPr>
              <p:cNvPr id="1926" name="Freeform 1926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927" name="TextBox 1927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928" name="Group 1928"/>
            <p:cNvGrpSpPr/>
            <p:nvPr/>
          </p:nvGrpSpPr>
          <p:grpSpPr>
            <a:xfrm rot="-1281463">
              <a:off x="1095047" y="633343"/>
              <a:ext cx="30279" cy="30279"/>
              <a:chOff x="0" y="0"/>
              <a:chExt cx="237406" cy="237406"/>
            </a:xfrm>
          </p:grpSpPr>
          <p:sp>
            <p:nvSpPr>
              <p:cNvPr id="1929" name="Freeform 1929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930" name="TextBox 1930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931" name="Group 1931"/>
            <p:cNvGrpSpPr/>
            <p:nvPr/>
          </p:nvGrpSpPr>
          <p:grpSpPr>
            <a:xfrm rot="-1281463">
              <a:off x="922666" y="700752"/>
              <a:ext cx="30279" cy="30279"/>
              <a:chOff x="0" y="0"/>
              <a:chExt cx="219327" cy="219327"/>
            </a:xfrm>
          </p:grpSpPr>
          <p:sp>
            <p:nvSpPr>
              <p:cNvPr id="1932" name="Freeform 1932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933" name="TextBox 1933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934" name="Group 1934"/>
            <p:cNvGrpSpPr/>
            <p:nvPr/>
          </p:nvGrpSpPr>
          <p:grpSpPr>
            <a:xfrm rot="-1281463">
              <a:off x="922666" y="700752"/>
              <a:ext cx="30279" cy="30279"/>
              <a:chOff x="0" y="0"/>
              <a:chExt cx="237406" cy="237406"/>
            </a:xfrm>
          </p:grpSpPr>
          <p:sp>
            <p:nvSpPr>
              <p:cNvPr id="1935" name="Freeform 1935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936" name="TextBox 1936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937" name="Group 1937"/>
            <p:cNvGrpSpPr/>
            <p:nvPr/>
          </p:nvGrpSpPr>
          <p:grpSpPr>
            <a:xfrm>
              <a:off x="779255" y="687925"/>
              <a:ext cx="30279" cy="30279"/>
              <a:chOff x="0" y="0"/>
              <a:chExt cx="219327" cy="219327"/>
            </a:xfrm>
          </p:grpSpPr>
          <p:sp>
            <p:nvSpPr>
              <p:cNvPr id="1938" name="Freeform 1938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939" name="TextBox 1939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940" name="Group 1940"/>
            <p:cNvGrpSpPr/>
            <p:nvPr/>
          </p:nvGrpSpPr>
          <p:grpSpPr>
            <a:xfrm>
              <a:off x="779255" y="687925"/>
              <a:ext cx="30279" cy="30279"/>
              <a:chOff x="0" y="0"/>
              <a:chExt cx="237406" cy="237406"/>
            </a:xfrm>
          </p:grpSpPr>
          <p:sp>
            <p:nvSpPr>
              <p:cNvPr id="1941" name="Freeform 1941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942" name="TextBox 1942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943" name="Group 1943"/>
            <p:cNvGrpSpPr/>
            <p:nvPr/>
          </p:nvGrpSpPr>
          <p:grpSpPr>
            <a:xfrm>
              <a:off x="980655" y="713399"/>
              <a:ext cx="30279" cy="30279"/>
              <a:chOff x="0" y="0"/>
              <a:chExt cx="219327" cy="219327"/>
            </a:xfrm>
          </p:grpSpPr>
          <p:sp>
            <p:nvSpPr>
              <p:cNvPr id="1944" name="Freeform 1944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945" name="TextBox 1945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946" name="Group 1946"/>
            <p:cNvGrpSpPr/>
            <p:nvPr/>
          </p:nvGrpSpPr>
          <p:grpSpPr>
            <a:xfrm>
              <a:off x="980655" y="713399"/>
              <a:ext cx="30279" cy="30279"/>
              <a:chOff x="0" y="0"/>
              <a:chExt cx="237406" cy="237406"/>
            </a:xfrm>
          </p:grpSpPr>
          <p:sp>
            <p:nvSpPr>
              <p:cNvPr id="1947" name="Freeform 1947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948" name="TextBox 1948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949" name="Group 1949"/>
            <p:cNvGrpSpPr/>
            <p:nvPr/>
          </p:nvGrpSpPr>
          <p:grpSpPr>
            <a:xfrm>
              <a:off x="911437" y="641522"/>
              <a:ext cx="15880" cy="15880"/>
              <a:chOff x="0" y="0"/>
              <a:chExt cx="219327" cy="219327"/>
            </a:xfrm>
          </p:grpSpPr>
          <p:sp>
            <p:nvSpPr>
              <p:cNvPr id="1950" name="Freeform 1950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951" name="TextBox 1951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952" name="Group 1952"/>
            <p:cNvGrpSpPr/>
            <p:nvPr/>
          </p:nvGrpSpPr>
          <p:grpSpPr>
            <a:xfrm>
              <a:off x="911437" y="641522"/>
              <a:ext cx="15880" cy="15880"/>
              <a:chOff x="0" y="0"/>
              <a:chExt cx="237406" cy="237406"/>
            </a:xfrm>
          </p:grpSpPr>
          <p:sp>
            <p:nvSpPr>
              <p:cNvPr id="1953" name="Freeform 1953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954" name="TextBox 1954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955" name="Group 1955"/>
            <p:cNvGrpSpPr/>
            <p:nvPr/>
          </p:nvGrpSpPr>
          <p:grpSpPr>
            <a:xfrm>
              <a:off x="955878" y="631271"/>
              <a:ext cx="15880" cy="15880"/>
              <a:chOff x="0" y="0"/>
              <a:chExt cx="219327" cy="219327"/>
            </a:xfrm>
          </p:grpSpPr>
          <p:sp>
            <p:nvSpPr>
              <p:cNvPr id="1956" name="Freeform 1956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957" name="TextBox 1957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958" name="Group 1958"/>
            <p:cNvGrpSpPr/>
            <p:nvPr/>
          </p:nvGrpSpPr>
          <p:grpSpPr>
            <a:xfrm>
              <a:off x="955878" y="631271"/>
              <a:ext cx="15880" cy="15880"/>
              <a:chOff x="0" y="0"/>
              <a:chExt cx="237406" cy="237406"/>
            </a:xfrm>
          </p:grpSpPr>
          <p:sp>
            <p:nvSpPr>
              <p:cNvPr id="1959" name="Freeform 1959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960" name="TextBox 1960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961" name="Group 1961"/>
            <p:cNvGrpSpPr/>
            <p:nvPr/>
          </p:nvGrpSpPr>
          <p:grpSpPr>
            <a:xfrm>
              <a:off x="1074693" y="676720"/>
              <a:ext cx="15880" cy="15880"/>
              <a:chOff x="0" y="0"/>
              <a:chExt cx="219327" cy="219327"/>
            </a:xfrm>
          </p:grpSpPr>
          <p:sp>
            <p:nvSpPr>
              <p:cNvPr id="1962" name="Freeform 1962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963" name="TextBox 1963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964" name="Group 1964"/>
            <p:cNvGrpSpPr/>
            <p:nvPr/>
          </p:nvGrpSpPr>
          <p:grpSpPr>
            <a:xfrm>
              <a:off x="1074693" y="676720"/>
              <a:ext cx="15880" cy="15880"/>
              <a:chOff x="0" y="0"/>
              <a:chExt cx="237406" cy="237406"/>
            </a:xfrm>
          </p:grpSpPr>
          <p:sp>
            <p:nvSpPr>
              <p:cNvPr id="1965" name="Freeform 1965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966" name="TextBox 1966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967" name="Group 1967"/>
            <p:cNvGrpSpPr/>
            <p:nvPr/>
          </p:nvGrpSpPr>
          <p:grpSpPr>
            <a:xfrm>
              <a:off x="977622" y="676720"/>
              <a:ext cx="15880" cy="15880"/>
              <a:chOff x="0" y="0"/>
              <a:chExt cx="219327" cy="219327"/>
            </a:xfrm>
          </p:grpSpPr>
          <p:sp>
            <p:nvSpPr>
              <p:cNvPr id="1968" name="Freeform 1968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969" name="TextBox 1969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970" name="Group 1970"/>
            <p:cNvGrpSpPr/>
            <p:nvPr/>
          </p:nvGrpSpPr>
          <p:grpSpPr>
            <a:xfrm>
              <a:off x="977622" y="676720"/>
              <a:ext cx="15880" cy="15880"/>
              <a:chOff x="0" y="0"/>
              <a:chExt cx="237406" cy="237406"/>
            </a:xfrm>
          </p:grpSpPr>
          <p:sp>
            <p:nvSpPr>
              <p:cNvPr id="1971" name="Freeform 1971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972" name="TextBox 1972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973" name="Group 1973"/>
            <p:cNvGrpSpPr/>
            <p:nvPr/>
          </p:nvGrpSpPr>
          <p:grpSpPr>
            <a:xfrm>
              <a:off x="2169049" y="473176"/>
              <a:ext cx="30279" cy="30279"/>
              <a:chOff x="0" y="0"/>
              <a:chExt cx="219327" cy="219327"/>
            </a:xfrm>
          </p:grpSpPr>
          <p:sp>
            <p:nvSpPr>
              <p:cNvPr id="1974" name="Freeform 1974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975" name="TextBox 1975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976" name="Group 1976"/>
            <p:cNvGrpSpPr/>
            <p:nvPr/>
          </p:nvGrpSpPr>
          <p:grpSpPr>
            <a:xfrm>
              <a:off x="2169049" y="473176"/>
              <a:ext cx="30279" cy="30279"/>
              <a:chOff x="0" y="0"/>
              <a:chExt cx="237406" cy="237406"/>
            </a:xfrm>
          </p:grpSpPr>
          <p:sp>
            <p:nvSpPr>
              <p:cNvPr id="1977" name="Freeform 1977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978" name="TextBox 1978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979" name="Group 1979"/>
            <p:cNvGrpSpPr/>
            <p:nvPr/>
          </p:nvGrpSpPr>
          <p:grpSpPr>
            <a:xfrm>
              <a:off x="2099831" y="401299"/>
              <a:ext cx="15880" cy="15880"/>
              <a:chOff x="0" y="0"/>
              <a:chExt cx="219327" cy="219327"/>
            </a:xfrm>
          </p:grpSpPr>
          <p:sp>
            <p:nvSpPr>
              <p:cNvPr id="1980" name="Freeform 1980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981" name="TextBox 1981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982" name="Group 1982"/>
            <p:cNvGrpSpPr/>
            <p:nvPr/>
          </p:nvGrpSpPr>
          <p:grpSpPr>
            <a:xfrm>
              <a:off x="2099831" y="401299"/>
              <a:ext cx="15880" cy="15880"/>
              <a:chOff x="0" y="0"/>
              <a:chExt cx="237406" cy="237406"/>
            </a:xfrm>
          </p:grpSpPr>
          <p:sp>
            <p:nvSpPr>
              <p:cNvPr id="1983" name="Freeform 1983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984" name="TextBox 1984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985" name="Group 1985"/>
            <p:cNvGrpSpPr/>
            <p:nvPr/>
          </p:nvGrpSpPr>
          <p:grpSpPr>
            <a:xfrm>
              <a:off x="2144272" y="391048"/>
              <a:ext cx="15880" cy="15880"/>
              <a:chOff x="0" y="0"/>
              <a:chExt cx="219327" cy="219327"/>
            </a:xfrm>
          </p:grpSpPr>
          <p:sp>
            <p:nvSpPr>
              <p:cNvPr id="1986" name="Freeform 1986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987" name="TextBox 1987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988" name="Group 1988"/>
            <p:cNvGrpSpPr/>
            <p:nvPr/>
          </p:nvGrpSpPr>
          <p:grpSpPr>
            <a:xfrm>
              <a:off x="2144272" y="391048"/>
              <a:ext cx="15880" cy="15880"/>
              <a:chOff x="0" y="0"/>
              <a:chExt cx="237406" cy="237406"/>
            </a:xfrm>
          </p:grpSpPr>
          <p:sp>
            <p:nvSpPr>
              <p:cNvPr id="1989" name="Freeform 1989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990" name="TextBox 1990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991" name="Group 1991"/>
            <p:cNvGrpSpPr/>
            <p:nvPr/>
          </p:nvGrpSpPr>
          <p:grpSpPr>
            <a:xfrm>
              <a:off x="2263088" y="436497"/>
              <a:ext cx="15880" cy="15880"/>
              <a:chOff x="0" y="0"/>
              <a:chExt cx="219327" cy="219327"/>
            </a:xfrm>
          </p:grpSpPr>
          <p:sp>
            <p:nvSpPr>
              <p:cNvPr id="1992" name="Freeform 1992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993" name="TextBox 1993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994" name="Group 1994"/>
            <p:cNvGrpSpPr/>
            <p:nvPr/>
          </p:nvGrpSpPr>
          <p:grpSpPr>
            <a:xfrm>
              <a:off x="2263088" y="436497"/>
              <a:ext cx="15880" cy="15880"/>
              <a:chOff x="0" y="0"/>
              <a:chExt cx="237406" cy="237406"/>
            </a:xfrm>
          </p:grpSpPr>
          <p:sp>
            <p:nvSpPr>
              <p:cNvPr id="1995" name="Freeform 1995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996" name="TextBox 1996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997" name="Group 1997"/>
            <p:cNvGrpSpPr/>
            <p:nvPr/>
          </p:nvGrpSpPr>
          <p:grpSpPr>
            <a:xfrm>
              <a:off x="2166017" y="436497"/>
              <a:ext cx="15880" cy="15880"/>
              <a:chOff x="0" y="0"/>
              <a:chExt cx="219327" cy="219327"/>
            </a:xfrm>
          </p:grpSpPr>
          <p:sp>
            <p:nvSpPr>
              <p:cNvPr id="1998" name="Freeform 1998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999" name="TextBox 1999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000" name="Group 2000"/>
            <p:cNvGrpSpPr/>
            <p:nvPr/>
          </p:nvGrpSpPr>
          <p:grpSpPr>
            <a:xfrm>
              <a:off x="2166017" y="436497"/>
              <a:ext cx="15880" cy="15880"/>
              <a:chOff x="0" y="0"/>
              <a:chExt cx="237406" cy="237406"/>
            </a:xfrm>
          </p:grpSpPr>
          <p:sp>
            <p:nvSpPr>
              <p:cNvPr id="2001" name="Freeform 2001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02" name="TextBox 2002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003" name="Group 2003"/>
            <p:cNvGrpSpPr/>
            <p:nvPr/>
          </p:nvGrpSpPr>
          <p:grpSpPr>
            <a:xfrm>
              <a:off x="2723315" y="565204"/>
              <a:ext cx="30279" cy="30279"/>
              <a:chOff x="0" y="0"/>
              <a:chExt cx="219327" cy="219327"/>
            </a:xfrm>
          </p:grpSpPr>
          <p:sp>
            <p:nvSpPr>
              <p:cNvPr id="2004" name="Freeform 2004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05" name="TextBox 2005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006" name="Group 2006"/>
            <p:cNvGrpSpPr/>
            <p:nvPr/>
          </p:nvGrpSpPr>
          <p:grpSpPr>
            <a:xfrm>
              <a:off x="2723315" y="565204"/>
              <a:ext cx="30279" cy="30279"/>
              <a:chOff x="0" y="0"/>
              <a:chExt cx="237406" cy="237406"/>
            </a:xfrm>
          </p:grpSpPr>
          <p:sp>
            <p:nvSpPr>
              <p:cNvPr id="2007" name="Freeform 2007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08" name="TextBox 2008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009" name="Group 2009"/>
            <p:cNvGrpSpPr/>
            <p:nvPr/>
          </p:nvGrpSpPr>
          <p:grpSpPr>
            <a:xfrm>
              <a:off x="2654097" y="493327"/>
              <a:ext cx="15880" cy="15880"/>
              <a:chOff x="0" y="0"/>
              <a:chExt cx="219327" cy="219327"/>
            </a:xfrm>
          </p:grpSpPr>
          <p:sp>
            <p:nvSpPr>
              <p:cNvPr id="2010" name="Freeform 2010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11" name="TextBox 2011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012" name="Group 2012"/>
            <p:cNvGrpSpPr/>
            <p:nvPr/>
          </p:nvGrpSpPr>
          <p:grpSpPr>
            <a:xfrm>
              <a:off x="2654097" y="493327"/>
              <a:ext cx="15880" cy="15880"/>
              <a:chOff x="0" y="0"/>
              <a:chExt cx="237406" cy="237406"/>
            </a:xfrm>
          </p:grpSpPr>
          <p:sp>
            <p:nvSpPr>
              <p:cNvPr id="2013" name="Freeform 2013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14" name="TextBox 2014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015" name="Group 2015"/>
            <p:cNvGrpSpPr/>
            <p:nvPr/>
          </p:nvGrpSpPr>
          <p:grpSpPr>
            <a:xfrm>
              <a:off x="2698538" y="483075"/>
              <a:ext cx="15880" cy="15880"/>
              <a:chOff x="0" y="0"/>
              <a:chExt cx="219327" cy="219327"/>
            </a:xfrm>
          </p:grpSpPr>
          <p:sp>
            <p:nvSpPr>
              <p:cNvPr id="2016" name="Freeform 2016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17" name="TextBox 2017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018" name="Group 2018"/>
            <p:cNvGrpSpPr/>
            <p:nvPr/>
          </p:nvGrpSpPr>
          <p:grpSpPr>
            <a:xfrm>
              <a:off x="2698538" y="483075"/>
              <a:ext cx="15880" cy="15880"/>
              <a:chOff x="0" y="0"/>
              <a:chExt cx="237406" cy="237406"/>
            </a:xfrm>
          </p:grpSpPr>
          <p:sp>
            <p:nvSpPr>
              <p:cNvPr id="2019" name="Freeform 2019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20" name="TextBox 2020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021" name="Group 2021"/>
            <p:cNvGrpSpPr/>
            <p:nvPr/>
          </p:nvGrpSpPr>
          <p:grpSpPr>
            <a:xfrm>
              <a:off x="2817353" y="528525"/>
              <a:ext cx="15880" cy="15880"/>
              <a:chOff x="0" y="0"/>
              <a:chExt cx="219327" cy="219327"/>
            </a:xfrm>
          </p:grpSpPr>
          <p:sp>
            <p:nvSpPr>
              <p:cNvPr id="2022" name="Freeform 2022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23" name="TextBox 2023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024" name="Group 2024"/>
            <p:cNvGrpSpPr/>
            <p:nvPr/>
          </p:nvGrpSpPr>
          <p:grpSpPr>
            <a:xfrm>
              <a:off x="2817353" y="528525"/>
              <a:ext cx="15880" cy="15880"/>
              <a:chOff x="0" y="0"/>
              <a:chExt cx="237406" cy="237406"/>
            </a:xfrm>
          </p:grpSpPr>
          <p:sp>
            <p:nvSpPr>
              <p:cNvPr id="2025" name="Freeform 2025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26" name="TextBox 2026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027" name="Group 2027"/>
            <p:cNvGrpSpPr/>
            <p:nvPr/>
          </p:nvGrpSpPr>
          <p:grpSpPr>
            <a:xfrm>
              <a:off x="2720282" y="528525"/>
              <a:ext cx="15880" cy="15880"/>
              <a:chOff x="0" y="0"/>
              <a:chExt cx="219327" cy="219327"/>
            </a:xfrm>
          </p:grpSpPr>
          <p:sp>
            <p:nvSpPr>
              <p:cNvPr id="2028" name="Freeform 2028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29" name="TextBox 2029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030" name="Group 2030"/>
            <p:cNvGrpSpPr/>
            <p:nvPr/>
          </p:nvGrpSpPr>
          <p:grpSpPr>
            <a:xfrm>
              <a:off x="2720282" y="528525"/>
              <a:ext cx="15880" cy="15880"/>
              <a:chOff x="0" y="0"/>
              <a:chExt cx="237406" cy="237406"/>
            </a:xfrm>
          </p:grpSpPr>
          <p:sp>
            <p:nvSpPr>
              <p:cNvPr id="2031" name="Freeform 2031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32" name="TextBox 2032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033" name="Group 2033"/>
            <p:cNvGrpSpPr/>
            <p:nvPr/>
          </p:nvGrpSpPr>
          <p:grpSpPr>
            <a:xfrm>
              <a:off x="3026267" y="684028"/>
              <a:ext cx="30279" cy="30279"/>
              <a:chOff x="0" y="0"/>
              <a:chExt cx="219327" cy="219327"/>
            </a:xfrm>
          </p:grpSpPr>
          <p:sp>
            <p:nvSpPr>
              <p:cNvPr id="2034" name="Freeform 2034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35" name="TextBox 2035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036" name="Group 2036"/>
            <p:cNvGrpSpPr/>
            <p:nvPr/>
          </p:nvGrpSpPr>
          <p:grpSpPr>
            <a:xfrm>
              <a:off x="3026267" y="684028"/>
              <a:ext cx="30279" cy="30279"/>
              <a:chOff x="0" y="0"/>
              <a:chExt cx="237406" cy="237406"/>
            </a:xfrm>
          </p:grpSpPr>
          <p:sp>
            <p:nvSpPr>
              <p:cNvPr id="2037" name="Freeform 2037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38" name="TextBox 2038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039" name="Group 2039"/>
            <p:cNvGrpSpPr/>
            <p:nvPr/>
          </p:nvGrpSpPr>
          <p:grpSpPr>
            <a:xfrm>
              <a:off x="2957049" y="612151"/>
              <a:ext cx="15880" cy="15880"/>
              <a:chOff x="0" y="0"/>
              <a:chExt cx="219327" cy="219327"/>
            </a:xfrm>
          </p:grpSpPr>
          <p:sp>
            <p:nvSpPr>
              <p:cNvPr id="2040" name="Freeform 2040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41" name="TextBox 2041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042" name="Group 2042"/>
            <p:cNvGrpSpPr/>
            <p:nvPr/>
          </p:nvGrpSpPr>
          <p:grpSpPr>
            <a:xfrm>
              <a:off x="2957049" y="612151"/>
              <a:ext cx="15880" cy="15880"/>
              <a:chOff x="0" y="0"/>
              <a:chExt cx="237406" cy="237406"/>
            </a:xfrm>
          </p:grpSpPr>
          <p:sp>
            <p:nvSpPr>
              <p:cNvPr id="2043" name="Freeform 2043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44" name="TextBox 2044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045" name="Group 2045"/>
            <p:cNvGrpSpPr/>
            <p:nvPr/>
          </p:nvGrpSpPr>
          <p:grpSpPr>
            <a:xfrm>
              <a:off x="3001490" y="601900"/>
              <a:ext cx="15880" cy="15880"/>
              <a:chOff x="0" y="0"/>
              <a:chExt cx="219327" cy="219327"/>
            </a:xfrm>
          </p:grpSpPr>
          <p:sp>
            <p:nvSpPr>
              <p:cNvPr id="2046" name="Freeform 2046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47" name="TextBox 2047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112" name="Group 2112"/>
            <p:cNvGrpSpPr/>
            <p:nvPr/>
          </p:nvGrpSpPr>
          <p:grpSpPr>
            <a:xfrm>
              <a:off x="3001490" y="601900"/>
              <a:ext cx="15880" cy="15880"/>
              <a:chOff x="0" y="0"/>
              <a:chExt cx="237406" cy="237406"/>
            </a:xfrm>
          </p:grpSpPr>
          <p:sp>
            <p:nvSpPr>
              <p:cNvPr id="2048" name="Freeform 2048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49" name="TextBox 2049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050" name="Group 2050"/>
            <p:cNvGrpSpPr/>
            <p:nvPr/>
          </p:nvGrpSpPr>
          <p:grpSpPr>
            <a:xfrm>
              <a:off x="3120306" y="647349"/>
              <a:ext cx="15880" cy="15880"/>
              <a:chOff x="0" y="0"/>
              <a:chExt cx="219327" cy="219327"/>
            </a:xfrm>
          </p:grpSpPr>
          <p:sp>
            <p:nvSpPr>
              <p:cNvPr id="2051" name="Freeform 2051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52" name="TextBox 2052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053" name="Group 2053"/>
            <p:cNvGrpSpPr/>
            <p:nvPr/>
          </p:nvGrpSpPr>
          <p:grpSpPr>
            <a:xfrm>
              <a:off x="3120306" y="647349"/>
              <a:ext cx="15880" cy="15880"/>
              <a:chOff x="0" y="0"/>
              <a:chExt cx="237406" cy="237406"/>
            </a:xfrm>
          </p:grpSpPr>
          <p:sp>
            <p:nvSpPr>
              <p:cNvPr id="2054" name="Freeform 2054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55" name="TextBox 2055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056" name="Group 2056"/>
            <p:cNvGrpSpPr/>
            <p:nvPr/>
          </p:nvGrpSpPr>
          <p:grpSpPr>
            <a:xfrm>
              <a:off x="3023235" y="647349"/>
              <a:ext cx="15880" cy="15880"/>
              <a:chOff x="0" y="0"/>
              <a:chExt cx="219327" cy="219327"/>
            </a:xfrm>
          </p:grpSpPr>
          <p:sp>
            <p:nvSpPr>
              <p:cNvPr id="2057" name="Freeform 2057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58" name="TextBox 2058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059" name="Group 2059"/>
            <p:cNvGrpSpPr/>
            <p:nvPr/>
          </p:nvGrpSpPr>
          <p:grpSpPr>
            <a:xfrm>
              <a:off x="3023235" y="647349"/>
              <a:ext cx="15880" cy="15880"/>
              <a:chOff x="0" y="0"/>
              <a:chExt cx="237406" cy="237406"/>
            </a:xfrm>
          </p:grpSpPr>
          <p:sp>
            <p:nvSpPr>
              <p:cNvPr id="2060" name="Freeform 2060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61" name="TextBox 2061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062" name="Group 2062"/>
            <p:cNvGrpSpPr/>
            <p:nvPr/>
          </p:nvGrpSpPr>
          <p:grpSpPr>
            <a:xfrm rot="7889676">
              <a:off x="1914823" y="424682"/>
              <a:ext cx="30279" cy="30279"/>
              <a:chOff x="0" y="0"/>
              <a:chExt cx="219327" cy="219327"/>
            </a:xfrm>
          </p:grpSpPr>
          <p:sp>
            <p:nvSpPr>
              <p:cNvPr id="2063" name="Freeform 2063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64" name="TextBox 2064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065" name="Group 2065"/>
            <p:cNvGrpSpPr/>
            <p:nvPr/>
          </p:nvGrpSpPr>
          <p:grpSpPr>
            <a:xfrm rot="7889676">
              <a:off x="1914823" y="424682"/>
              <a:ext cx="30279" cy="30279"/>
              <a:chOff x="0" y="0"/>
              <a:chExt cx="237406" cy="237406"/>
            </a:xfrm>
          </p:grpSpPr>
          <p:sp>
            <p:nvSpPr>
              <p:cNvPr id="2066" name="Freeform 2066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67" name="TextBox 2067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068" name="Group 2068"/>
            <p:cNvGrpSpPr/>
            <p:nvPr/>
          </p:nvGrpSpPr>
          <p:grpSpPr>
            <a:xfrm rot="7889676">
              <a:off x="2031883" y="427036"/>
              <a:ext cx="15880" cy="15880"/>
              <a:chOff x="0" y="0"/>
              <a:chExt cx="219327" cy="219327"/>
            </a:xfrm>
          </p:grpSpPr>
          <p:sp>
            <p:nvSpPr>
              <p:cNvPr id="2069" name="Freeform 2069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70" name="TextBox 2070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071" name="Group 2071"/>
            <p:cNvGrpSpPr/>
            <p:nvPr/>
          </p:nvGrpSpPr>
          <p:grpSpPr>
            <a:xfrm rot="7889676">
              <a:off x="2031883" y="427036"/>
              <a:ext cx="15880" cy="15880"/>
              <a:chOff x="0" y="0"/>
              <a:chExt cx="237406" cy="237406"/>
            </a:xfrm>
          </p:grpSpPr>
          <p:sp>
            <p:nvSpPr>
              <p:cNvPr id="2072" name="Freeform 2072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73" name="TextBox 2073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074" name="Group 2074"/>
            <p:cNvGrpSpPr/>
            <p:nvPr/>
          </p:nvGrpSpPr>
          <p:grpSpPr>
            <a:xfrm rot="7889676">
              <a:off x="2010117" y="467115"/>
              <a:ext cx="15880" cy="15880"/>
              <a:chOff x="0" y="0"/>
              <a:chExt cx="219327" cy="219327"/>
            </a:xfrm>
          </p:grpSpPr>
          <p:sp>
            <p:nvSpPr>
              <p:cNvPr id="2075" name="Freeform 2075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76" name="TextBox 2076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077" name="Group 2077"/>
            <p:cNvGrpSpPr/>
            <p:nvPr/>
          </p:nvGrpSpPr>
          <p:grpSpPr>
            <a:xfrm rot="7889676">
              <a:off x="2010117" y="467115"/>
              <a:ext cx="15880" cy="15880"/>
              <a:chOff x="0" y="0"/>
              <a:chExt cx="237406" cy="237406"/>
            </a:xfrm>
          </p:grpSpPr>
          <p:sp>
            <p:nvSpPr>
              <p:cNvPr id="2078" name="Freeform 2078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79" name="TextBox 2079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080" name="Group 2080"/>
            <p:cNvGrpSpPr/>
            <p:nvPr/>
          </p:nvGrpSpPr>
          <p:grpSpPr>
            <a:xfrm rot="7889676">
              <a:off x="1897353" y="525997"/>
              <a:ext cx="15880" cy="15880"/>
              <a:chOff x="0" y="0"/>
              <a:chExt cx="219327" cy="219327"/>
            </a:xfrm>
          </p:grpSpPr>
          <p:sp>
            <p:nvSpPr>
              <p:cNvPr id="2081" name="Freeform 2081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82" name="TextBox 2082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083" name="Group 2083"/>
            <p:cNvGrpSpPr/>
            <p:nvPr/>
          </p:nvGrpSpPr>
          <p:grpSpPr>
            <a:xfrm rot="7889676">
              <a:off x="1897353" y="525997"/>
              <a:ext cx="15880" cy="15880"/>
              <a:chOff x="0" y="0"/>
              <a:chExt cx="237406" cy="237406"/>
            </a:xfrm>
          </p:grpSpPr>
          <p:sp>
            <p:nvSpPr>
              <p:cNvPr id="2084" name="Freeform 2084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85" name="TextBox 2085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086" name="Group 2086"/>
            <p:cNvGrpSpPr/>
            <p:nvPr/>
          </p:nvGrpSpPr>
          <p:grpSpPr>
            <a:xfrm rot="7889676">
              <a:off x="1961667" y="453290"/>
              <a:ext cx="15880" cy="15880"/>
              <a:chOff x="0" y="0"/>
              <a:chExt cx="219327" cy="219327"/>
            </a:xfrm>
          </p:grpSpPr>
          <p:sp>
            <p:nvSpPr>
              <p:cNvPr id="2087" name="Freeform 2087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88" name="TextBox 2088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089" name="Group 2089"/>
            <p:cNvGrpSpPr/>
            <p:nvPr/>
          </p:nvGrpSpPr>
          <p:grpSpPr>
            <a:xfrm rot="7889676">
              <a:off x="1961667" y="453290"/>
              <a:ext cx="15880" cy="15880"/>
              <a:chOff x="0" y="0"/>
              <a:chExt cx="237406" cy="237406"/>
            </a:xfrm>
          </p:grpSpPr>
          <p:sp>
            <p:nvSpPr>
              <p:cNvPr id="2090" name="Freeform 2090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91" name="TextBox 2091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092" name="Group 2092"/>
            <p:cNvGrpSpPr/>
            <p:nvPr/>
          </p:nvGrpSpPr>
          <p:grpSpPr>
            <a:xfrm rot="7054208">
              <a:off x="1717040" y="314795"/>
              <a:ext cx="14753" cy="24819"/>
              <a:chOff x="0" y="0"/>
              <a:chExt cx="174642" cy="293797"/>
            </a:xfrm>
          </p:grpSpPr>
          <p:sp>
            <p:nvSpPr>
              <p:cNvPr id="2093" name="Freeform 2093"/>
              <p:cNvSpPr/>
              <p:nvPr/>
            </p:nvSpPr>
            <p:spPr>
              <a:xfrm>
                <a:off x="0" y="0"/>
                <a:ext cx="174642" cy="293797"/>
              </a:xfrm>
              <a:custGeom>
                <a:avLst/>
                <a:gdLst/>
                <a:ahLst/>
                <a:cxnLst/>
                <a:rect l="l" t="t" r="r" b="b"/>
                <a:pathLst>
                  <a:path w="174642" h="293797">
                    <a:moveTo>
                      <a:pt x="87321" y="0"/>
                    </a:moveTo>
                    <a:cubicBezTo>
                      <a:pt x="39095" y="0"/>
                      <a:pt x="0" y="65769"/>
                      <a:pt x="0" y="146899"/>
                    </a:cubicBezTo>
                    <a:cubicBezTo>
                      <a:pt x="0" y="228029"/>
                      <a:pt x="39095" y="293797"/>
                      <a:pt x="87321" y="293797"/>
                    </a:cubicBezTo>
                    <a:cubicBezTo>
                      <a:pt x="135547" y="293797"/>
                      <a:pt x="174642" y="228029"/>
                      <a:pt x="174642" y="146899"/>
                    </a:cubicBezTo>
                    <a:cubicBezTo>
                      <a:pt x="174642" y="65769"/>
                      <a:pt x="135547" y="0"/>
                      <a:pt x="87321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94" name="TextBox 2094"/>
              <p:cNvSpPr txBox="1"/>
              <p:nvPr/>
            </p:nvSpPr>
            <p:spPr>
              <a:xfrm>
                <a:off x="16373" y="-20082"/>
                <a:ext cx="141896" cy="286335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095" name="Group 2095"/>
            <p:cNvGrpSpPr/>
            <p:nvPr/>
          </p:nvGrpSpPr>
          <p:grpSpPr>
            <a:xfrm rot="6343282">
              <a:off x="1629157" y="331128"/>
              <a:ext cx="13509" cy="16718"/>
              <a:chOff x="0" y="0"/>
              <a:chExt cx="237406" cy="293797"/>
            </a:xfrm>
          </p:grpSpPr>
          <p:sp>
            <p:nvSpPr>
              <p:cNvPr id="2096" name="Freeform 2096"/>
              <p:cNvSpPr/>
              <p:nvPr/>
            </p:nvSpPr>
            <p:spPr>
              <a:xfrm>
                <a:off x="0" y="0"/>
                <a:ext cx="237406" cy="293797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93797">
                    <a:moveTo>
                      <a:pt x="118703" y="0"/>
                    </a:moveTo>
                    <a:cubicBezTo>
                      <a:pt x="53145" y="0"/>
                      <a:pt x="0" y="65769"/>
                      <a:pt x="0" y="146899"/>
                    </a:cubicBezTo>
                    <a:cubicBezTo>
                      <a:pt x="0" y="228029"/>
                      <a:pt x="53145" y="293797"/>
                      <a:pt x="118703" y="293797"/>
                    </a:cubicBezTo>
                    <a:cubicBezTo>
                      <a:pt x="184261" y="293797"/>
                      <a:pt x="237406" y="228029"/>
                      <a:pt x="237406" y="146899"/>
                    </a:cubicBezTo>
                    <a:cubicBezTo>
                      <a:pt x="237406" y="65769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97" name="TextBox 2097"/>
              <p:cNvSpPr txBox="1"/>
              <p:nvPr/>
            </p:nvSpPr>
            <p:spPr>
              <a:xfrm>
                <a:off x="22257" y="-20082"/>
                <a:ext cx="192893" cy="286335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098" name="Group 2098"/>
            <p:cNvGrpSpPr/>
            <p:nvPr/>
          </p:nvGrpSpPr>
          <p:grpSpPr>
            <a:xfrm rot="7054208">
              <a:off x="1703627" y="241275"/>
              <a:ext cx="14753" cy="24819"/>
              <a:chOff x="0" y="0"/>
              <a:chExt cx="174642" cy="293797"/>
            </a:xfrm>
          </p:grpSpPr>
          <p:sp>
            <p:nvSpPr>
              <p:cNvPr id="2099" name="Freeform 2099"/>
              <p:cNvSpPr/>
              <p:nvPr/>
            </p:nvSpPr>
            <p:spPr>
              <a:xfrm>
                <a:off x="0" y="0"/>
                <a:ext cx="174642" cy="293797"/>
              </a:xfrm>
              <a:custGeom>
                <a:avLst/>
                <a:gdLst/>
                <a:ahLst/>
                <a:cxnLst/>
                <a:rect l="l" t="t" r="r" b="b"/>
                <a:pathLst>
                  <a:path w="174642" h="293797">
                    <a:moveTo>
                      <a:pt x="87321" y="0"/>
                    </a:moveTo>
                    <a:cubicBezTo>
                      <a:pt x="39095" y="0"/>
                      <a:pt x="0" y="65769"/>
                      <a:pt x="0" y="146899"/>
                    </a:cubicBezTo>
                    <a:cubicBezTo>
                      <a:pt x="0" y="228029"/>
                      <a:pt x="39095" y="293797"/>
                      <a:pt x="87321" y="293797"/>
                    </a:cubicBezTo>
                    <a:cubicBezTo>
                      <a:pt x="135547" y="293797"/>
                      <a:pt x="174642" y="228029"/>
                      <a:pt x="174642" y="146899"/>
                    </a:cubicBezTo>
                    <a:cubicBezTo>
                      <a:pt x="174642" y="65769"/>
                      <a:pt x="135547" y="0"/>
                      <a:pt x="87321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100" name="TextBox 2100"/>
              <p:cNvSpPr txBox="1"/>
              <p:nvPr/>
            </p:nvSpPr>
            <p:spPr>
              <a:xfrm>
                <a:off x="16373" y="-20082"/>
                <a:ext cx="141896" cy="286335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101" name="Group 2101"/>
            <p:cNvGrpSpPr/>
            <p:nvPr/>
          </p:nvGrpSpPr>
          <p:grpSpPr>
            <a:xfrm rot="6343282">
              <a:off x="1615744" y="257608"/>
              <a:ext cx="13509" cy="16718"/>
              <a:chOff x="0" y="0"/>
              <a:chExt cx="237406" cy="293797"/>
            </a:xfrm>
          </p:grpSpPr>
          <p:sp>
            <p:nvSpPr>
              <p:cNvPr id="2102" name="Freeform 2102"/>
              <p:cNvSpPr/>
              <p:nvPr/>
            </p:nvSpPr>
            <p:spPr>
              <a:xfrm>
                <a:off x="0" y="0"/>
                <a:ext cx="237406" cy="293797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93797">
                    <a:moveTo>
                      <a:pt x="118703" y="0"/>
                    </a:moveTo>
                    <a:cubicBezTo>
                      <a:pt x="53145" y="0"/>
                      <a:pt x="0" y="65769"/>
                      <a:pt x="0" y="146899"/>
                    </a:cubicBezTo>
                    <a:cubicBezTo>
                      <a:pt x="0" y="228029"/>
                      <a:pt x="53145" y="293797"/>
                      <a:pt x="118703" y="293797"/>
                    </a:cubicBezTo>
                    <a:cubicBezTo>
                      <a:pt x="184261" y="293797"/>
                      <a:pt x="237406" y="228029"/>
                      <a:pt x="237406" y="146899"/>
                    </a:cubicBezTo>
                    <a:cubicBezTo>
                      <a:pt x="237406" y="65769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103" name="TextBox 2103"/>
              <p:cNvSpPr txBox="1"/>
              <p:nvPr/>
            </p:nvSpPr>
            <p:spPr>
              <a:xfrm>
                <a:off x="22257" y="-20082"/>
                <a:ext cx="192893" cy="286335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104" name="Group 2104"/>
            <p:cNvGrpSpPr/>
            <p:nvPr/>
          </p:nvGrpSpPr>
          <p:grpSpPr>
            <a:xfrm rot="7054208">
              <a:off x="1763482" y="281463"/>
              <a:ext cx="14753" cy="24819"/>
              <a:chOff x="0" y="0"/>
              <a:chExt cx="174642" cy="293797"/>
            </a:xfrm>
          </p:grpSpPr>
          <p:sp>
            <p:nvSpPr>
              <p:cNvPr id="2105" name="Freeform 2105"/>
              <p:cNvSpPr/>
              <p:nvPr/>
            </p:nvSpPr>
            <p:spPr>
              <a:xfrm>
                <a:off x="0" y="0"/>
                <a:ext cx="174642" cy="293797"/>
              </a:xfrm>
              <a:custGeom>
                <a:avLst/>
                <a:gdLst/>
                <a:ahLst/>
                <a:cxnLst/>
                <a:rect l="l" t="t" r="r" b="b"/>
                <a:pathLst>
                  <a:path w="174642" h="293797">
                    <a:moveTo>
                      <a:pt x="87321" y="0"/>
                    </a:moveTo>
                    <a:cubicBezTo>
                      <a:pt x="39095" y="0"/>
                      <a:pt x="0" y="65769"/>
                      <a:pt x="0" y="146899"/>
                    </a:cubicBezTo>
                    <a:cubicBezTo>
                      <a:pt x="0" y="228029"/>
                      <a:pt x="39095" y="293797"/>
                      <a:pt x="87321" y="293797"/>
                    </a:cubicBezTo>
                    <a:cubicBezTo>
                      <a:pt x="135547" y="293797"/>
                      <a:pt x="174642" y="228029"/>
                      <a:pt x="174642" y="146899"/>
                    </a:cubicBezTo>
                    <a:cubicBezTo>
                      <a:pt x="174642" y="65769"/>
                      <a:pt x="135547" y="0"/>
                      <a:pt x="87321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106" name="TextBox 2106"/>
              <p:cNvSpPr txBox="1"/>
              <p:nvPr/>
            </p:nvSpPr>
            <p:spPr>
              <a:xfrm>
                <a:off x="16373" y="-20082"/>
                <a:ext cx="141896" cy="286335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107" name="Group 2107"/>
            <p:cNvGrpSpPr/>
            <p:nvPr/>
          </p:nvGrpSpPr>
          <p:grpSpPr>
            <a:xfrm rot="6343282">
              <a:off x="1675600" y="297796"/>
              <a:ext cx="13509" cy="16718"/>
              <a:chOff x="0" y="0"/>
              <a:chExt cx="237406" cy="293797"/>
            </a:xfrm>
          </p:grpSpPr>
          <p:sp>
            <p:nvSpPr>
              <p:cNvPr id="2108" name="Freeform 2108"/>
              <p:cNvSpPr/>
              <p:nvPr/>
            </p:nvSpPr>
            <p:spPr>
              <a:xfrm>
                <a:off x="0" y="0"/>
                <a:ext cx="237406" cy="293797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93797">
                    <a:moveTo>
                      <a:pt x="118703" y="0"/>
                    </a:moveTo>
                    <a:cubicBezTo>
                      <a:pt x="53145" y="0"/>
                      <a:pt x="0" y="65769"/>
                      <a:pt x="0" y="146899"/>
                    </a:cubicBezTo>
                    <a:cubicBezTo>
                      <a:pt x="0" y="228029"/>
                      <a:pt x="53145" y="293797"/>
                      <a:pt x="118703" y="293797"/>
                    </a:cubicBezTo>
                    <a:cubicBezTo>
                      <a:pt x="184261" y="293797"/>
                      <a:pt x="237406" y="228029"/>
                      <a:pt x="237406" y="146899"/>
                    </a:cubicBezTo>
                    <a:cubicBezTo>
                      <a:pt x="237406" y="65769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109" name="TextBox 2109"/>
              <p:cNvSpPr txBox="1"/>
              <p:nvPr/>
            </p:nvSpPr>
            <p:spPr>
              <a:xfrm>
                <a:off x="22257" y="-20082"/>
                <a:ext cx="192893" cy="286335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110" name="Group 2110"/>
            <p:cNvGrpSpPr/>
            <p:nvPr/>
          </p:nvGrpSpPr>
          <p:grpSpPr>
            <a:xfrm rot="-4106663">
              <a:off x="1597059" y="196218"/>
              <a:ext cx="14753" cy="24819"/>
              <a:chOff x="0" y="0"/>
              <a:chExt cx="174642" cy="293797"/>
            </a:xfrm>
          </p:grpSpPr>
          <p:sp>
            <p:nvSpPr>
              <p:cNvPr id="2111" name="Freeform 2111"/>
              <p:cNvSpPr/>
              <p:nvPr/>
            </p:nvSpPr>
            <p:spPr>
              <a:xfrm>
                <a:off x="0" y="0"/>
                <a:ext cx="174642" cy="293797"/>
              </a:xfrm>
              <a:custGeom>
                <a:avLst/>
                <a:gdLst/>
                <a:ahLst/>
                <a:cxnLst/>
                <a:rect l="l" t="t" r="r" b="b"/>
                <a:pathLst>
                  <a:path w="174642" h="293797">
                    <a:moveTo>
                      <a:pt x="87321" y="0"/>
                    </a:moveTo>
                    <a:cubicBezTo>
                      <a:pt x="39095" y="0"/>
                      <a:pt x="0" y="65769"/>
                      <a:pt x="0" y="146899"/>
                    </a:cubicBezTo>
                    <a:cubicBezTo>
                      <a:pt x="0" y="228029"/>
                      <a:pt x="39095" y="293797"/>
                      <a:pt x="87321" y="293797"/>
                    </a:cubicBezTo>
                    <a:cubicBezTo>
                      <a:pt x="135547" y="293797"/>
                      <a:pt x="174642" y="228029"/>
                      <a:pt x="174642" y="146899"/>
                    </a:cubicBezTo>
                    <a:cubicBezTo>
                      <a:pt x="174642" y="65769"/>
                      <a:pt x="135547" y="0"/>
                      <a:pt x="87321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113" name="TextBox 2113"/>
              <p:cNvSpPr txBox="1"/>
              <p:nvPr/>
            </p:nvSpPr>
            <p:spPr>
              <a:xfrm>
                <a:off x="16373" y="-20082"/>
                <a:ext cx="141896" cy="286335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114" name="Group 2114"/>
            <p:cNvGrpSpPr/>
            <p:nvPr/>
          </p:nvGrpSpPr>
          <p:grpSpPr>
            <a:xfrm rot="-4280841">
              <a:off x="1860844" y="376247"/>
              <a:ext cx="13509" cy="16718"/>
              <a:chOff x="0" y="0"/>
              <a:chExt cx="237406" cy="293797"/>
            </a:xfrm>
          </p:grpSpPr>
          <p:sp>
            <p:nvSpPr>
              <p:cNvPr id="2115" name="Freeform 2115"/>
              <p:cNvSpPr/>
              <p:nvPr/>
            </p:nvSpPr>
            <p:spPr>
              <a:xfrm>
                <a:off x="0" y="0"/>
                <a:ext cx="237406" cy="293797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93797">
                    <a:moveTo>
                      <a:pt x="118703" y="0"/>
                    </a:moveTo>
                    <a:cubicBezTo>
                      <a:pt x="53145" y="0"/>
                      <a:pt x="0" y="65769"/>
                      <a:pt x="0" y="146899"/>
                    </a:cubicBezTo>
                    <a:cubicBezTo>
                      <a:pt x="0" y="228029"/>
                      <a:pt x="53145" y="293797"/>
                      <a:pt x="118703" y="293797"/>
                    </a:cubicBezTo>
                    <a:cubicBezTo>
                      <a:pt x="184261" y="293797"/>
                      <a:pt x="237406" y="228029"/>
                      <a:pt x="237406" y="146899"/>
                    </a:cubicBezTo>
                    <a:cubicBezTo>
                      <a:pt x="237406" y="65769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116" name="TextBox 2116"/>
              <p:cNvSpPr txBox="1"/>
              <p:nvPr/>
            </p:nvSpPr>
            <p:spPr>
              <a:xfrm>
                <a:off x="22257" y="-20082"/>
                <a:ext cx="192893" cy="286335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117" name="Group 2117"/>
            <p:cNvGrpSpPr/>
            <p:nvPr/>
          </p:nvGrpSpPr>
          <p:grpSpPr>
            <a:xfrm rot="-3569916">
              <a:off x="1728875" y="349259"/>
              <a:ext cx="14753" cy="24819"/>
              <a:chOff x="0" y="0"/>
              <a:chExt cx="174642" cy="293797"/>
            </a:xfrm>
          </p:grpSpPr>
          <p:sp>
            <p:nvSpPr>
              <p:cNvPr id="2118" name="Freeform 2118"/>
              <p:cNvSpPr/>
              <p:nvPr/>
            </p:nvSpPr>
            <p:spPr>
              <a:xfrm>
                <a:off x="0" y="0"/>
                <a:ext cx="174642" cy="293797"/>
              </a:xfrm>
              <a:custGeom>
                <a:avLst/>
                <a:gdLst/>
                <a:ahLst/>
                <a:cxnLst/>
                <a:rect l="l" t="t" r="r" b="b"/>
                <a:pathLst>
                  <a:path w="174642" h="293797">
                    <a:moveTo>
                      <a:pt x="87321" y="0"/>
                    </a:moveTo>
                    <a:cubicBezTo>
                      <a:pt x="39095" y="0"/>
                      <a:pt x="0" y="65769"/>
                      <a:pt x="0" y="146899"/>
                    </a:cubicBezTo>
                    <a:cubicBezTo>
                      <a:pt x="0" y="228029"/>
                      <a:pt x="39095" y="293797"/>
                      <a:pt x="87321" y="293797"/>
                    </a:cubicBezTo>
                    <a:cubicBezTo>
                      <a:pt x="135547" y="293797"/>
                      <a:pt x="174642" y="228029"/>
                      <a:pt x="174642" y="146899"/>
                    </a:cubicBezTo>
                    <a:cubicBezTo>
                      <a:pt x="174642" y="65769"/>
                      <a:pt x="135547" y="0"/>
                      <a:pt x="87321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119" name="TextBox 2119"/>
              <p:cNvSpPr txBox="1"/>
              <p:nvPr/>
            </p:nvSpPr>
            <p:spPr>
              <a:xfrm>
                <a:off x="16373" y="-20082"/>
                <a:ext cx="141896" cy="286335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120" name="Group 2120"/>
            <p:cNvGrpSpPr/>
            <p:nvPr/>
          </p:nvGrpSpPr>
          <p:grpSpPr>
            <a:xfrm rot="-4280841">
              <a:off x="1818514" y="345570"/>
              <a:ext cx="13509" cy="16718"/>
              <a:chOff x="0" y="0"/>
              <a:chExt cx="237406" cy="293797"/>
            </a:xfrm>
          </p:grpSpPr>
          <p:sp>
            <p:nvSpPr>
              <p:cNvPr id="2121" name="Freeform 2121"/>
              <p:cNvSpPr/>
              <p:nvPr/>
            </p:nvSpPr>
            <p:spPr>
              <a:xfrm>
                <a:off x="0" y="0"/>
                <a:ext cx="237406" cy="293797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93797">
                    <a:moveTo>
                      <a:pt x="118703" y="0"/>
                    </a:moveTo>
                    <a:cubicBezTo>
                      <a:pt x="53145" y="0"/>
                      <a:pt x="0" y="65769"/>
                      <a:pt x="0" y="146899"/>
                    </a:cubicBezTo>
                    <a:cubicBezTo>
                      <a:pt x="0" y="228029"/>
                      <a:pt x="53145" y="293797"/>
                      <a:pt x="118703" y="293797"/>
                    </a:cubicBezTo>
                    <a:cubicBezTo>
                      <a:pt x="184261" y="293797"/>
                      <a:pt x="237406" y="228029"/>
                      <a:pt x="237406" y="146899"/>
                    </a:cubicBezTo>
                    <a:cubicBezTo>
                      <a:pt x="237406" y="65769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122" name="TextBox 2122"/>
              <p:cNvSpPr txBox="1"/>
              <p:nvPr/>
            </p:nvSpPr>
            <p:spPr>
              <a:xfrm>
                <a:off x="22257" y="-20082"/>
                <a:ext cx="192893" cy="286335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123" name="Group 2123"/>
            <p:cNvGrpSpPr/>
            <p:nvPr/>
          </p:nvGrpSpPr>
          <p:grpSpPr>
            <a:xfrm rot="-3569916">
              <a:off x="1596081" y="369881"/>
              <a:ext cx="14753" cy="24819"/>
              <a:chOff x="0" y="0"/>
              <a:chExt cx="174642" cy="293797"/>
            </a:xfrm>
          </p:grpSpPr>
          <p:sp>
            <p:nvSpPr>
              <p:cNvPr id="2124" name="Freeform 2124"/>
              <p:cNvSpPr/>
              <p:nvPr/>
            </p:nvSpPr>
            <p:spPr>
              <a:xfrm>
                <a:off x="0" y="0"/>
                <a:ext cx="174642" cy="293797"/>
              </a:xfrm>
              <a:custGeom>
                <a:avLst/>
                <a:gdLst/>
                <a:ahLst/>
                <a:cxnLst/>
                <a:rect l="l" t="t" r="r" b="b"/>
                <a:pathLst>
                  <a:path w="174642" h="293797">
                    <a:moveTo>
                      <a:pt x="87321" y="0"/>
                    </a:moveTo>
                    <a:cubicBezTo>
                      <a:pt x="39095" y="0"/>
                      <a:pt x="0" y="65769"/>
                      <a:pt x="0" y="146899"/>
                    </a:cubicBezTo>
                    <a:cubicBezTo>
                      <a:pt x="0" y="228029"/>
                      <a:pt x="39095" y="293797"/>
                      <a:pt x="87321" y="293797"/>
                    </a:cubicBezTo>
                    <a:cubicBezTo>
                      <a:pt x="135547" y="293797"/>
                      <a:pt x="174642" y="228029"/>
                      <a:pt x="174642" y="146899"/>
                    </a:cubicBezTo>
                    <a:cubicBezTo>
                      <a:pt x="174642" y="65769"/>
                      <a:pt x="135547" y="0"/>
                      <a:pt x="87321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125" name="TextBox 2125"/>
              <p:cNvSpPr txBox="1"/>
              <p:nvPr/>
            </p:nvSpPr>
            <p:spPr>
              <a:xfrm>
                <a:off x="16373" y="-20082"/>
                <a:ext cx="141896" cy="286335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126" name="Group 2126"/>
            <p:cNvGrpSpPr/>
            <p:nvPr/>
          </p:nvGrpSpPr>
          <p:grpSpPr>
            <a:xfrm rot="-4280841">
              <a:off x="1685720" y="366191"/>
              <a:ext cx="13509" cy="16718"/>
              <a:chOff x="0" y="0"/>
              <a:chExt cx="237406" cy="293797"/>
            </a:xfrm>
          </p:grpSpPr>
          <p:sp>
            <p:nvSpPr>
              <p:cNvPr id="2127" name="Freeform 2127"/>
              <p:cNvSpPr/>
              <p:nvPr/>
            </p:nvSpPr>
            <p:spPr>
              <a:xfrm>
                <a:off x="0" y="0"/>
                <a:ext cx="237406" cy="293797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93797">
                    <a:moveTo>
                      <a:pt x="118703" y="0"/>
                    </a:moveTo>
                    <a:cubicBezTo>
                      <a:pt x="53145" y="0"/>
                      <a:pt x="0" y="65769"/>
                      <a:pt x="0" y="146899"/>
                    </a:cubicBezTo>
                    <a:cubicBezTo>
                      <a:pt x="0" y="228029"/>
                      <a:pt x="53145" y="293797"/>
                      <a:pt x="118703" y="293797"/>
                    </a:cubicBezTo>
                    <a:cubicBezTo>
                      <a:pt x="184261" y="293797"/>
                      <a:pt x="237406" y="228029"/>
                      <a:pt x="237406" y="146899"/>
                    </a:cubicBezTo>
                    <a:cubicBezTo>
                      <a:pt x="237406" y="65769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128" name="TextBox 2128"/>
              <p:cNvSpPr txBox="1"/>
              <p:nvPr/>
            </p:nvSpPr>
            <p:spPr>
              <a:xfrm>
                <a:off x="22257" y="-20082"/>
                <a:ext cx="192893" cy="286335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129" name="Group 2129"/>
            <p:cNvGrpSpPr/>
            <p:nvPr/>
          </p:nvGrpSpPr>
          <p:grpSpPr>
            <a:xfrm rot="-3569916">
              <a:off x="1568187" y="396750"/>
              <a:ext cx="14753" cy="24819"/>
              <a:chOff x="0" y="0"/>
              <a:chExt cx="174642" cy="293797"/>
            </a:xfrm>
          </p:grpSpPr>
          <p:sp>
            <p:nvSpPr>
              <p:cNvPr id="2130" name="Freeform 2130"/>
              <p:cNvSpPr/>
              <p:nvPr/>
            </p:nvSpPr>
            <p:spPr>
              <a:xfrm>
                <a:off x="0" y="0"/>
                <a:ext cx="174642" cy="293797"/>
              </a:xfrm>
              <a:custGeom>
                <a:avLst/>
                <a:gdLst/>
                <a:ahLst/>
                <a:cxnLst/>
                <a:rect l="l" t="t" r="r" b="b"/>
                <a:pathLst>
                  <a:path w="174642" h="293797">
                    <a:moveTo>
                      <a:pt x="87321" y="0"/>
                    </a:moveTo>
                    <a:cubicBezTo>
                      <a:pt x="39095" y="0"/>
                      <a:pt x="0" y="65769"/>
                      <a:pt x="0" y="146899"/>
                    </a:cubicBezTo>
                    <a:cubicBezTo>
                      <a:pt x="0" y="228029"/>
                      <a:pt x="39095" y="293797"/>
                      <a:pt x="87321" y="293797"/>
                    </a:cubicBezTo>
                    <a:cubicBezTo>
                      <a:pt x="135547" y="293797"/>
                      <a:pt x="174642" y="228029"/>
                      <a:pt x="174642" y="146899"/>
                    </a:cubicBezTo>
                    <a:cubicBezTo>
                      <a:pt x="174642" y="65769"/>
                      <a:pt x="135547" y="0"/>
                      <a:pt x="87321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131" name="TextBox 2131"/>
              <p:cNvSpPr txBox="1"/>
              <p:nvPr/>
            </p:nvSpPr>
            <p:spPr>
              <a:xfrm>
                <a:off x="16373" y="-20082"/>
                <a:ext cx="141896" cy="286335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132" name="Group 2132"/>
            <p:cNvGrpSpPr/>
            <p:nvPr/>
          </p:nvGrpSpPr>
          <p:grpSpPr>
            <a:xfrm rot="-4280841">
              <a:off x="1657826" y="393060"/>
              <a:ext cx="13509" cy="16718"/>
              <a:chOff x="0" y="0"/>
              <a:chExt cx="237406" cy="293797"/>
            </a:xfrm>
          </p:grpSpPr>
          <p:sp>
            <p:nvSpPr>
              <p:cNvPr id="2133" name="Freeform 2133"/>
              <p:cNvSpPr/>
              <p:nvPr/>
            </p:nvSpPr>
            <p:spPr>
              <a:xfrm>
                <a:off x="0" y="0"/>
                <a:ext cx="237406" cy="293797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93797">
                    <a:moveTo>
                      <a:pt x="118703" y="0"/>
                    </a:moveTo>
                    <a:cubicBezTo>
                      <a:pt x="53145" y="0"/>
                      <a:pt x="0" y="65769"/>
                      <a:pt x="0" y="146899"/>
                    </a:cubicBezTo>
                    <a:cubicBezTo>
                      <a:pt x="0" y="228029"/>
                      <a:pt x="53145" y="293797"/>
                      <a:pt x="118703" y="293797"/>
                    </a:cubicBezTo>
                    <a:cubicBezTo>
                      <a:pt x="184261" y="293797"/>
                      <a:pt x="237406" y="228029"/>
                      <a:pt x="237406" y="146899"/>
                    </a:cubicBezTo>
                    <a:cubicBezTo>
                      <a:pt x="237406" y="65769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134" name="TextBox 2134"/>
              <p:cNvSpPr txBox="1"/>
              <p:nvPr/>
            </p:nvSpPr>
            <p:spPr>
              <a:xfrm>
                <a:off x="22257" y="-20082"/>
                <a:ext cx="192893" cy="286335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135" name="Group 2135"/>
            <p:cNvGrpSpPr/>
            <p:nvPr/>
          </p:nvGrpSpPr>
          <p:grpSpPr>
            <a:xfrm rot="6645452">
              <a:off x="1588088" y="296090"/>
              <a:ext cx="14753" cy="24819"/>
              <a:chOff x="0" y="0"/>
              <a:chExt cx="174642" cy="293797"/>
            </a:xfrm>
          </p:grpSpPr>
          <p:sp>
            <p:nvSpPr>
              <p:cNvPr id="2136" name="Freeform 2136"/>
              <p:cNvSpPr/>
              <p:nvPr/>
            </p:nvSpPr>
            <p:spPr>
              <a:xfrm>
                <a:off x="0" y="0"/>
                <a:ext cx="174642" cy="293797"/>
              </a:xfrm>
              <a:custGeom>
                <a:avLst/>
                <a:gdLst/>
                <a:ahLst/>
                <a:cxnLst/>
                <a:rect l="l" t="t" r="r" b="b"/>
                <a:pathLst>
                  <a:path w="174642" h="293797">
                    <a:moveTo>
                      <a:pt x="87321" y="0"/>
                    </a:moveTo>
                    <a:cubicBezTo>
                      <a:pt x="39095" y="0"/>
                      <a:pt x="0" y="65769"/>
                      <a:pt x="0" y="146899"/>
                    </a:cubicBezTo>
                    <a:cubicBezTo>
                      <a:pt x="0" y="228029"/>
                      <a:pt x="39095" y="293797"/>
                      <a:pt x="87321" y="293797"/>
                    </a:cubicBezTo>
                    <a:cubicBezTo>
                      <a:pt x="135547" y="293797"/>
                      <a:pt x="174642" y="228029"/>
                      <a:pt x="174642" y="146899"/>
                    </a:cubicBezTo>
                    <a:cubicBezTo>
                      <a:pt x="174642" y="65769"/>
                      <a:pt x="135547" y="0"/>
                      <a:pt x="87321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137" name="TextBox 2137"/>
              <p:cNvSpPr txBox="1"/>
              <p:nvPr/>
            </p:nvSpPr>
            <p:spPr>
              <a:xfrm>
                <a:off x="16373" y="-20082"/>
                <a:ext cx="141896" cy="286335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138" name="Group 2138"/>
            <p:cNvGrpSpPr/>
            <p:nvPr/>
          </p:nvGrpSpPr>
          <p:grpSpPr>
            <a:xfrm rot="6347161">
              <a:off x="1524221" y="354343"/>
              <a:ext cx="13509" cy="16718"/>
              <a:chOff x="0" y="0"/>
              <a:chExt cx="237406" cy="293797"/>
            </a:xfrm>
          </p:grpSpPr>
          <p:sp>
            <p:nvSpPr>
              <p:cNvPr id="2139" name="Freeform 2139"/>
              <p:cNvSpPr/>
              <p:nvPr/>
            </p:nvSpPr>
            <p:spPr>
              <a:xfrm>
                <a:off x="0" y="0"/>
                <a:ext cx="237406" cy="293797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93797">
                    <a:moveTo>
                      <a:pt x="118703" y="0"/>
                    </a:moveTo>
                    <a:cubicBezTo>
                      <a:pt x="53145" y="0"/>
                      <a:pt x="0" y="65769"/>
                      <a:pt x="0" y="146899"/>
                    </a:cubicBezTo>
                    <a:cubicBezTo>
                      <a:pt x="0" y="228029"/>
                      <a:pt x="53145" y="293797"/>
                      <a:pt x="118703" y="293797"/>
                    </a:cubicBezTo>
                    <a:cubicBezTo>
                      <a:pt x="184261" y="293797"/>
                      <a:pt x="237406" y="228029"/>
                      <a:pt x="237406" y="146899"/>
                    </a:cubicBezTo>
                    <a:cubicBezTo>
                      <a:pt x="237406" y="65769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140" name="TextBox 2140"/>
              <p:cNvSpPr txBox="1"/>
              <p:nvPr/>
            </p:nvSpPr>
            <p:spPr>
              <a:xfrm>
                <a:off x="22257" y="-20082"/>
                <a:ext cx="192893" cy="286335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141" name="Group 2141"/>
            <p:cNvGrpSpPr/>
            <p:nvPr/>
          </p:nvGrpSpPr>
          <p:grpSpPr>
            <a:xfrm rot="-4280841">
              <a:off x="1788598" y="391727"/>
              <a:ext cx="13509" cy="16718"/>
              <a:chOff x="0" y="0"/>
              <a:chExt cx="237406" cy="293797"/>
            </a:xfrm>
          </p:grpSpPr>
          <p:sp>
            <p:nvSpPr>
              <p:cNvPr id="2142" name="Freeform 2142"/>
              <p:cNvSpPr/>
              <p:nvPr/>
            </p:nvSpPr>
            <p:spPr>
              <a:xfrm>
                <a:off x="0" y="0"/>
                <a:ext cx="237406" cy="293797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93797">
                    <a:moveTo>
                      <a:pt x="118703" y="0"/>
                    </a:moveTo>
                    <a:cubicBezTo>
                      <a:pt x="53145" y="0"/>
                      <a:pt x="0" y="65769"/>
                      <a:pt x="0" y="146899"/>
                    </a:cubicBezTo>
                    <a:cubicBezTo>
                      <a:pt x="0" y="228029"/>
                      <a:pt x="53145" y="293797"/>
                      <a:pt x="118703" y="293797"/>
                    </a:cubicBezTo>
                    <a:cubicBezTo>
                      <a:pt x="184261" y="293797"/>
                      <a:pt x="237406" y="228029"/>
                      <a:pt x="237406" y="146899"/>
                    </a:cubicBezTo>
                    <a:cubicBezTo>
                      <a:pt x="237406" y="65769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143" name="TextBox 2143"/>
              <p:cNvSpPr txBox="1"/>
              <p:nvPr/>
            </p:nvSpPr>
            <p:spPr>
              <a:xfrm>
                <a:off x="22257" y="-20082"/>
                <a:ext cx="192893" cy="286335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144" name="Group 2144"/>
            <p:cNvGrpSpPr/>
            <p:nvPr/>
          </p:nvGrpSpPr>
          <p:grpSpPr>
            <a:xfrm rot="-4280841">
              <a:off x="1554373" y="157486"/>
              <a:ext cx="13509" cy="16718"/>
              <a:chOff x="0" y="0"/>
              <a:chExt cx="237406" cy="293797"/>
            </a:xfrm>
          </p:grpSpPr>
          <p:sp>
            <p:nvSpPr>
              <p:cNvPr id="2145" name="Freeform 2145"/>
              <p:cNvSpPr/>
              <p:nvPr/>
            </p:nvSpPr>
            <p:spPr>
              <a:xfrm>
                <a:off x="0" y="0"/>
                <a:ext cx="237406" cy="293797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93797">
                    <a:moveTo>
                      <a:pt x="118703" y="0"/>
                    </a:moveTo>
                    <a:cubicBezTo>
                      <a:pt x="53145" y="0"/>
                      <a:pt x="0" y="65769"/>
                      <a:pt x="0" y="146899"/>
                    </a:cubicBezTo>
                    <a:cubicBezTo>
                      <a:pt x="0" y="228029"/>
                      <a:pt x="53145" y="293797"/>
                      <a:pt x="118703" y="293797"/>
                    </a:cubicBezTo>
                    <a:cubicBezTo>
                      <a:pt x="184261" y="293797"/>
                      <a:pt x="237406" y="228029"/>
                      <a:pt x="237406" y="146899"/>
                    </a:cubicBezTo>
                    <a:cubicBezTo>
                      <a:pt x="237406" y="65769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146" name="TextBox 2146"/>
              <p:cNvSpPr txBox="1"/>
              <p:nvPr/>
            </p:nvSpPr>
            <p:spPr>
              <a:xfrm>
                <a:off x="22257" y="-20082"/>
                <a:ext cx="192893" cy="286335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147" name="Group 2147"/>
            <p:cNvGrpSpPr/>
            <p:nvPr/>
          </p:nvGrpSpPr>
          <p:grpSpPr>
            <a:xfrm rot="7054208">
              <a:off x="941977" y="546739"/>
              <a:ext cx="14753" cy="24819"/>
              <a:chOff x="0" y="0"/>
              <a:chExt cx="174642" cy="293797"/>
            </a:xfrm>
          </p:grpSpPr>
          <p:sp>
            <p:nvSpPr>
              <p:cNvPr id="2148" name="Freeform 2148"/>
              <p:cNvSpPr/>
              <p:nvPr/>
            </p:nvSpPr>
            <p:spPr>
              <a:xfrm>
                <a:off x="0" y="0"/>
                <a:ext cx="174642" cy="293797"/>
              </a:xfrm>
              <a:custGeom>
                <a:avLst/>
                <a:gdLst/>
                <a:ahLst/>
                <a:cxnLst/>
                <a:rect l="l" t="t" r="r" b="b"/>
                <a:pathLst>
                  <a:path w="174642" h="293797">
                    <a:moveTo>
                      <a:pt x="87321" y="0"/>
                    </a:moveTo>
                    <a:cubicBezTo>
                      <a:pt x="39095" y="0"/>
                      <a:pt x="0" y="65769"/>
                      <a:pt x="0" y="146899"/>
                    </a:cubicBezTo>
                    <a:cubicBezTo>
                      <a:pt x="0" y="228029"/>
                      <a:pt x="39095" y="293797"/>
                      <a:pt x="87321" y="293797"/>
                    </a:cubicBezTo>
                    <a:cubicBezTo>
                      <a:pt x="135547" y="293797"/>
                      <a:pt x="174642" y="228029"/>
                      <a:pt x="174642" y="146899"/>
                    </a:cubicBezTo>
                    <a:cubicBezTo>
                      <a:pt x="174642" y="65769"/>
                      <a:pt x="135547" y="0"/>
                      <a:pt x="87321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149" name="TextBox 2149"/>
              <p:cNvSpPr txBox="1"/>
              <p:nvPr/>
            </p:nvSpPr>
            <p:spPr>
              <a:xfrm>
                <a:off x="16373" y="-20082"/>
                <a:ext cx="141896" cy="286335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150" name="Group 2150"/>
            <p:cNvGrpSpPr/>
            <p:nvPr/>
          </p:nvGrpSpPr>
          <p:grpSpPr>
            <a:xfrm rot="6343282">
              <a:off x="840681" y="489553"/>
              <a:ext cx="13509" cy="16718"/>
              <a:chOff x="0" y="0"/>
              <a:chExt cx="237406" cy="293797"/>
            </a:xfrm>
          </p:grpSpPr>
          <p:sp>
            <p:nvSpPr>
              <p:cNvPr id="2151" name="Freeform 2151"/>
              <p:cNvSpPr/>
              <p:nvPr/>
            </p:nvSpPr>
            <p:spPr>
              <a:xfrm>
                <a:off x="0" y="0"/>
                <a:ext cx="237406" cy="293797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93797">
                    <a:moveTo>
                      <a:pt x="118703" y="0"/>
                    </a:moveTo>
                    <a:cubicBezTo>
                      <a:pt x="53145" y="0"/>
                      <a:pt x="0" y="65769"/>
                      <a:pt x="0" y="146899"/>
                    </a:cubicBezTo>
                    <a:cubicBezTo>
                      <a:pt x="0" y="228029"/>
                      <a:pt x="53145" y="293797"/>
                      <a:pt x="118703" y="293797"/>
                    </a:cubicBezTo>
                    <a:cubicBezTo>
                      <a:pt x="184261" y="293797"/>
                      <a:pt x="237406" y="228029"/>
                      <a:pt x="237406" y="146899"/>
                    </a:cubicBezTo>
                    <a:cubicBezTo>
                      <a:pt x="237406" y="65769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152" name="TextBox 2152"/>
              <p:cNvSpPr txBox="1"/>
              <p:nvPr/>
            </p:nvSpPr>
            <p:spPr>
              <a:xfrm>
                <a:off x="22257" y="-20082"/>
                <a:ext cx="192893" cy="286335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153" name="Group 2153"/>
            <p:cNvGrpSpPr/>
            <p:nvPr/>
          </p:nvGrpSpPr>
          <p:grpSpPr>
            <a:xfrm rot="6343282">
              <a:off x="900537" y="529741"/>
              <a:ext cx="13509" cy="16718"/>
              <a:chOff x="0" y="0"/>
              <a:chExt cx="237406" cy="293797"/>
            </a:xfrm>
          </p:grpSpPr>
          <p:sp>
            <p:nvSpPr>
              <p:cNvPr id="2154" name="Freeform 2154"/>
              <p:cNvSpPr/>
              <p:nvPr/>
            </p:nvSpPr>
            <p:spPr>
              <a:xfrm>
                <a:off x="0" y="0"/>
                <a:ext cx="237406" cy="293797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93797">
                    <a:moveTo>
                      <a:pt x="118703" y="0"/>
                    </a:moveTo>
                    <a:cubicBezTo>
                      <a:pt x="53145" y="0"/>
                      <a:pt x="0" y="65769"/>
                      <a:pt x="0" y="146899"/>
                    </a:cubicBezTo>
                    <a:cubicBezTo>
                      <a:pt x="0" y="228029"/>
                      <a:pt x="53145" y="293797"/>
                      <a:pt x="118703" y="293797"/>
                    </a:cubicBezTo>
                    <a:cubicBezTo>
                      <a:pt x="184261" y="293797"/>
                      <a:pt x="237406" y="228029"/>
                      <a:pt x="237406" y="146899"/>
                    </a:cubicBezTo>
                    <a:cubicBezTo>
                      <a:pt x="237406" y="65769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155" name="TextBox 2155"/>
              <p:cNvSpPr txBox="1"/>
              <p:nvPr/>
            </p:nvSpPr>
            <p:spPr>
              <a:xfrm>
                <a:off x="22257" y="-20082"/>
                <a:ext cx="192893" cy="286335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156" name="Group 2156"/>
            <p:cNvGrpSpPr/>
            <p:nvPr/>
          </p:nvGrpSpPr>
          <p:grpSpPr>
            <a:xfrm rot="6645452">
              <a:off x="813025" y="528035"/>
              <a:ext cx="14753" cy="24819"/>
              <a:chOff x="0" y="0"/>
              <a:chExt cx="174642" cy="293797"/>
            </a:xfrm>
          </p:grpSpPr>
          <p:sp>
            <p:nvSpPr>
              <p:cNvPr id="2157" name="Freeform 2157"/>
              <p:cNvSpPr/>
              <p:nvPr/>
            </p:nvSpPr>
            <p:spPr>
              <a:xfrm>
                <a:off x="0" y="0"/>
                <a:ext cx="174642" cy="293797"/>
              </a:xfrm>
              <a:custGeom>
                <a:avLst/>
                <a:gdLst/>
                <a:ahLst/>
                <a:cxnLst/>
                <a:rect l="l" t="t" r="r" b="b"/>
                <a:pathLst>
                  <a:path w="174642" h="293797">
                    <a:moveTo>
                      <a:pt x="87321" y="0"/>
                    </a:moveTo>
                    <a:cubicBezTo>
                      <a:pt x="39095" y="0"/>
                      <a:pt x="0" y="65769"/>
                      <a:pt x="0" y="146899"/>
                    </a:cubicBezTo>
                    <a:cubicBezTo>
                      <a:pt x="0" y="228029"/>
                      <a:pt x="39095" y="293797"/>
                      <a:pt x="87321" y="293797"/>
                    </a:cubicBezTo>
                    <a:cubicBezTo>
                      <a:pt x="135547" y="293797"/>
                      <a:pt x="174642" y="228029"/>
                      <a:pt x="174642" y="146899"/>
                    </a:cubicBezTo>
                    <a:cubicBezTo>
                      <a:pt x="174642" y="65769"/>
                      <a:pt x="135547" y="0"/>
                      <a:pt x="87321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158" name="TextBox 2158"/>
              <p:cNvSpPr txBox="1"/>
              <p:nvPr/>
            </p:nvSpPr>
            <p:spPr>
              <a:xfrm>
                <a:off x="16373" y="-20082"/>
                <a:ext cx="141896" cy="286335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159" name="Group 2159"/>
            <p:cNvGrpSpPr/>
            <p:nvPr/>
          </p:nvGrpSpPr>
          <p:grpSpPr>
            <a:xfrm rot="9885533">
              <a:off x="887938" y="578392"/>
              <a:ext cx="13509" cy="16718"/>
              <a:chOff x="0" y="0"/>
              <a:chExt cx="237406" cy="293797"/>
            </a:xfrm>
          </p:grpSpPr>
          <p:sp>
            <p:nvSpPr>
              <p:cNvPr id="2160" name="Freeform 2160"/>
              <p:cNvSpPr/>
              <p:nvPr/>
            </p:nvSpPr>
            <p:spPr>
              <a:xfrm>
                <a:off x="0" y="0"/>
                <a:ext cx="237406" cy="293797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93797">
                    <a:moveTo>
                      <a:pt x="118703" y="0"/>
                    </a:moveTo>
                    <a:cubicBezTo>
                      <a:pt x="53145" y="0"/>
                      <a:pt x="0" y="65769"/>
                      <a:pt x="0" y="146899"/>
                    </a:cubicBezTo>
                    <a:cubicBezTo>
                      <a:pt x="0" y="228029"/>
                      <a:pt x="53145" y="293797"/>
                      <a:pt x="118703" y="293797"/>
                    </a:cubicBezTo>
                    <a:cubicBezTo>
                      <a:pt x="184261" y="293797"/>
                      <a:pt x="237406" y="228029"/>
                      <a:pt x="237406" y="146899"/>
                    </a:cubicBezTo>
                    <a:cubicBezTo>
                      <a:pt x="237406" y="65769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A0815C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161" name="TextBox 2161"/>
              <p:cNvSpPr txBox="1"/>
              <p:nvPr/>
            </p:nvSpPr>
            <p:spPr>
              <a:xfrm>
                <a:off x="22257" y="-20082"/>
                <a:ext cx="192893" cy="286335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162" name="Group 2162"/>
            <p:cNvGrpSpPr/>
            <p:nvPr/>
          </p:nvGrpSpPr>
          <p:grpSpPr>
            <a:xfrm rot="10187702">
              <a:off x="836935" y="573042"/>
              <a:ext cx="14753" cy="24819"/>
              <a:chOff x="0" y="0"/>
              <a:chExt cx="174642" cy="293797"/>
            </a:xfrm>
          </p:grpSpPr>
          <p:sp>
            <p:nvSpPr>
              <p:cNvPr id="2163" name="Freeform 2163"/>
              <p:cNvSpPr/>
              <p:nvPr/>
            </p:nvSpPr>
            <p:spPr>
              <a:xfrm>
                <a:off x="0" y="0"/>
                <a:ext cx="174642" cy="293797"/>
              </a:xfrm>
              <a:custGeom>
                <a:avLst/>
                <a:gdLst/>
                <a:ahLst/>
                <a:cxnLst/>
                <a:rect l="l" t="t" r="r" b="b"/>
                <a:pathLst>
                  <a:path w="174642" h="293797">
                    <a:moveTo>
                      <a:pt x="87321" y="0"/>
                    </a:moveTo>
                    <a:cubicBezTo>
                      <a:pt x="39095" y="0"/>
                      <a:pt x="0" y="65769"/>
                      <a:pt x="0" y="146899"/>
                    </a:cubicBezTo>
                    <a:cubicBezTo>
                      <a:pt x="0" y="228029"/>
                      <a:pt x="39095" y="293797"/>
                      <a:pt x="87321" y="293797"/>
                    </a:cubicBezTo>
                    <a:cubicBezTo>
                      <a:pt x="135547" y="293797"/>
                      <a:pt x="174642" y="228029"/>
                      <a:pt x="174642" y="146899"/>
                    </a:cubicBezTo>
                    <a:cubicBezTo>
                      <a:pt x="174642" y="65769"/>
                      <a:pt x="135547" y="0"/>
                      <a:pt x="87321" y="0"/>
                    </a:cubicBezTo>
                    <a:close/>
                  </a:path>
                </a:pathLst>
              </a:custGeom>
              <a:solidFill>
                <a:srgbClr val="A0815C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164" name="TextBox 2164"/>
              <p:cNvSpPr txBox="1"/>
              <p:nvPr/>
            </p:nvSpPr>
            <p:spPr>
              <a:xfrm>
                <a:off x="16373" y="-20082"/>
                <a:ext cx="141896" cy="286335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</p:grpSp>
      <p:sp>
        <p:nvSpPr>
          <p:cNvPr id="2165" name="TextBox 2165"/>
          <p:cNvSpPr txBox="1"/>
          <p:nvPr/>
        </p:nvSpPr>
        <p:spPr>
          <a:xfrm>
            <a:off x="668051" y="337101"/>
            <a:ext cx="9046125" cy="8548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956"/>
              </a:lnSpc>
              <a:spcBef>
                <a:spcPct val="0"/>
              </a:spcBef>
            </a:pPr>
            <a:r>
              <a:rPr lang="en-US" sz="4968" b="1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OUR RIVER ECOSYSTEM 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3755756" y="1455237"/>
            <a:ext cx="16230600" cy="4280821"/>
          </a:xfrm>
          <a:custGeom>
            <a:avLst/>
            <a:gdLst/>
            <a:ahLst/>
            <a:cxnLst/>
            <a:rect l="l" t="t" r="r" b="b"/>
            <a:pathLst>
              <a:path w="16230600" h="4280821">
                <a:moveTo>
                  <a:pt x="16230600" y="0"/>
                </a:moveTo>
                <a:lnTo>
                  <a:pt x="0" y="0"/>
                </a:lnTo>
                <a:lnTo>
                  <a:pt x="0" y="4280821"/>
                </a:lnTo>
                <a:lnTo>
                  <a:pt x="16230600" y="4280821"/>
                </a:lnTo>
                <a:lnTo>
                  <a:pt x="1623060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>
            <a:off x="11130751" y="-1627400"/>
            <a:ext cx="6704829" cy="7199816"/>
          </a:xfrm>
          <a:custGeom>
            <a:avLst/>
            <a:gdLst/>
            <a:ahLst/>
            <a:cxnLst/>
            <a:rect l="l" t="t" r="r" b="b"/>
            <a:pathLst>
              <a:path w="6704829" h="7199816">
                <a:moveTo>
                  <a:pt x="0" y="0"/>
                </a:moveTo>
                <a:lnTo>
                  <a:pt x="6704829" y="0"/>
                </a:lnTo>
                <a:lnTo>
                  <a:pt x="6704829" y="7199816"/>
                </a:lnTo>
                <a:lnTo>
                  <a:pt x="0" y="719981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Freeform 4"/>
          <p:cNvSpPr/>
          <p:nvPr/>
        </p:nvSpPr>
        <p:spPr>
          <a:xfrm>
            <a:off x="7014474" y="-4045215"/>
            <a:ext cx="7663815" cy="8229600"/>
          </a:xfrm>
          <a:custGeom>
            <a:avLst/>
            <a:gdLst/>
            <a:ahLst/>
            <a:cxnLst/>
            <a:rect l="l" t="t" r="r" b="b"/>
            <a:pathLst>
              <a:path w="7663815" h="8229600">
                <a:moveTo>
                  <a:pt x="0" y="0"/>
                </a:moveTo>
                <a:lnTo>
                  <a:pt x="7663815" y="0"/>
                </a:lnTo>
                <a:lnTo>
                  <a:pt x="7663815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" name="Freeform 5"/>
          <p:cNvSpPr/>
          <p:nvPr/>
        </p:nvSpPr>
        <p:spPr>
          <a:xfrm>
            <a:off x="0" y="1436187"/>
            <a:ext cx="16230600" cy="4280821"/>
          </a:xfrm>
          <a:custGeom>
            <a:avLst/>
            <a:gdLst/>
            <a:ahLst/>
            <a:cxnLst/>
            <a:rect l="l" t="t" r="r" b="b"/>
            <a:pathLst>
              <a:path w="16230600" h="4280821">
                <a:moveTo>
                  <a:pt x="0" y="0"/>
                </a:moveTo>
                <a:lnTo>
                  <a:pt x="16230600" y="0"/>
                </a:lnTo>
                <a:lnTo>
                  <a:pt x="16230600" y="4280821"/>
                </a:lnTo>
                <a:lnTo>
                  <a:pt x="0" y="428082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" name="Freeform 6"/>
          <p:cNvSpPr/>
          <p:nvPr/>
        </p:nvSpPr>
        <p:spPr>
          <a:xfrm>
            <a:off x="-665226" y="5394060"/>
            <a:ext cx="19215730" cy="6269132"/>
          </a:xfrm>
          <a:custGeom>
            <a:avLst/>
            <a:gdLst/>
            <a:ahLst/>
            <a:cxnLst/>
            <a:rect l="l" t="t" r="r" b="b"/>
            <a:pathLst>
              <a:path w="19215730" h="6269132">
                <a:moveTo>
                  <a:pt x="0" y="0"/>
                </a:moveTo>
                <a:lnTo>
                  <a:pt x="19215730" y="0"/>
                </a:lnTo>
                <a:lnTo>
                  <a:pt x="19215730" y="6269132"/>
                </a:lnTo>
                <a:lnTo>
                  <a:pt x="0" y="626913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8" name="Freeform 8"/>
          <p:cNvSpPr/>
          <p:nvPr/>
        </p:nvSpPr>
        <p:spPr>
          <a:xfrm>
            <a:off x="9597054" y="8997470"/>
            <a:ext cx="2429285" cy="1369234"/>
          </a:xfrm>
          <a:custGeom>
            <a:avLst/>
            <a:gdLst/>
            <a:ahLst/>
            <a:cxnLst/>
            <a:rect l="l" t="t" r="r" b="b"/>
            <a:pathLst>
              <a:path w="2429285" h="1369234">
                <a:moveTo>
                  <a:pt x="0" y="0"/>
                </a:moveTo>
                <a:lnTo>
                  <a:pt x="2429286" y="0"/>
                </a:lnTo>
                <a:lnTo>
                  <a:pt x="2429286" y="1369234"/>
                </a:lnTo>
                <a:lnTo>
                  <a:pt x="0" y="136923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3" name="Freeform 13"/>
          <p:cNvSpPr/>
          <p:nvPr/>
        </p:nvSpPr>
        <p:spPr>
          <a:xfrm>
            <a:off x="-210763" y="7739347"/>
            <a:ext cx="2429285" cy="1369234"/>
          </a:xfrm>
          <a:custGeom>
            <a:avLst/>
            <a:gdLst/>
            <a:ahLst/>
            <a:cxnLst/>
            <a:rect l="l" t="t" r="r" b="b"/>
            <a:pathLst>
              <a:path w="2429285" h="1369234">
                <a:moveTo>
                  <a:pt x="0" y="0"/>
                </a:moveTo>
                <a:lnTo>
                  <a:pt x="2429286" y="0"/>
                </a:lnTo>
                <a:lnTo>
                  <a:pt x="2429286" y="1369233"/>
                </a:lnTo>
                <a:lnTo>
                  <a:pt x="0" y="136923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7" name="AutoShape 17"/>
          <p:cNvSpPr/>
          <p:nvPr/>
        </p:nvSpPr>
        <p:spPr>
          <a:xfrm>
            <a:off x="668051" y="1191964"/>
            <a:ext cx="8659391" cy="0"/>
          </a:xfrm>
          <a:prstGeom prst="line">
            <a:avLst/>
          </a:prstGeom>
          <a:ln w="38100" cap="flat">
            <a:solidFill>
              <a:srgbClr val="00738E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grpSp>
        <p:nvGrpSpPr>
          <p:cNvPr id="18" name="Group 18"/>
          <p:cNvGrpSpPr/>
          <p:nvPr/>
        </p:nvGrpSpPr>
        <p:grpSpPr>
          <a:xfrm>
            <a:off x="16273536" y="0"/>
            <a:ext cx="2014464" cy="2014464"/>
            <a:chOff x="0" y="0"/>
            <a:chExt cx="2685952" cy="2685952"/>
          </a:xfrm>
        </p:grpSpPr>
        <p:grpSp>
          <p:nvGrpSpPr>
            <p:cNvPr id="19" name="Group 19"/>
            <p:cNvGrpSpPr/>
            <p:nvPr/>
          </p:nvGrpSpPr>
          <p:grpSpPr>
            <a:xfrm>
              <a:off x="0" y="0"/>
              <a:ext cx="2685952" cy="2685952"/>
              <a:chOff x="0" y="0"/>
              <a:chExt cx="812800" cy="812800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1" name="TextBox 21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76790" tIns="76790" rIns="76790" bIns="76790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22" name="Group 22"/>
            <p:cNvGrpSpPr/>
            <p:nvPr/>
          </p:nvGrpSpPr>
          <p:grpSpPr>
            <a:xfrm>
              <a:off x="355509" y="362329"/>
              <a:ext cx="1961293" cy="1961293"/>
              <a:chOff x="0" y="0"/>
              <a:chExt cx="812800" cy="812800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738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4" name="TextBox 24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25" name="Group 25"/>
            <p:cNvGrpSpPr/>
            <p:nvPr/>
          </p:nvGrpSpPr>
          <p:grpSpPr>
            <a:xfrm>
              <a:off x="404676" y="411496"/>
              <a:ext cx="1862960" cy="1862960"/>
              <a:chOff x="0" y="0"/>
              <a:chExt cx="812800" cy="812800"/>
            </a:xfrm>
          </p:grpSpPr>
          <p:sp>
            <p:nvSpPr>
              <p:cNvPr id="26" name="Freeform 2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4153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7" name="TextBox 27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sp>
          <p:nvSpPr>
            <p:cNvPr id="28" name="Freeform 28"/>
            <p:cNvSpPr/>
            <p:nvPr/>
          </p:nvSpPr>
          <p:spPr>
            <a:xfrm>
              <a:off x="296042" y="1023800"/>
              <a:ext cx="2093868" cy="1187794"/>
            </a:xfrm>
            <a:custGeom>
              <a:avLst/>
              <a:gdLst/>
              <a:ahLst/>
              <a:cxnLst/>
              <a:rect l="l" t="t" r="r" b="b"/>
              <a:pathLst>
                <a:path w="2093868" h="1187794">
                  <a:moveTo>
                    <a:pt x="0" y="0"/>
                  </a:moveTo>
                  <a:lnTo>
                    <a:pt x="2093868" y="0"/>
                  </a:lnTo>
                  <a:lnTo>
                    <a:pt x="2093868" y="1187794"/>
                  </a:lnTo>
                  <a:lnTo>
                    <a:pt x="0" y="11877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29" name="TextBox 29"/>
            <p:cNvSpPr txBox="1"/>
            <p:nvPr/>
          </p:nvSpPr>
          <p:spPr>
            <a:xfrm>
              <a:off x="704955" y="854491"/>
              <a:ext cx="1276041" cy="9674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TAITH </a:t>
              </a:r>
            </a:p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AFON</a:t>
              </a:r>
            </a:p>
          </p:txBody>
        </p:sp>
      </p:grpSp>
      <p:sp>
        <p:nvSpPr>
          <p:cNvPr id="30" name="Freeform 30"/>
          <p:cNvSpPr/>
          <p:nvPr/>
        </p:nvSpPr>
        <p:spPr>
          <a:xfrm>
            <a:off x="9529523" y="8494485"/>
            <a:ext cx="1979521" cy="1320549"/>
          </a:xfrm>
          <a:custGeom>
            <a:avLst/>
            <a:gdLst/>
            <a:ahLst/>
            <a:cxnLst/>
            <a:rect l="l" t="t" r="r" b="b"/>
            <a:pathLst>
              <a:path w="1979521" h="1320549">
                <a:moveTo>
                  <a:pt x="0" y="0"/>
                </a:moveTo>
                <a:lnTo>
                  <a:pt x="1979521" y="0"/>
                </a:lnTo>
                <a:lnTo>
                  <a:pt x="1979521" y="1320549"/>
                </a:lnTo>
                <a:lnTo>
                  <a:pt x="0" y="1320549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1" name="Freeform 31"/>
          <p:cNvSpPr/>
          <p:nvPr/>
        </p:nvSpPr>
        <p:spPr>
          <a:xfrm>
            <a:off x="12092570" y="7072799"/>
            <a:ext cx="1399569" cy="934212"/>
          </a:xfrm>
          <a:custGeom>
            <a:avLst/>
            <a:gdLst/>
            <a:ahLst/>
            <a:cxnLst/>
            <a:rect l="l" t="t" r="r" b="b"/>
            <a:pathLst>
              <a:path w="1399569" h="934212">
                <a:moveTo>
                  <a:pt x="0" y="0"/>
                </a:moveTo>
                <a:lnTo>
                  <a:pt x="1399569" y="0"/>
                </a:lnTo>
                <a:lnTo>
                  <a:pt x="1399569" y="934212"/>
                </a:lnTo>
                <a:lnTo>
                  <a:pt x="0" y="934212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2" name="Freeform 32"/>
          <p:cNvSpPr/>
          <p:nvPr/>
        </p:nvSpPr>
        <p:spPr>
          <a:xfrm>
            <a:off x="10510168" y="7336754"/>
            <a:ext cx="1578526" cy="1087209"/>
          </a:xfrm>
          <a:custGeom>
            <a:avLst/>
            <a:gdLst/>
            <a:ahLst/>
            <a:cxnLst/>
            <a:rect l="l" t="t" r="r" b="b"/>
            <a:pathLst>
              <a:path w="1578526" h="1087209">
                <a:moveTo>
                  <a:pt x="0" y="0"/>
                </a:moveTo>
                <a:lnTo>
                  <a:pt x="1578526" y="0"/>
                </a:lnTo>
                <a:lnTo>
                  <a:pt x="1578526" y="1087209"/>
                </a:lnTo>
                <a:lnTo>
                  <a:pt x="0" y="1087209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3" name="Freeform 33"/>
          <p:cNvSpPr/>
          <p:nvPr/>
        </p:nvSpPr>
        <p:spPr>
          <a:xfrm>
            <a:off x="13986403" y="7304108"/>
            <a:ext cx="1360120" cy="870477"/>
          </a:xfrm>
          <a:custGeom>
            <a:avLst/>
            <a:gdLst/>
            <a:ahLst/>
            <a:cxnLst/>
            <a:rect l="l" t="t" r="r" b="b"/>
            <a:pathLst>
              <a:path w="1360120" h="870477">
                <a:moveTo>
                  <a:pt x="0" y="0"/>
                </a:moveTo>
                <a:lnTo>
                  <a:pt x="1360120" y="0"/>
                </a:lnTo>
                <a:lnTo>
                  <a:pt x="1360120" y="870477"/>
                </a:lnTo>
                <a:lnTo>
                  <a:pt x="0" y="870477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4" name="Freeform 34"/>
          <p:cNvSpPr/>
          <p:nvPr/>
        </p:nvSpPr>
        <p:spPr>
          <a:xfrm>
            <a:off x="12790416" y="9286600"/>
            <a:ext cx="1221948" cy="862109"/>
          </a:xfrm>
          <a:custGeom>
            <a:avLst/>
            <a:gdLst/>
            <a:ahLst/>
            <a:cxnLst/>
            <a:rect l="l" t="t" r="r" b="b"/>
            <a:pathLst>
              <a:path w="1221948" h="862109">
                <a:moveTo>
                  <a:pt x="0" y="0"/>
                </a:moveTo>
                <a:lnTo>
                  <a:pt x="1221948" y="0"/>
                </a:lnTo>
                <a:lnTo>
                  <a:pt x="1221948" y="862109"/>
                </a:lnTo>
                <a:lnTo>
                  <a:pt x="0" y="862109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-112120" r="-94627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5" name="Freeform 35"/>
          <p:cNvSpPr/>
          <p:nvPr/>
        </p:nvSpPr>
        <p:spPr>
          <a:xfrm>
            <a:off x="12991817" y="8142932"/>
            <a:ext cx="1491349" cy="965648"/>
          </a:xfrm>
          <a:custGeom>
            <a:avLst/>
            <a:gdLst/>
            <a:ahLst/>
            <a:cxnLst/>
            <a:rect l="l" t="t" r="r" b="b"/>
            <a:pathLst>
              <a:path w="1491349" h="965648">
                <a:moveTo>
                  <a:pt x="0" y="0"/>
                </a:moveTo>
                <a:lnTo>
                  <a:pt x="1491348" y="0"/>
                </a:lnTo>
                <a:lnTo>
                  <a:pt x="1491348" y="965648"/>
                </a:lnTo>
                <a:lnTo>
                  <a:pt x="0" y="965648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6" name="Freeform 36"/>
          <p:cNvSpPr/>
          <p:nvPr/>
        </p:nvSpPr>
        <p:spPr>
          <a:xfrm>
            <a:off x="15449814" y="8920024"/>
            <a:ext cx="1598481" cy="900962"/>
          </a:xfrm>
          <a:custGeom>
            <a:avLst/>
            <a:gdLst/>
            <a:ahLst/>
            <a:cxnLst/>
            <a:rect l="l" t="t" r="r" b="b"/>
            <a:pathLst>
              <a:path w="1598481" h="900962">
                <a:moveTo>
                  <a:pt x="0" y="0"/>
                </a:moveTo>
                <a:lnTo>
                  <a:pt x="1598481" y="0"/>
                </a:lnTo>
                <a:lnTo>
                  <a:pt x="1598481" y="900962"/>
                </a:lnTo>
                <a:lnTo>
                  <a:pt x="0" y="90096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7" name="Freeform 37"/>
          <p:cNvSpPr/>
          <p:nvPr/>
        </p:nvSpPr>
        <p:spPr>
          <a:xfrm>
            <a:off x="14593389" y="8892519"/>
            <a:ext cx="1506268" cy="1256190"/>
          </a:xfrm>
          <a:custGeom>
            <a:avLst/>
            <a:gdLst/>
            <a:ahLst/>
            <a:cxnLst/>
            <a:rect l="l" t="t" r="r" b="b"/>
            <a:pathLst>
              <a:path w="1506268" h="1256190">
                <a:moveTo>
                  <a:pt x="0" y="0"/>
                </a:moveTo>
                <a:lnTo>
                  <a:pt x="1506268" y="0"/>
                </a:lnTo>
                <a:lnTo>
                  <a:pt x="1506268" y="1256190"/>
                </a:lnTo>
                <a:lnTo>
                  <a:pt x="0" y="1256190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 t="-73789" r="-174832" b="-72133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8" name="Freeform 38"/>
          <p:cNvSpPr/>
          <p:nvPr/>
        </p:nvSpPr>
        <p:spPr>
          <a:xfrm>
            <a:off x="10846381" y="8337776"/>
            <a:ext cx="1601135" cy="1182839"/>
          </a:xfrm>
          <a:custGeom>
            <a:avLst/>
            <a:gdLst/>
            <a:ahLst/>
            <a:cxnLst/>
            <a:rect l="l" t="t" r="r" b="b"/>
            <a:pathLst>
              <a:path w="1601135" h="1182839">
                <a:moveTo>
                  <a:pt x="0" y="0"/>
                </a:moveTo>
                <a:lnTo>
                  <a:pt x="1601135" y="0"/>
                </a:lnTo>
                <a:lnTo>
                  <a:pt x="1601135" y="1182838"/>
                </a:lnTo>
                <a:lnTo>
                  <a:pt x="0" y="1182838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9" name="Freeform 39"/>
          <p:cNvSpPr/>
          <p:nvPr/>
        </p:nvSpPr>
        <p:spPr>
          <a:xfrm>
            <a:off x="13901192" y="9826377"/>
            <a:ext cx="1403445" cy="540326"/>
          </a:xfrm>
          <a:custGeom>
            <a:avLst/>
            <a:gdLst/>
            <a:ahLst/>
            <a:cxnLst/>
            <a:rect l="l" t="t" r="r" b="b"/>
            <a:pathLst>
              <a:path w="1403445" h="540326">
                <a:moveTo>
                  <a:pt x="0" y="0"/>
                </a:moveTo>
                <a:lnTo>
                  <a:pt x="1403444" y="0"/>
                </a:lnTo>
                <a:lnTo>
                  <a:pt x="1403444" y="540327"/>
                </a:lnTo>
                <a:lnTo>
                  <a:pt x="0" y="540327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0" name="Freeform 40"/>
          <p:cNvSpPr/>
          <p:nvPr/>
        </p:nvSpPr>
        <p:spPr>
          <a:xfrm flipH="1">
            <a:off x="12088694" y="9878546"/>
            <a:ext cx="1403445" cy="540326"/>
          </a:xfrm>
          <a:custGeom>
            <a:avLst/>
            <a:gdLst/>
            <a:ahLst/>
            <a:cxnLst/>
            <a:rect l="l" t="t" r="r" b="b"/>
            <a:pathLst>
              <a:path w="1403445" h="540326">
                <a:moveTo>
                  <a:pt x="1403445" y="0"/>
                </a:moveTo>
                <a:lnTo>
                  <a:pt x="0" y="0"/>
                </a:lnTo>
                <a:lnTo>
                  <a:pt x="0" y="540327"/>
                </a:lnTo>
                <a:lnTo>
                  <a:pt x="1403445" y="540327"/>
                </a:lnTo>
                <a:lnTo>
                  <a:pt x="1403445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1" name="Freeform 41"/>
          <p:cNvSpPr/>
          <p:nvPr/>
        </p:nvSpPr>
        <p:spPr>
          <a:xfrm flipH="1">
            <a:off x="15714211" y="8997470"/>
            <a:ext cx="2429285" cy="1369234"/>
          </a:xfrm>
          <a:custGeom>
            <a:avLst/>
            <a:gdLst/>
            <a:ahLst/>
            <a:cxnLst/>
            <a:rect l="l" t="t" r="r" b="b"/>
            <a:pathLst>
              <a:path w="2429285" h="1369234">
                <a:moveTo>
                  <a:pt x="2429286" y="0"/>
                </a:moveTo>
                <a:lnTo>
                  <a:pt x="0" y="0"/>
                </a:lnTo>
                <a:lnTo>
                  <a:pt x="0" y="1369234"/>
                </a:lnTo>
                <a:lnTo>
                  <a:pt x="2429286" y="1369234"/>
                </a:lnTo>
                <a:lnTo>
                  <a:pt x="2429286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42" name="Group 42"/>
          <p:cNvGrpSpPr/>
          <p:nvPr/>
        </p:nvGrpSpPr>
        <p:grpSpPr>
          <a:xfrm>
            <a:off x="828648" y="6169301"/>
            <a:ext cx="3444989" cy="1370604"/>
            <a:chOff x="0" y="0"/>
            <a:chExt cx="4593319" cy="1827472"/>
          </a:xfrm>
        </p:grpSpPr>
        <p:grpSp>
          <p:nvGrpSpPr>
            <p:cNvPr id="43" name="Group 43"/>
            <p:cNvGrpSpPr/>
            <p:nvPr/>
          </p:nvGrpSpPr>
          <p:grpSpPr>
            <a:xfrm rot="-1624402">
              <a:off x="2020261" y="168161"/>
              <a:ext cx="936173" cy="819151"/>
              <a:chOff x="0" y="0"/>
              <a:chExt cx="812800" cy="711200"/>
            </a:xfrm>
          </p:grpSpPr>
          <p:sp>
            <p:nvSpPr>
              <p:cNvPr id="44" name="Freeform 44"/>
              <p:cNvSpPr/>
              <p:nvPr/>
            </p:nvSpPr>
            <p:spPr>
              <a:xfrm>
                <a:off x="0" y="0"/>
                <a:ext cx="812800" cy="7112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112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1F586D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5" name="TextBox 45"/>
              <p:cNvSpPr txBox="1"/>
              <p:nvPr/>
            </p:nvSpPr>
            <p:spPr>
              <a:xfrm>
                <a:off x="127000" y="282575"/>
                <a:ext cx="558800" cy="3778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46" name="Group 46"/>
            <p:cNvGrpSpPr/>
            <p:nvPr/>
          </p:nvGrpSpPr>
          <p:grpSpPr>
            <a:xfrm rot="-5281159">
              <a:off x="1882148" y="317178"/>
              <a:ext cx="400159" cy="380571"/>
              <a:chOff x="0" y="0"/>
              <a:chExt cx="747806" cy="711200"/>
            </a:xfrm>
          </p:grpSpPr>
          <p:sp>
            <p:nvSpPr>
              <p:cNvPr id="47" name="Freeform 47"/>
              <p:cNvSpPr/>
              <p:nvPr/>
            </p:nvSpPr>
            <p:spPr>
              <a:xfrm>
                <a:off x="0" y="0"/>
                <a:ext cx="747806" cy="711200"/>
              </a:xfrm>
              <a:custGeom>
                <a:avLst/>
                <a:gdLst/>
                <a:ahLst/>
                <a:cxnLst/>
                <a:rect l="l" t="t" r="r" b="b"/>
                <a:pathLst>
                  <a:path w="747806" h="711200">
                    <a:moveTo>
                      <a:pt x="373903" y="0"/>
                    </a:moveTo>
                    <a:lnTo>
                      <a:pt x="747806" y="711200"/>
                    </a:lnTo>
                    <a:lnTo>
                      <a:pt x="0" y="711200"/>
                    </a:lnTo>
                    <a:lnTo>
                      <a:pt x="373903" y="0"/>
                    </a:lnTo>
                    <a:close/>
                  </a:path>
                </a:pathLst>
              </a:custGeom>
              <a:solidFill>
                <a:srgbClr val="1F586D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8" name="TextBox 48"/>
              <p:cNvSpPr txBox="1"/>
              <p:nvPr/>
            </p:nvSpPr>
            <p:spPr>
              <a:xfrm>
                <a:off x="116845" y="282575"/>
                <a:ext cx="514117" cy="3778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49" name="Group 49"/>
            <p:cNvGrpSpPr/>
            <p:nvPr/>
          </p:nvGrpSpPr>
          <p:grpSpPr>
            <a:xfrm rot="-3250671">
              <a:off x="2465596" y="93644"/>
              <a:ext cx="45502" cy="438492"/>
              <a:chOff x="0" y="0"/>
              <a:chExt cx="24256" cy="233747"/>
            </a:xfrm>
          </p:grpSpPr>
          <p:sp>
            <p:nvSpPr>
              <p:cNvPr id="50" name="Freeform 50"/>
              <p:cNvSpPr/>
              <p:nvPr/>
            </p:nvSpPr>
            <p:spPr>
              <a:xfrm>
                <a:off x="0" y="0"/>
                <a:ext cx="24256" cy="233747"/>
              </a:xfrm>
              <a:custGeom>
                <a:avLst/>
                <a:gdLst/>
                <a:ahLst/>
                <a:cxnLst/>
                <a:rect l="l" t="t" r="r" b="b"/>
                <a:pathLst>
                  <a:path w="24256" h="233747">
                    <a:moveTo>
                      <a:pt x="12128" y="0"/>
                    </a:moveTo>
                    <a:lnTo>
                      <a:pt x="12128" y="0"/>
                    </a:lnTo>
                    <a:cubicBezTo>
                      <a:pt x="15344" y="0"/>
                      <a:pt x="18429" y="1278"/>
                      <a:pt x="20704" y="3552"/>
                    </a:cubicBezTo>
                    <a:cubicBezTo>
                      <a:pt x="22978" y="5827"/>
                      <a:pt x="24256" y="8911"/>
                      <a:pt x="24256" y="12128"/>
                    </a:cubicBezTo>
                    <a:lnTo>
                      <a:pt x="24256" y="221619"/>
                    </a:lnTo>
                    <a:cubicBezTo>
                      <a:pt x="24256" y="228317"/>
                      <a:pt x="18826" y="233747"/>
                      <a:pt x="12128" y="233747"/>
                    </a:cubicBezTo>
                    <a:lnTo>
                      <a:pt x="12128" y="233747"/>
                    </a:lnTo>
                    <a:cubicBezTo>
                      <a:pt x="8911" y="233747"/>
                      <a:pt x="5827" y="232470"/>
                      <a:pt x="3552" y="230195"/>
                    </a:cubicBezTo>
                    <a:cubicBezTo>
                      <a:pt x="1278" y="227921"/>
                      <a:pt x="0" y="224836"/>
                      <a:pt x="0" y="221619"/>
                    </a:cubicBezTo>
                    <a:lnTo>
                      <a:pt x="0" y="12128"/>
                    </a:lnTo>
                    <a:cubicBezTo>
                      <a:pt x="0" y="5430"/>
                      <a:pt x="5430" y="0"/>
                      <a:pt x="12128" y="0"/>
                    </a:cubicBezTo>
                    <a:close/>
                  </a:path>
                </a:pathLst>
              </a:custGeom>
              <a:solidFill>
                <a:srgbClr val="1F586D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1" name="TextBox 51"/>
              <p:cNvSpPr txBox="1"/>
              <p:nvPr/>
            </p:nvSpPr>
            <p:spPr>
              <a:xfrm>
                <a:off x="0" y="-47625"/>
                <a:ext cx="24256" cy="28137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52" name="Group 52"/>
            <p:cNvGrpSpPr/>
            <p:nvPr/>
          </p:nvGrpSpPr>
          <p:grpSpPr>
            <a:xfrm rot="-2995327">
              <a:off x="2430791" y="44222"/>
              <a:ext cx="36109" cy="365835"/>
              <a:chOff x="0" y="0"/>
              <a:chExt cx="19249" cy="195016"/>
            </a:xfrm>
          </p:grpSpPr>
          <p:sp>
            <p:nvSpPr>
              <p:cNvPr id="53" name="Freeform 53"/>
              <p:cNvSpPr/>
              <p:nvPr/>
            </p:nvSpPr>
            <p:spPr>
              <a:xfrm>
                <a:off x="0" y="0"/>
                <a:ext cx="19249" cy="195016"/>
              </a:xfrm>
              <a:custGeom>
                <a:avLst/>
                <a:gdLst/>
                <a:ahLst/>
                <a:cxnLst/>
                <a:rect l="l" t="t" r="r" b="b"/>
                <a:pathLst>
                  <a:path w="19249" h="195016">
                    <a:moveTo>
                      <a:pt x="9624" y="0"/>
                    </a:moveTo>
                    <a:lnTo>
                      <a:pt x="9624" y="0"/>
                    </a:lnTo>
                    <a:cubicBezTo>
                      <a:pt x="12177" y="0"/>
                      <a:pt x="14625" y="1014"/>
                      <a:pt x="16430" y="2819"/>
                    </a:cubicBezTo>
                    <a:cubicBezTo>
                      <a:pt x="18235" y="4624"/>
                      <a:pt x="19249" y="7072"/>
                      <a:pt x="19249" y="9624"/>
                    </a:cubicBezTo>
                    <a:lnTo>
                      <a:pt x="19249" y="185391"/>
                    </a:lnTo>
                    <a:cubicBezTo>
                      <a:pt x="19249" y="187944"/>
                      <a:pt x="18235" y="190392"/>
                      <a:pt x="16430" y="192197"/>
                    </a:cubicBezTo>
                    <a:cubicBezTo>
                      <a:pt x="14625" y="194002"/>
                      <a:pt x="12177" y="195016"/>
                      <a:pt x="9624" y="195016"/>
                    </a:cubicBezTo>
                    <a:lnTo>
                      <a:pt x="9624" y="195016"/>
                    </a:lnTo>
                    <a:cubicBezTo>
                      <a:pt x="7072" y="195016"/>
                      <a:pt x="4624" y="194002"/>
                      <a:pt x="2819" y="192197"/>
                    </a:cubicBezTo>
                    <a:cubicBezTo>
                      <a:pt x="1014" y="190392"/>
                      <a:pt x="0" y="187944"/>
                      <a:pt x="0" y="185391"/>
                    </a:cubicBezTo>
                    <a:lnTo>
                      <a:pt x="0" y="9624"/>
                    </a:lnTo>
                    <a:cubicBezTo>
                      <a:pt x="0" y="7072"/>
                      <a:pt x="1014" y="4624"/>
                      <a:pt x="2819" y="2819"/>
                    </a:cubicBezTo>
                    <a:cubicBezTo>
                      <a:pt x="4624" y="1014"/>
                      <a:pt x="7072" y="0"/>
                      <a:pt x="9624" y="0"/>
                    </a:cubicBezTo>
                    <a:close/>
                  </a:path>
                </a:pathLst>
              </a:custGeom>
              <a:solidFill>
                <a:srgbClr val="1F586D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" name="TextBox 54"/>
              <p:cNvSpPr txBox="1"/>
              <p:nvPr/>
            </p:nvSpPr>
            <p:spPr>
              <a:xfrm>
                <a:off x="0" y="-47625"/>
                <a:ext cx="19249" cy="24264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55" name="Group 55"/>
            <p:cNvGrpSpPr/>
            <p:nvPr/>
          </p:nvGrpSpPr>
          <p:grpSpPr>
            <a:xfrm>
              <a:off x="2297259" y="95557"/>
              <a:ext cx="36109" cy="365835"/>
              <a:chOff x="0" y="0"/>
              <a:chExt cx="19249" cy="195016"/>
            </a:xfrm>
          </p:grpSpPr>
          <p:sp>
            <p:nvSpPr>
              <p:cNvPr id="56" name="Freeform 56"/>
              <p:cNvSpPr/>
              <p:nvPr/>
            </p:nvSpPr>
            <p:spPr>
              <a:xfrm>
                <a:off x="0" y="0"/>
                <a:ext cx="19249" cy="195016"/>
              </a:xfrm>
              <a:custGeom>
                <a:avLst/>
                <a:gdLst/>
                <a:ahLst/>
                <a:cxnLst/>
                <a:rect l="l" t="t" r="r" b="b"/>
                <a:pathLst>
                  <a:path w="19249" h="195016">
                    <a:moveTo>
                      <a:pt x="9624" y="0"/>
                    </a:moveTo>
                    <a:lnTo>
                      <a:pt x="9624" y="0"/>
                    </a:lnTo>
                    <a:cubicBezTo>
                      <a:pt x="12177" y="0"/>
                      <a:pt x="14625" y="1014"/>
                      <a:pt x="16430" y="2819"/>
                    </a:cubicBezTo>
                    <a:cubicBezTo>
                      <a:pt x="18235" y="4624"/>
                      <a:pt x="19249" y="7072"/>
                      <a:pt x="19249" y="9624"/>
                    </a:cubicBezTo>
                    <a:lnTo>
                      <a:pt x="19249" y="185391"/>
                    </a:lnTo>
                    <a:cubicBezTo>
                      <a:pt x="19249" y="187944"/>
                      <a:pt x="18235" y="190392"/>
                      <a:pt x="16430" y="192197"/>
                    </a:cubicBezTo>
                    <a:cubicBezTo>
                      <a:pt x="14625" y="194002"/>
                      <a:pt x="12177" y="195016"/>
                      <a:pt x="9624" y="195016"/>
                    </a:cubicBezTo>
                    <a:lnTo>
                      <a:pt x="9624" y="195016"/>
                    </a:lnTo>
                    <a:cubicBezTo>
                      <a:pt x="7072" y="195016"/>
                      <a:pt x="4624" y="194002"/>
                      <a:pt x="2819" y="192197"/>
                    </a:cubicBezTo>
                    <a:cubicBezTo>
                      <a:pt x="1014" y="190392"/>
                      <a:pt x="0" y="187944"/>
                      <a:pt x="0" y="185391"/>
                    </a:cubicBezTo>
                    <a:lnTo>
                      <a:pt x="0" y="9624"/>
                    </a:lnTo>
                    <a:cubicBezTo>
                      <a:pt x="0" y="7072"/>
                      <a:pt x="1014" y="4624"/>
                      <a:pt x="2819" y="2819"/>
                    </a:cubicBezTo>
                    <a:cubicBezTo>
                      <a:pt x="4624" y="1014"/>
                      <a:pt x="7072" y="0"/>
                      <a:pt x="9624" y="0"/>
                    </a:cubicBezTo>
                    <a:close/>
                  </a:path>
                </a:pathLst>
              </a:custGeom>
              <a:solidFill>
                <a:srgbClr val="1F586D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7" name="TextBox 57"/>
              <p:cNvSpPr txBox="1"/>
              <p:nvPr/>
            </p:nvSpPr>
            <p:spPr>
              <a:xfrm>
                <a:off x="0" y="-47625"/>
                <a:ext cx="19249" cy="24264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58" name="Group 58"/>
            <p:cNvGrpSpPr/>
            <p:nvPr/>
          </p:nvGrpSpPr>
          <p:grpSpPr>
            <a:xfrm rot="-2829512">
              <a:off x="2631590" y="287642"/>
              <a:ext cx="58670" cy="292207"/>
              <a:chOff x="0" y="0"/>
              <a:chExt cx="31275" cy="155767"/>
            </a:xfrm>
          </p:grpSpPr>
          <p:sp>
            <p:nvSpPr>
              <p:cNvPr id="59" name="Freeform 59"/>
              <p:cNvSpPr/>
              <p:nvPr/>
            </p:nvSpPr>
            <p:spPr>
              <a:xfrm>
                <a:off x="0" y="0"/>
                <a:ext cx="31275" cy="155767"/>
              </a:xfrm>
              <a:custGeom>
                <a:avLst/>
                <a:gdLst/>
                <a:ahLst/>
                <a:cxnLst/>
                <a:rect l="l" t="t" r="r" b="b"/>
                <a:pathLst>
                  <a:path w="31275" h="155767">
                    <a:moveTo>
                      <a:pt x="15638" y="0"/>
                    </a:moveTo>
                    <a:lnTo>
                      <a:pt x="15638" y="0"/>
                    </a:lnTo>
                    <a:cubicBezTo>
                      <a:pt x="24274" y="0"/>
                      <a:pt x="31275" y="7001"/>
                      <a:pt x="31275" y="15638"/>
                    </a:cubicBezTo>
                    <a:lnTo>
                      <a:pt x="31275" y="140130"/>
                    </a:lnTo>
                    <a:cubicBezTo>
                      <a:pt x="31275" y="148766"/>
                      <a:pt x="24274" y="155767"/>
                      <a:pt x="15638" y="155767"/>
                    </a:cubicBezTo>
                    <a:lnTo>
                      <a:pt x="15638" y="155767"/>
                    </a:lnTo>
                    <a:cubicBezTo>
                      <a:pt x="7001" y="155767"/>
                      <a:pt x="0" y="148766"/>
                      <a:pt x="0" y="140130"/>
                    </a:cubicBezTo>
                    <a:lnTo>
                      <a:pt x="0" y="15638"/>
                    </a:lnTo>
                    <a:cubicBezTo>
                      <a:pt x="0" y="7001"/>
                      <a:pt x="7001" y="0"/>
                      <a:pt x="15638" y="0"/>
                    </a:cubicBezTo>
                    <a:close/>
                  </a:path>
                </a:pathLst>
              </a:custGeom>
              <a:solidFill>
                <a:srgbClr val="1F586D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0" name="TextBox 60"/>
              <p:cNvSpPr txBox="1"/>
              <p:nvPr/>
            </p:nvSpPr>
            <p:spPr>
              <a:xfrm>
                <a:off x="0" y="-47625"/>
                <a:ext cx="31275" cy="20339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61" name="Group 61"/>
            <p:cNvGrpSpPr/>
            <p:nvPr/>
          </p:nvGrpSpPr>
          <p:grpSpPr>
            <a:xfrm rot="-2700000">
              <a:off x="2359929" y="124123"/>
              <a:ext cx="85222" cy="239549"/>
              <a:chOff x="0" y="0"/>
              <a:chExt cx="45429" cy="127697"/>
            </a:xfrm>
          </p:grpSpPr>
          <p:sp>
            <p:nvSpPr>
              <p:cNvPr id="62" name="Freeform 62"/>
              <p:cNvSpPr/>
              <p:nvPr/>
            </p:nvSpPr>
            <p:spPr>
              <a:xfrm>
                <a:off x="0" y="0"/>
                <a:ext cx="45429" cy="127697"/>
              </a:xfrm>
              <a:custGeom>
                <a:avLst/>
                <a:gdLst/>
                <a:ahLst/>
                <a:cxnLst/>
                <a:rect l="l" t="t" r="r" b="b"/>
                <a:pathLst>
                  <a:path w="45429" h="127697">
                    <a:moveTo>
                      <a:pt x="22715" y="0"/>
                    </a:moveTo>
                    <a:lnTo>
                      <a:pt x="22715" y="0"/>
                    </a:lnTo>
                    <a:cubicBezTo>
                      <a:pt x="28739" y="0"/>
                      <a:pt x="34517" y="2393"/>
                      <a:pt x="38776" y="6653"/>
                    </a:cubicBezTo>
                    <a:cubicBezTo>
                      <a:pt x="43036" y="10913"/>
                      <a:pt x="45429" y="16690"/>
                      <a:pt x="45429" y="22715"/>
                    </a:cubicBezTo>
                    <a:lnTo>
                      <a:pt x="45429" y="104982"/>
                    </a:lnTo>
                    <a:cubicBezTo>
                      <a:pt x="45429" y="111007"/>
                      <a:pt x="43036" y="116784"/>
                      <a:pt x="38776" y="121044"/>
                    </a:cubicBezTo>
                    <a:cubicBezTo>
                      <a:pt x="34517" y="125304"/>
                      <a:pt x="28739" y="127697"/>
                      <a:pt x="22715" y="127697"/>
                    </a:cubicBezTo>
                    <a:lnTo>
                      <a:pt x="22715" y="127697"/>
                    </a:lnTo>
                    <a:cubicBezTo>
                      <a:pt x="16690" y="127697"/>
                      <a:pt x="10913" y="125304"/>
                      <a:pt x="6653" y="121044"/>
                    </a:cubicBezTo>
                    <a:cubicBezTo>
                      <a:pt x="2393" y="116784"/>
                      <a:pt x="0" y="111007"/>
                      <a:pt x="0" y="104982"/>
                    </a:cubicBezTo>
                    <a:lnTo>
                      <a:pt x="0" y="22715"/>
                    </a:lnTo>
                    <a:cubicBezTo>
                      <a:pt x="0" y="16690"/>
                      <a:pt x="2393" y="10913"/>
                      <a:pt x="6653" y="6653"/>
                    </a:cubicBezTo>
                    <a:cubicBezTo>
                      <a:pt x="10913" y="2393"/>
                      <a:pt x="16690" y="0"/>
                      <a:pt x="22715" y="0"/>
                    </a:cubicBezTo>
                    <a:close/>
                  </a:path>
                </a:pathLst>
              </a:custGeom>
              <a:solidFill>
                <a:srgbClr val="1F586D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3" name="TextBox 63"/>
              <p:cNvSpPr txBox="1"/>
              <p:nvPr/>
            </p:nvSpPr>
            <p:spPr>
              <a:xfrm>
                <a:off x="0" y="-47625"/>
                <a:ext cx="45429" cy="17532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64" name="Group 64"/>
            <p:cNvGrpSpPr/>
            <p:nvPr/>
          </p:nvGrpSpPr>
          <p:grpSpPr>
            <a:xfrm rot="97048">
              <a:off x="2254648" y="279629"/>
              <a:ext cx="85222" cy="239549"/>
              <a:chOff x="0" y="0"/>
              <a:chExt cx="45429" cy="127697"/>
            </a:xfrm>
          </p:grpSpPr>
          <p:sp>
            <p:nvSpPr>
              <p:cNvPr id="65" name="Freeform 65"/>
              <p:cNvSpPr/>
              <p:nvPr/>
            </p:nvSpPr>
            <p:spPr>
              <a:xfrm>
                <a:off x="0" y="0"/>
                <a:ext cx="45429" cy="127697"/>
              </a:xfrm>
              <a:custGeom>
                <a:avLst/>
                <a:gdLst/>
                <a:ahLst/>
                <a:cxnLst/>
                <a:rect l="l" t="t" r="r" b="b"/>
                <a:pathLst>
                  <a:path w="45429" h="127697">
                    <a:moveTo>
                      <a:pt x="22715" y="0"/>
                    </a:moveTo>
                    <a:lnTo>
                      <a:pt x="22715" y="0"/>
                    </a:lnTo>
                    <a:cubicBezTo>
                      <a:pt x="28739" y="0"/>
                      <a:pt x="34517" y="2393"/>
                      <a:pt x="38776" y="6653"/>
                    </a:cubicBezTo>
                    <a:cubicBezTo>
                      <a:pt x="43036" y="10913"/>
                      <a:pt x="45429" y="16690"/>
                      <a:pt x="45429" y="22715"/>
                    </a:cubicBezTo>
                    <a:lnTo>
                      <a:pt x="45429" y="104982"/>
                    </a:lnTo>
                    <a:cubicBezTo>
                      <a:pt x="45429" y="111007"/>
                      <a:pt x="43036" y="116784"/>
                      <a:pt x="38776" y="121044"/>
                    </a:cubicBezTo>
                    <a:cubicBezTo>
                      <a:pt x="34517" y="125304"/>
                      <a:pt x="28739" y="127697"/>
                      <a:pt x="22715" y="127697"/>
                    </a:cubicBezTo>
                    <a:lnTo>
                      <a:pt x="22715" y="127697"/>
                    </a:lnTo>
                    <a:cubicBezTo>
                      <a:pt x="16690" y="127697"/>
                      <a:pt x="10913" y="125304"/>
                      <a:pt x="6653" y="121044"/>
                    </a:cubicBezTo>
                    <a:cubicBezTo>
                      <a:pt x="2393" y="116784"/>
                      <a:pt x="0" y="111007"/>
                      <a:pt x="0" y="104982"/>
                    </a:cubicBezTo>
                    <a:lnTo>
                      <a:pt x="0" y="22715"/>
                    </a:lnTo>
                    <a:cubicBezTo>
                      <a:pt x="0" y="16690"/>
                      <a:pt x="2393" y="10913"/>
                      <a:pt x="6653" y="6653"/>
                    </a:cubicBezTo>
                    <a:cubicBezTo>
                      <a:pt x="10913" y="2393"/>
                      <a:pt x="16690" y="0"/>
                      <a:pt x="22715" y="0"/>
                    </a:cubicBezTo>
                    <a:close/>
                  </a:path>
                </a:pathLst>
              </a:custGeom>
              <a:solidFill>
                <a:srgbClr val="1F586D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6" name="TextBox 66"/>
              <p:cNvSpPr txBox="1"/>
              <p:nvPr/>
            </p:nvSpPr>
            <p:spPr>
              <a:xfrm>
                <a:off x="0" y="-47625"/>
                <a:ext cx="45429" cy="17532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67" name="Group 67"/>
            <p:cNvGrpSpPr/>
            <p:nvPr/>
          </p:nvGrpSpPr>
          <p:grpSpPr>
            <a:xfrm>
              <a:off x="2224170" y="214269"/>
              <a:ext cx="293195" cy="293195"/>
              <a:chOff x="0" y="0"/>
              <a:chExt cx="812800" cy="812800"/>
            </a:xfrm>
          </p:grpSpPr>
          <p:sp>
            <p:nvSpPr>
              <p:cNvPr id="68" name="Freeform 6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1F586D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9" name="TextBox 69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70" name="Group 70"/>
            <p:cNvGrpSpPr/>
            <p:nvPr/>
          </p:nvGrpSpPr>
          <p:grpSpPr>
            <a:xfrm rot="-7010399">
              <a:off x="2095562" y="269220"/>
              <a:ext cx="58670" cy="292207"/>
              <a:chOff x="0" y="0"/>
              <a:chExt cx="31275" cy="155767"/>
            </a:xfrm>
          </p:grpSpPr>
          <p:sp>
            <p:nvSpPr>
              <p:cNvPr id="71" name="Freeform 71"/>
              <p:cNvSpPr/>
              <p:nvPr/>
            </p:nvSpPr>
            <p:spPr>
              <a:xfrm>
                <a:off x="0" y="0"/>
                <a:ext cx="31275" cy="155767"/>
              </a:xfrm>
              <a:custGeom>
                <a:avLst/>
                <a:gdLst/>
                <a:ahLst/>
                <a:cxnLst/>
                <a:rect l="l" t="t" r="r" b="b"/>
                <a:pathLst>
                  <a:path w="31275" h="155767">
                    <a:moveTo>
                      <a:pt x="15638" y="0"/>
                    </a:moveTo>
                    <a:lnTo>
                      <a:pt x="15638" y="0"/>
                    </a:lnTo>
                    <a:cubicBezTo>
                      <a:pt x="24274" y="0"/>
                      <a:pt x="31275" y="7001"/>
                      <a:pt x="31275" y="15638"/>
                    </a:cubicBezTo>
                    <a:lnTo>
                      <a:pt x="31275" y="140130"/>
                    </a:lnTo>
                    <a:cubicBezTo>
                      <a:pt x="31275" y="148766"/>
                      <a:pt x="24274" y="155767"/>
                      <a:pt x="15638" y="155767"/>
                    </a:cubicBezTo>
                    <a:lnTo>
                      <a:pt x="15638" y="155767"/>
                    </a:lnTo>
                    <a:cubicBezTo>
                      <a:pt x="7001" y="155767"/>
                      <a:pt x="0" y="148766"/>
                      <a:pt x="0" y="140130"/>
                    </a:cubicBezTo>
                    <a:lnTo>
                      <a:pt x="0" y="15638"/>
                    </a:lnTo>
                    <a:cubicBezTo>
                      <a:pt x="0" y="7001"/>
                      <a:pt x="7001" y="0"/>
                      <a:pt x="15638" y="0"/>
                    </a:cubicBezTo>
                    <a:close/>
                  </a:path>
                </a:pathLst>
              </a:custGeom>
              <a:solidFill>
                <a:srgbClr val="1F586D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2" name="TextBox 72"/>
              <p:cNvSpPr txBox="1"/>
              <p:nvPr/>
            </p:nvSpPr>
            <p:spPr>
              <a:xfrm>
                <a:off x="0" y="-47625"/>
                <a:ext cx="31275" cy="20339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73" name="Group 73"/>
            <p:cNvGrpSpPr/>
            <p:nvPr/>
          </p:nvGrpSpPr>
          <p:grpSpPr>
            <a:xfrm>
              <a:off x="1361628" y="855686"/>
              <a:ext cx="2501097" cy="610155"/>
              <a:chOff x="0" y="0"/>
              <a:chExt cx="1333263" cy="325256"/>
            </a:xfrm>
          </p:grpSpPr>
          <p:sp>
            <p:nvSpPr>
              <p:cNvPr id="74" name="Freeform 74"/>
              <p:cNvSpPr/>
              <p:nvPr/>
            </p:nvSpPr>
            <p:spPr>
              <a:xfrm>
                <a:off x="0" y="0"/>
                <a:ext cx="1333263" cy="325256"/>
              </a:xfrm>
              <a:custGeom>
                <a:avLst/>
                <a:gdLst/>
                <a:ahLst/>
                <a:cxnLst/>
                <a:rect l="l" t="t" r="r" b="b"/>
                <a:pathLst>
                  <a:path w="1333263" h="325256">
                    <a:moveTo>
                      <a:pt x="666632" y="0"/>
                    </a:moveTo>
                    <a:cubicBezTo>
                      <a:pt x="298461" y="0"/>
                      <a:pt x="0" y="72811"/>
                      <a:pt x="0" y="162628"/>
                    </a:cubicBezTo>
                    <a:cubicBezTo>
                      <a:pt x="0" y="252445"/>
                      <a:pt x="298461" y="325256"/>
                      <a:pt x="666632" y="325256"/>
                    </a:cubicBezTo>
                    <a:cubicBezTo>
                      <a:pt x="1034802" y="325256"/>
                      <a:pt x="1333263" y="252445"/>
                      <a:pt x="1333263" y="162628"/>
                    </a:cubicBezTo>
                    <a:cubicBezTo>
                      <a:pt x="1333263" y="72811"/>
                      <a:pt x="1034802" y="0"/>
                      <a:pt x="666632" y="0"/>
                    </a:cubicBezTo>
                    <a:close/>
                  </a:path>
                </a:pathLst>
              </a:custGeom>
              <a:solidFill>
                <a:srgbClr val="CAE7E9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5" name="TextBox 75"/>
              <p:cNvSpPr txBox="1"/>
              <p:nvPr/>
            </p:nvSpPr>
            <p:spPr>
              <a:xfrm>
                <a:off x="124993" y="-17132"/>
                <a:ext cx="1083276" cy="31189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76" name="Group 76"/>
            <p:cNvGrpSpPr/>
            <p:nvPr/>
          </p:nvGrpSpPr>
          <p:grpSpPr>
            <a:xfrm rot="-405581">
              <a:off x="2449254" y="988764"/>
              <a:ext cx="1757228" cy="424648"/>
              <a:chOff x="0" y="0"/>
              <a:chExt cx="1329862" cy="321371"/>
            </a:xfrm>
          </p:grpSpPr>
          <p:sp>
            <p:nvSpPr>
              <p:cNvPr id="77" name="Freeform 77"/>
              <p:cNvSpPr/>
              <p:nvPr/>
            </p:nvSpPr>
            <p:spPr>
              <a:xfrm>
                <a:off x="0" y="0"/>
                <a:ext cx="1329862" cy="321371"/>
              </a:xfrm>
              <a:custGeom>
                <a:avLst/>
                <a:gdLst/>
                <a:ahLst/>
                <a:cxnLst/>
                <a:rect l="l" t="t" r="r" b="b"/>
                <a:pathLst>
                  <a:path w="1329862" h="321371">
                    <a:moveTo>
                      <a:pt x="664931" y="0"/>
                    </a:moveTo>
                    <a:cubicBezTo>
                      <a:pt x="297700" y="0"/>
                      <a:pt x="0" y="71941"/>
                      <a:pt x="0" y="160686"/>
                    </a:cubicBezTo>
                    <a:cubicBezTo>
                      <a:pt x="0" y="249430"/>
                      <a:pt x="297700" y="321371"/>
                      <a:pt x="664931" y="321371"/>
                    </a:cubicBezTo>
                    <a:cubicBezTo>
                      <a:pt x="1032162" y="321371"/>
                      <a:pt x="1329862" y="249430"/>
                      <a:pt x="1329862" y="160686"/>
                    </a:cubicBezTo>
                    <a:cubicBezTo>
                      <a:pt x="1329862" y="71941"/>
                      <a:pt x="1032162" y="0"/>
                      <a:pt x="664931" y="0"/>
                    </a:cubicBezTo>
                    <a:close/>
                  </a:path>
                </a:pathLst>
              </a:custGeom>
              <a:solidFill>
                <a:srgbClr val="CAE7E9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8" name="TextBox 78"/>
              <p:cNvSpPr txBox="1"/>
              <p:nvPr/>
            </p:nvSpPr>
            <p:spPr>
              <a:xfrm>
                <a:off x="124675" y="-17496"/>
                <a:ext cx="1080513" cy="30873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79" name="Group 79"/>
            <p:cNvGrpSpPr/>
            <p:nvPr/>
          </p:nvGrpSpPr>
          <p:grpSpPr>
            <a:xfrm rot="-405581">
              <a:off x="2803847" y="1091152"/>
              <a:ext cx="1757228" cy="221559"/>
              <a:chOff x="0" y="0"/>
              <a:chExt cx="1329862" cy="167675"/>
            </a:xfrm>
          </p:grpSpPr>
          <p:sp>
            <p:nvSpPr>
              <p:cNvPr id="80" name="Freeform 80"/>
              <p:cNvSpPr/>
              <p:nvPr/>
            </p:nvSpPr>
            <p:spPr>
              <a:xfrm>
                <a:off x="0" y="0"/>
                <a:ext cx="1329862" cy="167675"/>
              </a:xfrm>
              <a:custGeom>
                <a:avLst/>
                <a:gdLst/>
                <a:ahLst/>
                <a:cxnLst/>
                <a:rect l="l" t="t" r="r" b="b"/>
                <a:pathLst>
                  <a:path w="1329862" h="167675">
                    <a:moveTo>
                      <a:pt x="664931" y="0"/>
                    </a:moveTo>
                    <a:cubicBezTo>
                      <a:pt x="297700" y="0"/>
                      <a:pt x="0" y="37535"/>
                      <a:pt x="0" y="83837"/>
                    </a:cubicBezTo>
                    <a:cubicBezTo>
                      <a:pt x="0" y="130140"/>
                      <a:pt x="297700" y="167675"/>
                      <a:pt x="664931" y="167675"/>
                    </a:cubicBezTo>
                    <a:cubicBezTo>
                      <a:pt x="1032162" y="167675"/>
                      <a:pt x="1329862" y="130140"/>
                      <a:pt x="1329862" y="83837"/>
                    </a:cubicBezTo>
                    <a:cubicBezTo>
                      <a:pt x="1329862" y="37535"/>
                      <a:pt x="1032162" y="0"/>
                      <a:pt x="664931" y="0"/>
                    </a:cubicBezTo>
                    <a:close/>
                  </a:path>
                </a:pathLst>
              </a:custGeom>
              <a:solidFill>
                <a:srgbClr val="CAE7E9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1" name="TextBox 81"/>
              <p:cNvSpPr txBox="1"/>
              <p:nvPr/>
            </p:nvSpPr>
            <p:spPr>
              <a:xfrm>
                <a:off x="124675" y="-31905"/>
                <a:ext cx="1080513" cy="18386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82" name="Group 82"/>
            <p:cNvGrpSpPr/>
            <p:nvPr/>
          </p:nvGrpSpPr>
          <p:grpSpPr>
            <a:xfrm rot="687336">
              <a:off x="493734" y="1026135"/>
              <a:ext cx="1410782" cy="78736"/>
              <a:chOff x="0" y="0"/>
              <a:chExt cx="1329862" cy="74220"/>
            </a:xfrm>
          </p:grpSpPr>
          <p:sp>
            <p:nvSpPr>
              <p:cNvPr id="83" name="Freeform 83"/>
              <p:cNvSpPr/>
              <p:nvPr/>
            </p:nvSpPr>
            <p:spPr>
              <a:xfrm>
                <a:off x="0" y="0"/>
                <a:ext cx="1329862" cy="74220"/>
              </a:xfrm>
              <a:custGeom>
                <a:avLst/>
                <a:gdLst/>
                <a:ahLst/>
                <a:cxnLst/>
                <a:rect l="l" t="t" r="r" b="b"/>
                <a:pathLst>
                  <a:path w="1329862" h="74220">
                    <a:moveTo>
                      <a:pt x="664931" y="0"/>
                    </a:moveTo>
                    <a:cubicBezTo>
                      <a:pt x="297700" y="0"/>
                      <a:pt x="0" y="16615"/>
                      <a:pt x="0" y="37110"/>
                    </a:cubicBezTo>
                    <a:cubicBezTo>
                      <a:pt x="0" y="57605"/>
                      <a:pt x="297700" y="74220"/>
                      <a:pt x="664931" y="74220"/>
                    </a:cubicBezTo>
                    <a:cubicBezTo>
                      <a:pt x="1032162" y="74220"/>
                      <a:pt x="1329862" y="57605"/>
                      <a:pt x="1329862" y="37110"/>
                    </a:cubicBezTo>
                    <a:cubicBezTo>
                      <a:pt x="1329862" y="16615"/>
                      <a:pt x="1032162" y="0"/>
                      <a:pt x="664931" y="0"/>
                    </a:cubicBezTo>
                    <a:close/>
                  </a:path>
                </a:pathLst>
              </a:custGeom>
              <a:solidFill>
                <a:srgbClr val="CAE7E9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4" name="TextBox 84"/>
              <p:cNvSpPr txBox="1"/>
              <p:nvPr/>
            </p:nvSpPr>
            <p:spPr>
              <a:xfrm>
                <a:off x="124675" y="-40667"/>
                <a:ext cx="1080513" cy="10792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85" name="Group 85"/>
            <p:cNvGrpSpPr/>
            <p:nvPr/>
          </p:nvGrpSpPr>
          <p:grpSpPr>
            <a:xfrm rot="1105593">
              <a:off x="1568892" y="941414"/>
              <a:ext cx="241589" cy="77327"/>
              <a:chOff x="0" y="0"/>
              <a:chExt cx="1391177" cy="445281"/>
            </a:xfrm>
          </p:grpSpPr>
          <p:sp>
            <p:nvSpPr>
              <p:cNvPr id="86" name="Freeform 86"/>
              <p:cNvSpPr/>
              <p:nvPr/>
            </p:nvSpPr>
            <p:spPr>
              <a:xfrm>
                <a:off x="0" y="0"/>
                <a:ext cx="1391177" cy="445281"/>
              </a:xfrm>
              <a:custGeom>
                <a:avLst/>
                <a:gdLst/>
                <a:ahLst/>
                <a:cxnLst/>
                <a:rect l="l" t="t" r="r" b="b"/>
                <a:pathLst>
                  <a:path w="1391177" h="445281">
                    <a:moveTo>
                      <a:pt x="695589" y="0"/>
                    </a:moveTo>
                    <a:cubicBezTo>
                      <a:pt x="311426" y="0"/>
                      <a:pt x="0" y="99679"/>
                      <a:pt x="0" y="222640"/>
                    </a:cubicBezTo>
                    <a:cubicBezTo>
                      <a:pt x="0" y="345601"/>
                      <a:pt x="311426" y="445281"/>
                      <a:pt x="695589" y="445281"/>
                    </a:cubicBezTo>
                    <a:cubicBezTo>
                      <a:pt x="1079752" y="445281"/>
                      <a:pt x="1391177" y="345601"/>
                      <a:pt x="1391177" y="222640"/>
                    </a:cubicBezTo>
                    <a:cubicBezTo>
                      <a:pt x="1391177" y="99679"/>
                      <a:pt x="1079752" y="0"/>
                      <a:pt x="695589" y="0"/>
                    </a:cubicBezTo>
                    <a:close/>
                  </a:path>
                </a:pathLst>
              </a:custGeom>
              <a:solidFill>
                <a:srgbClr val="CAE7E9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7" name="TextBox 87"/>
              <p:cNvSpPr txBox="1"/>
              <p:nvPr/>
            </p:nvSpPr>
            <p:spPr>
              <a:xfrm>
                <a:off x="130423" y="-5880"/>
                <a:ext cx="1130332" cy="40941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sp>
          <p:nvSpPr>
            <p:cNvPr id="88" name="AutoShape 88"/>
            <p:cNvSpPr/>
            <p:nvPr/>
          </p:nvSpPr>
          <p:spPr>
            <a:xfrm>
              <a:off x="658102" y="883542"/>
              <a:ext cx="936133" cy="61475"/>
            </a:xfrm>
            <a:prstGeom prst="line">
              <a:avLst/>
            </a:prstGeom>
            <a:ln w="25614" cap="flat">
              <a:solidFill>
                <a:srgbClr val="CAE7E9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grpSp>
          <p:nvGrpSpPr>
            <p:cNvPr id="89" name="Group 89"/>
            <p:cNvGrpSpPr/>
            <p:nvPr/>
          </p:nvGrpSpPr>
          <p:grpSpPr>
            <a:xfrm rot="458737">
              <a:off x="940893" y="976188"/>
              <a:ext cx="646370" cy="142208"/>
              <a:chOff x="0" y="0"/>
              <a:chExt cx="3722085" cy="818900"/>
            </a:xfrm>
          </p:grpSpPr>
          <p:sp>
            <p:nvSpPr>
              <p:cNvPr id="90" name="Freeform 90"/>
              <p:cNvSpPr/>
              <p:nvPr/>
            </p:nvSpPr>
            <p:spPr>
              <a:xfrm>
                <a:off x="0" y="0"/>
                <a:ext cx="3722086" cy="818900"/>
              </a:xfrm>
              <a:custGeom>
                <a:avLst/>
                <a:gdLst/>
                <a:ahLst/>
                <a:cxnLst/>
                <a:rect l="l" t="t" r="r" b="b"/>
                <a:pathLst>
                  <a:path w="3722086" h="818900">
                    <a:moveTo>
                      <a:pt x="1861043" y="0"/>
                    </a:moveTo>
                    <a:cubicBezTo>
                      <a:pt x="833217" y="0"/>
                      <a:pt x="0" y="183317"/>
                      <a:pt x="0" y="409450"/>
                    </a:cubicBezTo>
                    <a:cubicBezTo>
                      <a:pt x="0" y="635583"/>
                      <a:pt x="833217" y="818900"/>
                      <a:pt x="1861043" y="818900"/>
                    </a:cubicBezTo>
                    <a:cubicBezTo>
                      <a:pt x="2888868" y="818900"/>
                      <a:pt x="3722086" y="635583"/>
                      <a:pt x="3722086" y="409450"/>
                    </a:cubicBezTo>
                    <a:cubicBezTo>
                      <a:pt x="3722086" y="183317"/>
                      <a:pt x="2888868" y="0"/>
                      <a:pt x="1861043" y="0"/>
                    </a:cubicBezTo>
                    <a:close/>
                  </a:path>
                </a:pathLst>
              </a:custGeom>
              <a:solidFill>
                <a:srgbClr val="CAE7E9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1" name="TextBox 91"/>
              <p:cNvSpPr txBox="1"/>
              <p:nvPr/>
            </p:nvSpPr>
            <p:spPr>
              <a:xfrm>
                <a:off x="348946" y="29147"/>
                <a:ext cx="3024194" cy="71298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92" name="Group 92"/>
            <p:cNvGrpSpPr/>
            <p:nvPr/>
          </p:nvGrpSpPr>
          <p:grpSpPr>
            <a:xfrm rot="236965">
              <a:off x="1244742" y="958154"/>
              <a:ext cx="364803" cy="169686"/>
              <a:chOff x="0" y="0"/>
              <a:chExt cx="3722085" cy="1731304"/>
            </a:xfrm>
          </p:grpSpPr>
          <p:sp>
            <p:nvSpPr>
              <p:cNvPr id="93" name="Freeform 93"/>
              <p:cNvSpPr/>
              <p:nvPr/>
            </p:nvSpPr>
            <p:spPr>
              <a:xfrm>
                <a:off x="0" y="0"/>
                <a:ext cx="3722086" cy="1731304"/>
              </a:xfrm>
              <a:custGeom>
                <a:avLst/>
                <a:gdLst/>
                <a:ahLst/>
                <a:cxnLst/>
                <a:rect l="l" t="t" r="r" b="b"/>
                <a:pathLst>
                  <a:path w="3722086" h="1731304">
                    <a:moveTo>
                      <a:pt x="1861043" y="0"/>
                    </a:moveTo>
                    <a:cubicBezTo>
                      <a:pt x="833217" y="0"/>
                      <a:pt x="0" y="387566"/>
                      <a:pt x="0" y="865652"/>
                    </a:cubicBezTo>
                    <a:cubicBezTo>
                      <a:pt x="0" y="1343739"/>
                      <a:pt x="833217" y="1731304"/>
                      <a:pt x="1861043" y="1731304"/>
                    </a:cubicBezTo>
                    <a:cubicBezTo>
                      <a:pt x="2888868" y="1731304"/>
                      <a:pt x="3722086" y="1343739"/>
                      <a:pt x="3722086" y="865652"/>
                    </a:cubicBezTo>
                    <a:cubicBezTo>
                      <a:pt x="3722086" y="387566"/>
                      <a:pt x="2888868" y="0"/>
                      <a:pt x="1861043" y="0"/>
                    </a:cubicBezTo>
                    <a:close/>
                  </a:path>
                </a:pathLst>
              </a:custGeom>
              <a:solidFill>
                <a:srgbClr val="CAE7E9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4" name="TextBox 94"/>
              <p:cNvSpPr txBox="1"/>
              <p:nvPr/>
            </p:nvSpPr>
            <p:spPr>
              <a:xfrm>
                <a:off x="348946" y="114685"/>
                <a:ext cx="3024194" cy="145431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95" name="Group 95"/>
            <p:cNvGrpSpPr/>
            <p:nvPr/>
          </p:nvGrpSpPr>
          <p:grpSpPr>
            <a:xfrm>
              <a:off x="3568401" y="889853"/>
              <a:ext cx="784944" cy="141967"/>
              <a:chOff x="0" y="0"/>
              <a:chExt cx="418431" cy="75679"/>
            </a:xfrm>
          </p:grpSpPr>
          <p:sp>
            <p:nvSpPr>
              <p:cNvPr id="96" name="Freeform 96"/>
              <p:cNvSpPr/>
              <p:nvPr/>
            </p:nvSpPr>
            <p:spPr>
              <a:xfrm>
                <a:off x="0" y="0"/>
                <a:ext cx="418431" cy="75679"/>
              </a:xfrm>
              <a:custGeom>
                <a:avLst/>
                <a:gdLst/>
                <a:ahLst/>
                <a:cxnLst/>
                <a:rect l="l" t="t" r="r" b="b"/>
                <a:pathLst>
                  <a:path w="418431" h="75679">
                    <a:moveTo>
                      <a:pt x="37839" y="0"/>
                    </a:moveTo>
                    <a:lnTo>
                      <a:pt x="380592" y="0"/>
                    </a:lnTo>
                    <a:cubicBezTo>
                      <a:pt x="390628" y="0"/>
                      <a:pt x="400252" y="3987"/>
                      <a:pt x="407348" y="11083"/>
                    </a:cubicBezTo>
                    <a:cubicBezTo>
                      <a:pt x="414445" y="18179"/>
                      <a:pt x="418431" y="27804"/>
                      <a:pt x="418431" y="37839"/>
                    </a:cubicBezTo>
                    <a:lnTo>
                      <a:pt x="418431" y="37839"/>
                    </a:lnTo>
                    <a:cubicBezTo>
                      <a:pt x="418431" y="47875"/>
                      <a:pt x="414445" y="57500"/>
                      <a:pt x="407348" y="64596"/>
                    </a:cubicBezTo>
                    <a:cubicBezTo>
                      <a:pt x="400252" y="71692"/>
                      <a:pt x="390628" y="75679"/>
                      <a:pt x="380592" y="75679"/>
                    </a:cubicBezTo>
                    <a:lnTo>
                      <a:pt x="37839" y="75679"/>
                    </a:lnTo>
                    <a:cubicBezTo>
                      <a:pt x="27804" y="75679"/>
                      <a:pt x="18179" y="71692"/>
                      <a:pt x="11083" y="64596"/>
                    </a:cubicBezTo>
                    <a:cubicBezTo>
                      <a:pt x="3987" y="57500"/>
                      <a:pt x="0" y="47875"/>
                      <a:pt x="0" y="37839"/>
                    </a:cubicBezTo>
                    <a:lnTo>
                      <a:pt x="0" y="37839"/>
                    </a:lnTo>
                    <a:cubicBezTo>
                      <a:pt x="0" y="27804"/>
                      <a:pt x="3987" y="18179"/>
                      <a:pt x="11083" y="11083"/>
                    </a:cubicBezTo>
                    <a:cubicBezTo>
                      <a:pt x="18179" y="3987"/>
                      <a:pt x="27804" y="0"/>
                      <a:pt x="37839" y="0"/>
                    </a:cubicBezTo>
                    <a:close/>
                  </a:path>
                </a:pathLst>
              </a:custGeom>
              <a:solidFill>
                <a:srgbClr val="CAE7E9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7" name="TextBox 97"/>
              <p:cNvSpPr txBox="1"/>
              <p:nvPr/>
            </p:nvSpPr>
            <p:spPr>
              <a:xfrm>
                <a:off x="0" y="-47625"/>
                <a:ext cx="418431" cy="12330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sp>
          <p:nvSpPr>
            <p:cNvPr id="98" name="AutoShape 98"/>
            <p:cNvSpPr/>
            <p:nvPr/>
          </p:nvSpPr>
          <p:spPr>
            <a:xfrm flipV="1">
              <a:off x="4345408" y="887369"/>
              <a:ext cx="134512" cy="181320"/>
            </a:xfrm>
            <a:prstGeom prst="line">
              <a:avLst/>
            </a:prstGeom>
            <a:ln w="44825" cap="flat">
              <a:solidFill>
                <a:srgbClr val="CAE7E9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99" name="AutoShape 99"/>
            <p:cNvSpPr/>
            <p:nvPr/>
          </p:nvSpPr>
          <p:spPr>
            <a:xfrm>
              <a:off x="4189182" y="985747"/>
              <a:ext cx="390562" cy="47027"/>
            </a:xfrm>
            <a:prstGeom prst="line">
              <a:avLst/>
            </a:prstGeom>
            <a:ln w="25614" cap="flat">
              <a:solidFill>
                <a:srgbClr val="CAE7E9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grpSp>
          <p:nvGrpSpPr>
            <p:cNvPr id="100" name="Group 100"/>
            <p:cNvGrpSpPr/>
            <p:nvPr/>
          </p:nvGrpSpPr>
          <p:grpSpPr>
            <a:xfrm rot="1564580">
              <a:off x="4532409" y="1032798"/>
              <a:ext cx="40298" cy="103115"/>
              <a:chOff x="0" y="0"/>
              <a:chExt cx="115942" cy="296675"/>
            </a:xfrm>
          </p:grpSpPr>
          <p:sp>
            <p:nvSpPr>
              <p:cNvPr id="101" name="Freeform 101"/>
              <p:cNvSpPr/>
              <p:nvPr/>
            </p:nvSpPr>
            <p:spPr>
              <a:xfrm>
                <a:off x="0" y="0"/>
                <a:ext cx="115942" cy="296675"/>
              </a:xfrm>
              <a:custGeom>
                <a:avLst/>
                <a:gdLst/>
                <a:ahLst/>
                <a:cxnLst/>
                <a:rect l="l" t="t" r="r" b="b"/>
                <a:pathLst>
                  <a:path w="115942" h="296675">
                    <a:moveTo>
                      <a:pt x="57971" y="0"/>
                    </a:moveTo>
                    <a:cubicBezTo>
                      <a:pt x="25955" y="0"/>
                      <a:pt x="0" y="66413"/>
                      <a:pt x="0" y="148338"/>
                    </a:cubicBezTo>
                    <a:cubicBezTo>
                      <a:pt x="0" y="230262"/>
                      <a:pt x="25955" y="296675"/>
                      <a:pt x="57971" y="296675"/>
                    </a:cubicBezTo>
                    <a:cubicBezTo>
                      <a:pt x="89988" y="296675"/>
                      <a:pt x="115942" y="230262"/>
                      <a:pt x="115942" y="148338"/>
                    </a:cubicBezTo>
                    <a:cubicBezTo>
                      <a:pt x="115942" y="66413"/>
                      <a:pt x="89988" y="0"/>
                      <a:pt x="57971" y="0"/>
                    </a:cubicBezTo>
                    <a:close/>
                  </a:path>
                </a:pathLst>
              </a:custGeom>
              <a:solidFill>
                <a:srgbClr val="CAE7E9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2" name="TextBox 102"/>
              <p:cNvSpPr txBox="1"/>
              <p:nvPr/>
            </p:nvSpPr>
            <p:spPr>
              <a:xfrm>
                <a:off x="10870" y="-19812"/>
                <a:ext cx="94203" cy="28867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03" name="Group 103"/>
            <p:cNvGrpSpPr/>
            <p:nvPr/>
          </p:nvGrpSpPr>
          <p:grpSpPr>
            <a:xfrm rot="4019289">
              <a:off x="4492018" y="1069585"/>
              <a:ext cx="38193" cy="106219"/>
              <a:chOff x="0" y="0"/>
              <a:chExt cx="109886" cy="305605"/>
            </a:xfrm>
          </p:grpSpPr>
          <p:sp>
            <p:nvSpPr>
              <p:cNvPr id="104" name="Freeform 104"/>
              <p:cNvSpPr/>
              <p:nvPr/>
            </p:nvSpPr>
            <p:spPr>
              <a:xfrm>
                <a:off x="0" y="0"/>
                <a:ext cx="109886" cy="305605"/>
              </a:xfrm>
              <a:custGeom>
                <a:avLst/>
                <a:gdLst/>
                <a:ahLst/>
                <a:cxnLst/>
                <a:rect l="l" t="t" r="r" b="b"/>
                <a:pathLst>
                  <a:path w="109886" h="305605">
                    <a:moveTo>
                      <a:pt x="54943" y="0"/>
                    </a:moveTo>
                    <a:cubicBezTo>
                      <a:pt x="24599" y="0"/>
                      <a:pt x="0" y="68412"/>
                      <a:pt x="0" y="152803"/>
                    </a:cubicBezTo>
                    <a:cubicBezTo>
                      <a:pt x="0" y="237193"/>
                      <a:pt x="24599" y="305605"/>
                      <a:pt x="54943" y="305605"/>
                    </a:cubicBezTo>
                    <a:cubicBezTo>
                      <a:pt x="85287" y="305605"/>
                      <a:pt x="109886" y="237193"/>
                      <a:pt x="109886" y="152803"/>
                    </a:cubicBezTo>
                    <a:cubicBezTo>
                      <a:pt x="109886" y="68412"/>
                      <a:pt x="85287" y="0"/>
                      <a:pt x="54943" y="0"/>
                    </a:cubicBezTo>
                    <a:close/>
                  </a:path>
                </a:pathLst>
              </a:custGeom>
              <a:solidFill>
                <a:srgbClr val="CAE7E9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5" name="TextBox 105"/>
              <p:cNvSpPr txBox="1"/>
              <p:nvPr/>
            </p:nvSpPr>
            <p:spPr>
              <a:xfrm>
                <a:off x="10302" y="-18975"/>
                <a:ext cx="89283" cy="29592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06" name="Group 106"/>
            <p:cNvGrpSpPr/>
            <p:nvPr/>
          </p:nvGrpSpPr>
          <p:grpSpPr>
            <a:xfrm rot="3388502">
              <a:off x="4513215" y="998034"/>
              <a:ext cx="45996" cy="106219"/>
              <a:chOff x="0" y="0"/>
              <a:chExt cx="132336" cy="305605"/>
            </a:xfrm>
          </p:grpSpPr>
          <p:sp>
            <p:nvSpPr>
              <p:cNvPr id="107" name="Freeform 107"/>
              <p:cNvSpPr/>
              <p:nvPr/>
            </p:nvSpPr>
            <p:spPr>
              <a:xfrm>
                <a:off x="0" y="0"/>
                <a:ext cx="132336" cy="305605"/>
              </a:xfrm>
              <a:custGeom>
                <a:avLst/>
                <a:gdLst/>
                <a:ahLst/>
                <a:cxnLst/>
                <a:rect l="l" t="t" r="r" b="b"/>
                <a:pathLst>
                  <a:path w="132336" h="305605">
                    <a:moveTo>
                      <a:pt x="66168" y="0"/>
                    </a:moveTo>
                    <a:cubicBezTo>
                      <a:pt x="29625" y="0"/>
                      <a:pt x="0" y="68412"/>
                      <a:pt x="0" y="152803"/>
                    </a:cubicBezTo>
                    <a:cubicBezTo>
                      <a:pt x="0" y="237193"/>
                      <a:pt x="29625" y="305605"/>
                      <a:pt x="66168" y="305605"/>
                    </a:cubicBezTo>
                    <a:cubicBezTo>
                      <a:pt x="102712" y="305605"/>
                      <a:pt x="132336" y="237193"/>
                      <a:pt x="132336" y="152803"/>
                    </a:cubicBezTo>
                    <a:cubicBezTo>
                      <a:pt x="132336" y="68412"/>
                      <a:pt x="102712" y="0"/>
                      <a:pt x="66168" y="0"/>
                    </a:cubicBezTo>
                    <a:close/>
                  </a:path>
                </a:pathLst>
              </a:custGeom>
              <a:solidFill>
                <a:srgbClr val="CAE7E9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8" name="TextBox 108"/>
              <p:cNvSpPr txBox="1"/>
              <p:nvPr/>
            </p:nvSpPr>
            <p:spPr>
              <a:xfrm>
                <a:off x="12407" y="-18975"/>
                <a:ext cx="107523" cy="29592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09" name="Group 109"/>
            <p:cNvGrpSpPr/>
            <p:nvPr/>
          </p:nvGrpSpPr>
          <p:grpSpPr>
            <a:xfrm>
              <a:off x="4096494" y="1004523"/>
              <a:ext cx="255338" cy="118904"/>
              <a:chOff x="0" y="0"/>
              <a:chExt cx="136113" cy="63384"/>
            </a:xfrm>
          </p:grpSpPr>
          <p:sp>
            <p:nvSpPr>
              <p:cNvPr id="110" name="Freeform 110"/>
              <p:cNvSpPr/>
              <p:nvPr/>
            </p:nvSpPr>
            <p:spPr>
              <a:xfrm>
                <a:off x="0" y="0"/>
                <a:ext cx="136113" cy="63384"/>
              </a:xfrm>
              <a:custGeom>
                <a:avLst/>
                <a:gdLst/>
                <a:ahLst/>
                <a:cxnLst/>
                <a:rect l="l" t="t" r="r" b="b"/>
                <a:pathLst>
                  <a:path w="136113" h="63384">
                    <a:moveTo>
                      <a:pt x="31692" y="0"/>
                    </a:moveTo>
                    <a:lnTo>
                      <a:pt x="104421" y="0"/>
                    </a:lnTo>
                    <a:cubicBezTo>
                      <a:pt x="121924" y="0"/>
                      <a:pt x="136113" y="14189"/>
                      <a:pt x="136113" y="31692"/>
                    </a:cubicBezTo>
                    <a:lnTo>
                      <a:pt x="136113" y="31692"/>
                    </a:lnTo>
                    <a:cubicBezTo>
                      <a:pt x="136113" y="49195"/>
                      <a:pt x="121924" y="63384"/>
                      <a:pt x="104421" y="63384"/>
                    </a:cubicBezTo>
                    <a:lnTo>
                      <a:pt x="31692" y="63384"/>
                    </a:lnTo>
                    <a:cubicBezTo>
                      <a:pt x="14189" y="63384"/>
                      <a:pt x="0" y="49195"/>
                      <a:pt x="0" y="31692"/>
                    </a:cubicBezTo>
                    <a:lnTo>
                      <a:pt x="0" y="31692"/>
                    </a:lnTo>
                    <a:cubicBezTo>
                      <a:pt x="0" y="14189"/>
                      <a:pt x="14189" y="0"/>
                      <a:pt x="31692" y="0"/>
                    </a:cubicBezTo>
                    <a:close/>
                  </a:path>
                </a:pathLst>
              </a:custGeom>
              <a:solidFill>
                <a:srgbClr val="CAE7E9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1" name="TextBox 111"/>
              <p:cNvSpPr txBox="1"/>
              <p:nvPr/>
            </p:nvSpPr>
            <p:spPr>
              <a:xfrm>
                <a:off x="0" y="-47625"/>
                <a:ext cx="136113" cy="11100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2" name="Group 112"/>
            <p:cNvGrpSpPr/>
            <p:nvPr/>
          </p:nvGrpSpPr>
          <p:grpSpPr>
            <a:xfrm>
              <a:off x="4441521" y="1052570"/>
              <a:ext cx="79048" cy="53681"/>
              <a:chOff x="0" y="0"/>
              <a:chExt cx="42138" cy="28616"/>
            </a:xfrm>
          </p:grpSpPr>
          <p:sp>
            <p:nvSpPr>
              <p:cNvPr id="113" name="Freeform 113"/>
              <p:cNvSpPr/>
              <p:nvPr/>
            </p:nvSpPr>
            <p:spPr>
              <a:xfrm>
                <a:off x="0" y="0"/>
                <a:ext cx="42138" cy="28616"/>
              </a:xfrm>
              <a:custGeom>
                <a:avLst/>
                <a:gdLst/>
                <a:ahLst/>
                <a:cxnLst/>
                <a:rect l="l" t="t" r="r" b="b"/>
                <a:pathLst>
                  <a:path w="42138" h="28616">
                    <a:moveTo>
                      <a:pt x="14308" y="0"/>
                    </a:moveTo>
                    <a:lnTo>
                      <a:pt x="27830" y="0"/>
                    </a:lnTo>
                    <a:cubicBezTo>
                      <a:pt x="35732" y="0"/>
                      <a:pt x="42138" y="6406"/>
                      <a:pt x="42138" y="14308"/>
                    </a:cubicBezTo>
                    <a:lnTo>
                      <a:pt x="42138" y="14308"/>
                    </a:lnTo>
                    <a:cubicBezTo>
                      <a:pt x="42138" y="22210"/>
                      <a:pt x="35732" y="28616"/>
                      <a:pt x="27830" y="28616"/>
                    </a:cubicBezTo>
                    <a:lnTo>
                      <a:pt x="14308" y="28616"/>
                    </a:lnTo>
                    <a:cubicBezTo>
                      <a:pt x="6406" y="28616"/>
                      <a:pt x="0" y="22210"/>
                      <a:pt x="0" y="14308"/>
                    </a:cubicBezTo>
                    <a:lnTo>
                      <a:pt x="0" y="14308"/>
                    </a:lnTo>
                    <a:cubicBezTo>
                      <a:pt x="0" y="6406"/>
                      <a:pt x="6406" y="0"/>
                      <a:pt x="14308" y="0"/>
                    </a:cubicBezTo>
                    <a:close/>
                  </a:path>
                </a:pathLst>
              </a:custGeom>
              <a:solidFill>
                <a:srgbClr val="CAE7E9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4" name="TextBox 114"/>
              <p:cNvSpPr txBox="1"/>
              <p:nvPr/>
            </p:nvSpPr>
            <p:spPr>
              <a:xfrm>
                <a:off x="0" y="-47625"/>
                <a:ext cx="42138" cy="7624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5" name="Group 115"/>
            <p:cNvGrpSpPr/>
            <p:nvPr/>
          </p:nvGrpSpPr>
          <p:grpSpPr>
            <a:xfrm rot="186892">
              <a:off x="623116" y="933711"/>
              <a:ext cx="490722" cy="119901"/>
              <a:chOff x="0" y="0"/>
              <a:chExt cx="261590" cy="63916"/>
            </a:xfrm>
          </p:grpSpPr>
          <p:sp>
            <p:nvSpPr>
              <p:cNvPr id="116" name="Freeform 116"/>
              <p:cNvSpPr/>
              <p:nvPr/>
            </p:nvSpPr>
            <p:spPr>
              <a:xfrm>
                <a:off x="0" y="0"/>
                <a:ext cx="261590" cy="63916"/>
              </a:xfrm>
              <a:custGeom>
                <a:avLst/>
                <a:gdLst/>
                <a:ahLst/>
                <a:cxnLst/>
                <a:rect l="l" t="t" r="r" b="b"/>
                <a:pathLst>
                  <a:path w="261590" h="63916">
                    <a:moveTo>
                      <a:pt x="31958" y="0"/>
                    </a:moveTo>
                    <a:lnTo>
                      <a:pt x="229632" y="0"/>
                    </a:lnTo>
                    <a:cubicBezTo>
                      <a:pt x="238108" y="0"/>
                      <a:pt x="246236" y="3367"/>
                      <a:pt x="252230" y="9360"/>
                    </a:cubicBezTo>
                    <a:cubicBezTo>
                      <a:pt x="258223" y="15353"/>
                      <a:pt x="261590" y="23482"/>
                      <a:pt x="261590" y="31958"/>
                    </a:cubicBezTo>
                    <a:lnTo>
                      <a:pt x="261590" y="31958"/>
                    </a:lnTo>
                    <a:cubicBezTo>
                      <a:pt x="261590" y="49608"/>
                      <a:pt x="247282" y="63916"/>
                      <a:pt x="229632" y="63916"/>
                    </a:cubicBezTo>
                    <a:lnTo>
                      <a:pt x="31958" y="63916"/>
                    </a:lnTo>
                    <a:cubicBezTo>
                      <a:pt x="14308" y="63916"/>
                      <a:pt x="0" y="49608"/>
                      <a:pt x="0" y="31958"/>
                    </a:cubicBezTo>
                    <a:lnTo>
                      <a:pt x="0" y="31958"/>
                    </a:lnTo>
                    <a:cubicBezTo>
                      <a:pt x="0" y="14308"/>
                      <a:pt x="14308" y="0"/>
                      <a:pt x="31958" y="0"/>
                    </a:cubicBezTo>
                    <a:close/>
                  </a:path>
                </a:pathLst>
              </a:custGeom>
              <a:solidFill>
                <a:srgbClr val="CAE7E9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7" name="TextBox 117"/>
              <p:cNvSpPr txBox="1"/>
              <p:nvPr/>
            </p:nvSpPr>
            <p:spPr>
              <a:xfrm>
                <a:off x="0" y="-47625"/>
                <a:ext cx="261590" cy="11154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8" name="Group 118"/>
            <p:cNvGrpSpPr/>
            <p:nvPr/>
          </p:nvGrpSpPr>
          <p:grpSpPr>
            <a:xfrm rot="186892">
              <a:off x="529661" y="907003"/>
              <a:ext cx="490722" cy="105594"/>
              <a:chOff x="0" y="0"/>
              <a:chExt cx="261590" cy="56289"/>
            </a:xfrm>
          </p:grpSpPr>
          <p:sp>
            <p:nvSpPr>
              <p:cNvPr id="119" name="Freeform 119"/>
              <p:cNvSpPr/>
              <p:nvPr/>
            </p:nvSpPr>
            <p:spPr>
              <a:xfrm>
                <a:off x="0" y="0"/>
                <a:ext cx="261590" cy="56289"/>
              </a:xfrm>
              <a:custGeom>
                <a:avLst/>
                <a:gdLst/>
                <a:ahLst/>
                <a:cxnLst/>
                <a:rect l="l" t="t" r="r" b="b"/>
                <a:pathLst>
                  <a:path w="261590" h="56289">
                    <a:moveTo>
                      <a:pt x="28145" y="0"/>
                    </a:moveTo>
                    <a:lnTo>
                      <a:pt x="233445" y="0"/>
                    </a:lnTo>
                    <a:cubicBezTo>
                      <a:pt x="240910" y="0"/>
                      <a:pt x="248068" y="2965"/>
                      <a:pt x="253347" y="8243"/>
                    </a:cubicBezTo>
                    <a:cubicBezTo>
                      <a:pt x="258625" y="13521"/>
                      <a:pt x="261590" y="20680"/>
                      <a:pt x="261590" y="28145"/>
                    </a:cubicBezTo>
                    <a:lnTo>
                      <a:pt x="261590" y="28145"/>
                    </a:lnTo>
                    <a:cubicBezTo>
                      <a:pt x="261590" y="35609"/>
                      <a:pt x="258625" y="42768"/>
                      <a:pt x="253347" y="48046"/>
                    </a:cubicBezTo>
                    <a:cubicBezTo>
                      <a:pt x="248068" y="53324"/>
                      <a:pt x="240910" y="56289"/>
                      <a:pt x="233445" y="56289"/>
                    </a:cubicBezTo>
                    <a:lnTo>
                      <a:pt x="28145" y="56289"/>
                    </a:lnTo>
                    <a:cubicBezTo>
                      <a:pt x="20680" y="56289"/>
                      <a:pt x="13521" y="53324"/>
                      <a:pt x="8243" y="48046"/>
                    </a:cubicBezTo>
                    <a:cubicBezTo>
                      <a:pt x="2965" y="42768"/>
                      <a:pt x="0" y="35609"/>
                      <a:pt x="0" y="28145"/>
                    </a:cubicBezTo>
                    <a:lnTo>
                      <a:pt x="0" y="28145"/>
                    </a:lnTo>
                    <a:cubicBezTo>
                      <a:pt x="0" y="20680"/>
                      <a:pt x="2965" y="13521"/>
                      <a:pt x="8243" y="8243"/>
                    </a:cubicBezTo>
                    <a:cubicBezTo>
                      <a:pt x="13521" y="2965"/>
                      <a:pt x="20680" y="0"/>
                      <a:pt x="28145" y="0"/>
                    </a:cubicBezTo>
                    <a:close/>
                  </a:path>
                </a:pathLst>
              </a:custGeom>
              <a:solidFill>
                <a:srgbClr val="CAE7E9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0" name="TextBox 120"/>
              <p:cNvSpPr txBox="1"/>
              <p:nvPr/>
            </p:nvSpPr>
            <p:spPr>
              <a:xfrm>
                <a:off x="0" y="-47625"/>
                <a:ext cx="261590" cy="10391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21" name="Group 121"/>
            <p:cNvGrpSpPr/>
            <p:nvPr/>
          </p:nvGrpSpPr>
          <p:grpSpPr>
            <a:xfrm rot="-1711653">
              <a:off x="75215" y="289074"/>
              <a:ext cx="507401" cy="443976"/>
              <a:chOff x="0" y="0"/>
              <a:chExt cx="812800" cy="711200"/>
            </a:xfrm>
          </p:grpSpPr>
          <p:sp>
            <p:nvSpPr>
              <p:cNvPr id="122" name="Freeform 122"/>
              <p:cNvSpPr/>
              <p:nvPr/>
            </p:nvSpPr>
            <p:spPr>
              <a:xfrm>
                <a:off x="0" y="0"/>
                <a:ext cx="812800" cy="7112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112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CAE7E9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3" name="TextBox 123"/>
              <p:cNvSpPr txBox="1"/>
              <p:nvPr/>
            </p:nvSpPr>
            <p:spPr>
              <a:xfrm>
                <a:off x="127000" y="282575"/>
                <a:ext cx="558800" cy="3778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24" name="Group 124"/>
            <p:cNvGrpSpPr/>
            <p:nvPr/>
          </p:nvGrpSpPr>
          <p:grpSpPr>
            <a:xfrm rot="-1711653">
              <a:off x="75215" y="684953"/>
              <a:ext cx="507401" cy="443976"/>
              <a:chOff x="0" y="0"/>
              <a:chExt cx="812800" cy="711200"/>
            </a:xfrm>
          </p:grpSpPr>
          <p:sp>
            <p:nvSpPr>
              <p:cNvPr id="125" name="Freeform 125"/>
              <p:cNvSpPr/>
              <p:nvPr/>
            </p:nvSpPr>
            <p:spPr>
              <a:xfrm>
                <a:off x="0" y="0"/>
                <a:ext cx="812800" cy="7112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112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CAE7E9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6" name="TextBox 126"/>
              <p:cNvSpPr txBox="1"/>
              <p:nvPr/>
            </p:nvSpPr>
            <p:spPr>
              <a:xfrm>
                <a:off x="127000" y="282575"/>
                <a:ext cx="558800" cy="3778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sp>
          <p:nvSpPr>
            <p:cNvPr id="127" name="AutoShape 127"/>
            <p:cNvSpPr/>
            <p:nvPr/>
          </p:nvSpPr>
          <p:spPr>
            <a:xfrm flipH="1">
              <a:off x="66879" y="1027001"/>
              <a:ext cx="659153" cy="250322"/>
            </a:xfrm>
            <a:prstGeom prst="line">
              <a:avLst/>
            </a:prstGeom>
            <a:ln w="25614" cap="flat">
              <a:solidFill>
                <a:srgbClr val="CAE7E9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grpSp>
          <p:nvGrpSpPr>
            <p:cNvPr id="128" name="Group 128"/>
            <p:cNvGrpSpPr/>
            <p:nvPr/>
          </p:nvGrpSpPr>
          <p:grpSpPr>
            <a:xfrm>
              <a:off x="109027" y="753006"/>
              <a:ext cx="448834" cy="455126"/>
              <a:chOff x="0" y="0"/>
              <a:chExt cx="801563" cy="812800"/>
            </a:xfrm>
          </p:grpSpPr>
          <p:sp>
            <p:nvSpPr>
              <p:cNvPr id="129" name="Freeform 129"/>
              <p:cNvSpPr/>
              <p:nvPr/>
            </p:nvSpPr>
            <p:spPr>
              <a:xfrm>
                <a:off x="0" y="0"/>
                <a:ext cx="801563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01563" h="812800">
                    <a:moveTo>
                      <a:pt x="400781" y="0"/>
                    </a:moveTo>
                    <a:cubicBezTo>
                      <a:pt x="179436" y="0"/>
                      <a:pt x="0" y="181951"/>
                      <a:pt x="0" y="406400"/>
                    </a:cubicBezTo>
                    <a:cubicBezTo>
                      <a:pt x="0" y="630849"/>
                      <a:pt x="179436" y="812800"/>
                      <a:pt x="400781" y="812800"/>
                    </a:cubicBezTo>
                    <a:cubicBezTo>
                      <a:pt x="622127" y="812800"/>
                      <a:pt x="801563" y="630849"/>
                      <a:pt x="801563" y="406400"/>
                    </a:cubicBezTo>
                    <a:cubicBezTo>
                      <a:pt x="801563" y="181951"/>
                      <a:pt x="622127" y="0"/>
                      <a:pt x="400781" y="0"/>
                    </a:cubicBezTo>
                    <a:close/>
                  </a:path>
                </a:pathLst>
              </a:custGeom>
              <a:solidFill>
                <a:srgbClr val="CAE7E9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0" name="TextBox 130"/>
              <p:cNvSpPr txBox="1"/>
              <p:nvPr/>
            </p:nvSpPr>
            <p:spPr>
              <a:xfrm>
                <a:off x="75147" y="28575"/>
                <a:ext cx="651270" cy="708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31" name="Group 131"/>
            <p:cNvGrpSpPr/>
            <p:nvPr/>
          </p:nvGrpSpPr>
          <p:grpSpPr>
            <a:xfrm rot="-335979">
              <a:off x="88311" y="267208"/>
              <a:ext cx="131279" cy="445711"/>
              <a:chOff x="0" y="0"/>
              <a:chExt cx="231837" cy="787122"/>
            </a:xfrm>
          </p:grpSpPr>
          <p:sp>
            <p:nvSpPr>
              <p:cNvPr id="132" name="Freeform 132"/>
              <p:cNvSpPr/>
              <p:nvPr/>
            </p:nvSpPr>
            <p:spPr>
              <a:xfrm>
                <a:off x="0" y="0"/>
                <a:ext cx="231837" cy="787122"/>
              </a:xfrm>
              <a:custGeom>
                <a:avLst/>
                <a:gdLst/>
                <a:ahLst/>
                <a:cxnLst/>
                <a:rect l="l" t="t" r="r" b="b"/>
                <a:pathLst>
                  <a:path w="231837" h="787122">
                    <a:moveTo>
                      <a:pt x="115919" y="0"/>
                    </a:moveTo>
                    <a:cubicBezTo>
                      <a:pt x="51899" y="0"/>
                      <a:pt x="0" y="176203"/>
                      <a:pt x="0" y="393561"/>
                    </a:cubicBezTo>
                    <a:cubicBezTo>
                      <a:pt x="0" y="610919"/>
                      <a:pt x="51899" y="787122"/>
                      <a:pt x="115919" y="787122"/>
                    </a:cubicBezTo>
                    <a:cubicBezTo>
                      <a:pt x="179939" y="787122"/>
                      <a:pt x="231837" y="610919"/>
                      <a:pt x="231837" y="393561"/>
                    </a:cubicBezTo>
                    <a:cubicBezTo>
                      <a:pt x="231837" y="176203"/>
                      <a:pt x="179939" y="0"/>
                      <a:pt x="115919" y="0"/>
                    </a:cubicBezTo>
                    <a:close/>
                  </a:path>
                </a:pathLst>
              </a:custGeom>
              <a:solidFill>
                <a:srgbClr val="CAE7E9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3" name="TextBox 133"/>
              <p:cNvSpPr txBox="1"/>
              <p:nvPr/>
            </p:nvSpPr>
            <p:spPr>
              <a:xfrm>
                <a:off x="21735" y="26168"/>
                <a:ext cx="188368" cy="68716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34" name="Group 134"/>
            <p:cNvGrpSpPr/>
            <p:nvPr/>
          </p:nvGrpSpPr>
          <p:grpSpPr>
            <a:xfrm rot="-6987848">
              <a:off x="132782" y="1006128"/>
              <a:ext cx="131279" cy="377944"/>
              <a:chOff x="0" y="0"/>
              <a:chExt cx="231837" cy="667446"/>
            </a:xfrm>
          </p:grpSpPr>
          <p:sp>
            <p:nvSpPr>
              <p:cNvPr id="135" name="Freeform 135"/>
              <p:cNvSpPr/>
              <p:nvPr/>
            </p:nvSpPr>
            <p:spPr>
              <a:xfrm>
                <a:off x="0" y="0"/>
                <a:ext cx="231837" cy="667446"/>
              </a:xfrm>
              <a:custGeom>
                <a:avLst/>
                <a:gdLst/>
                <a:ahLst/>
                <a:cxnLst/>
                <a:rect l="l" t="t" r="r" b="b"/>
                <a:pathLst>
                  <a:path w="231837" h="667446">
                    <a:moveTo>
                      <a:pt x="115919" y="0"/>
                    </a:moveTo>
                    <a:cubicBezTo>
                      <a:pt x="51899" y="0"/>
                      <a:pt x="0" y="149413"/>
                      <a:pt x="0" y="333723"/>
                    </a:cubicBezTo>
                    <a:cubicBezTo>
                      <a:pt x="0" y="518033"/>
                      <a:pt x="51899" y="667446"/>
                      <a:pt x="115919" y="667446"/>
                    </a:cubicBezTo>
                    <a:cubicBezTo>
                      <a:pt x="179939" y="667446"/>
                      <a:pt x="231837" y="518033"/>
                      <a:pt x="231837" y="333723"/>
                    </a:cubicBezTo>
                    <a:cubicBezTo>
                      <a:pt x="231837" y="149413"/>
                      <a:pt x="179939" y="0"/>
                      <a:pt x="115919" y="0"/>
                    </a:cubicBezTo>
                    <a:close/>
                  </a:path>
                </a:pathLst>
              </a:custGeom>
              <a:solidFill>
                <a:srgbClr val="CAE7E9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6" name="TextBox 136"/>
              <p:cNvSpPr txBox="1"/>
              <p:nvPr/>
            </p:nvSpPr>
            <p:spPr>
              <a:xfrm>
                <a:off x="21735" y="14948"/>
                <a:ext cx="188368" cy="5899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37" name="Group 137"/>
            <p:cNvGrpSpPr/>
            <p:nvPr/>
          </p:nvGrpSpPr>
          <p:grpSpPr>
            <a:xfrm rot="-6987848">
              <a:off x="433414" y="775108"/>
              <a:ext cx="131279" cy="613507"/>
              <a:chOff x="0" y="0"/>
              <a:chExt cx="231837" cy="1083449"/>
            </a:xfrm>
          </p:grpSpPr>
          <p:sp>
            <p:nvSpPr>
              <p:cNvPr id="138" name="Freeform 138"/>
              <p:cNvSpPr/>
              <p:nvPr/>
            </p:nvSpPr>
            <p:spPr>
              <a:xfrm>
                <a:off x="0" y="0"/>
                <a:ext cx="231837" cy="1083449"/>
              </a:xfrm>
              <a:custGeom>
                <a:avLst/>
                <a:gdLst/>
                <a:ahLst/>
                <a:cxnLst/>
                <a:rect l="l" t="t" r="r" b="b"/>
                <a:pathLst>
                  <a:path w="231837" h="1083449">
                    <a:moveTo>
                      <a:pt x="115919" y="0"/>
                    </a:moveTo>
                    <a:cubicBezTo>
                      <a:pt x="51899" y="0"/>
                      <a:pt x="0" y="242538"/>
                      <a:pt x="0" y="541725"/>
                    </a:cubicBezTo>
                    <a:cubicBezTo>
                      <a:pt x="0" y="840911"/>
                      <a:pt x="51899" y="1083449"/>
                      <a:pt x="115919" y="1083449"/>
                    </a:cubicBezTo>
                    <a:cubicBezTo>
                      <a:pt x="179939" y="1083449"/>
                      <a:pt x="231837" y="840911"/>
                      <a:pt x="231837" y="541725"/>
                    </a:cubicBezTo>
                    <a:cubicBezTo>
                      <a:pt x="231837" y="242538"/>
                      <a:pt x="179939" y="0"/>
                      <a:pt x="115919" y="0"/>
                    </a:cubicBezTo>
                    <a:close/>
                  </a:path>
                </a:pathLst>
              </a:custGeom>
              <a:solidFill>
                <a:srgbClr val="CAE7E9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9" name="TextBox 139"/>
              <p:cNvSpPr txBox="1"/>
              <p:nvPr/>
            </p:nvSpPr>
            <p:spPr>
              <a:xfrm>
                <a:off x="21735" y="53948"/>
                <a:ext cx="188368" cy="92792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40" name="Group 140"/>
            <p:cNvGrpSpPr/>
            <p:nvPr/>
          </p:nvGrpSpPr>
          <p:grpSpPr>
            <a:xfrm rot="1136927">
              <a:off x="90635" y="887656"/>
              <a:ext cx="76198" cy="410213"/>
              <a:chOff x="0" y="0"/>
              <a:chExt cx="40619" cy="218673"/>
            </a:xfrm>
          </p:grpSpPr>
          <p:sp>
            <p:nvSpPr>
              <p:cNvPr id="141" name="Freeform 141"/>
              <p:cNvSpPr/>
              <p:nvPr/>
            </p:nvSpPr>
            <p:spPr>
              <a:xfrm>
                <a:off x="0" y="0"/>
                <a:ext cx="40619" cy="218673"/>
              </a:xfrm>
              <a:custGeom>
                <a:avLst/>
                <a:gdLst/>
                <a:ahLst/>
                <a:cxnLst/>
                <a:rect l="l" t="t" r="r" b="b"/>
                <a:pathLst>
                  <a:path w="40619" h="218673">
                    <a:moveTo>
                      <a:pt x="20309" y="0"/>
                    </a:moveTo>
                    <a:lnTo>
                      <a:pt x="20309" y="0"/>
                    </a:lnTo>
                    <a:cubicBezTo>
                      <a:pt x="25696" y="0"/>
                      <a:pt x="30862" y="2140"/>
                      <a:pt x="34670" y="5948"/>
                    </a:cubicBezTo>
                    <a:cubicBezTo>
                      <a:pt x="38479" y="9757"/>
                      <a:pt x="40619" y="14923"/>
                      <a:pt x="40619" y="20309"/>
                    </a:cubicBezTo>
                    <a:lnTo>
                      <a:pt x="40619" y="198363"/>
                    </a:lnTo>
                    <a:cubicBezTo>
                      <a:pt x="40619" y="209580"/>
                      <a:pt x="31526" y="218673"/>
                      <a:pt x="20309" y="218673"/>
                    </a:cubicBezTo>
                    <a:lnTo>
                      <a:pt x="20309" y="218673"/>
                    </a:lnTo>
                    <a:cubicBezTo>
                      <a:pt x="14923" y="218673"/>
                      <a:pt x="9757" y="216533"/>
                      <a:pt x="5948" y="212724"/>
                    </a:cubicBezTo>
                    <a:cubicBezTo>
                      <a:pt x="2140" y="208915"/>
                      <a:pt x="0" y="203750"/>
                      <a:pt x="0" y="198363"/>
                    </a:cubicBezTo>
                    <a:lnTo>
                      <a:pt x="0" y="20309"/>
                    </a:lnTo>
                    <a:cubicBezTo>
                      <a:pt x="0" y="9093"/>
                      <a:pt x="9093" y="0"/>
                      <a:pt x="20309" y="0"/>
                    </a:cubicBezTo>
                    <a:close/>
                  </a:path>
                </a:pathLst>
              </a:custGeom>
              <a:solidFill>
                <a:srgbClr val="CAE7E9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2" name="TextBox 142"/>
              <p:cNvSpPr txBox="1"/>
              <p:nvPr/>
            </p:nvSpPr>
            <p:spPr>
              <a:xfrm>
                <a:off x="0" y="-47625"/>
                <a:ext cx="40619" cy="26629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43" name="Group 143"/>
            <p:cNvGrpSpPr/>
            <p:nvPr/>
          </p:nvGrpSpPr>
          <p:grpSpPr>
            <a:xfrm rot="1136927">
              <a:off x="116301" y="1104610"/>
              <a:ext cx="85888" cy="77428"/>
              <a:chOff x="0" y="0"/>
              <a:chExt cx="45785" cy="41275"/>
            </a:xfrm>
          </p:grpSpPr>
          <p:sp>
            <p:nvSpPr>
              <p:cNvPr id="144" name="Freeform 144"/>
              <p:cNvSpPr/>
              <p:nvPr/>
            </p:nvSpPr>
            <p:spPr>
              <a:xfrm>
                <a:off x="0" y="0"/>
                <a:ext cx="45785" cy="41275"/>
              </a:xfrm>
              <a:custGeom>
                <a:avLst/>
                <a:gdLst/>
                <a:ahLst/>
                <a:cxnLst/>
                <a:rect l="l" t="t" r="r" b="b"/>
                <a:pathLst>
                  <a:path w="45785" h="41275">
                    <a:moveTo>
                      <a:pt x="20637" y="0"/>
                    </a:moveTo>
                    <a:lnTo>
                      <a:pt x="25147" y="0"/>
                    </a:lnTo>
                    <a:cubicBezTo>
                      <a:pt x="36545" y="0"/>
                      <a:pt x="45785" y="9240"/>
                      <a:pt x="45785" y="20637"/>
                    </a:cubicBezTo>
                    <a:lnTo>
                      <a:pt x="45785" y="20637"/>
                    </a:lnTo>
                    <a:cubicBezTo>
                      <a:pt x="45785" y="26111"/>
                      <a:pt x="43610" y="31360"/>
                      <a:pt x="39740" y="35230"/>
                    </a:cubicBezTo>
                    <a:cubicBezTo>
                      <a:pt x="35870" y="39101"/>
                      <a:pt x="30620" y="41275"/>
                      <a:pt x="25147" y="41275"/>
                    </a:cubicBezTo>
                    <a:lnTo>
                      <a:pt x="20637" y="41275"/>
                    </a:lnTo>
                    <a:cubicBezTo>
                      <a:pt x="9240" y="41275"/>
                      <a:pt x="0" y="32035"/>
                      <a:pt x="0" y="20637"/>
                    </a:cubicBezTo>
                    <a:lnTo>
                      <a:pt x="0" y="20637"/>
                    </a:lnTo>
                    <a:cubicBezTo>
                      <a:pt x="0" y="9240"/>
                      <a:pt x="9240" y="0"/>
                      <a:pt x="20637" y="0"/>
                    </a:cubicBezTo>
                    <a:close/>
                  </a:path>
                </a:pathLst>
              </a:custGeom>
              <a:solidFill>
                <a:srgbClr val="CAE7E9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5" name="TextBox 145"/>
              <p:cNvSpPr txBox="1"/>
              <p:nvPr/>
            </p:nvSpPr>
            <p:spPr>
              <a:xfrm>
                <a:off x="0" y="-47625"/>
                <a:ext cx="45785" cy="88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46" name="Group 146"/>
            <p:cNvGrpSpPr/>
            <p:nvPr/>
          </p:nvGrpSpPr>
          <p:grpSpPr>
            <a:xfrm rot="1987038">
              <a:off x="241546" y="529679"/>
              <a:ext cx="552001" cy="377163"/>
              <a:chOff x="0" y="0"/>
              <a:chExt cx="294256" cy="201055"/>
            </a:xfrm>
          </p:grpSpPr>
          <p:sp>
            <p:nvSpPr>
              <p:cNvPr id="147" name="Freeform 147"/>
              <p:cNvSpPr/>
              <p:nvPr/>
            </p:nvSpPr>
            <p:spPr>
              <a:xfrm>
                <a:off x="0" y="0"/>
                <a:ext cx="294256" cy="201055"/>
              </a:xfrm>
              <a:custGeom>
                <a:avLst/>
                <a:gdLst/>
                <a:ahLst/>
                <a:cxnLst/>
                <a:rect l="l" t="t" r="r" b="b"/>
                <a:pathLst>
                  <a:path w="294256" h="201055">
                    <a:moveTo>
                      <a:pt x="100527" y="0"/>
                    </a:moveTo>
                    <a:lnTo>
                      <a:pt x="193729" y="0"/>
                    </a:lnTo>
                    <a:cubicBezTo>
                      <a:pt x="249248" y="0"/>
                      <a:pt x="294256" y="45008"/>
                      <a:pt x="294256" y="100527"/>
                    </a:cubicBezTo>
                    <a:lnTo>
                      <a:pt x="294256" y="100527"/>
                    </a:lnTo>
                    <a:cubicBezTo>
                      <a:pt x="294256" y="127189"/>
                      <a:pt x="283665" y="152758"/>
                      <a:pt x="264812" y="171611"/>
                    </a:cubicBezTo>
                    <a:cubicBezTo>
                      <a:pt x="245960" y="190463"/>
                      <a:pt x="220390" y="201055"/>
                      <a:pt x="193729" y="201055"/>
                    </a:cubicBezTo>
                    <a:lnTo>
                      <a:pt x="100527" y="201055"/>
                    </a:lnTo>
                    <a:cubicBezTo>
                      <a:pt x="73866" y="201055"/>
                      <a:pt x="48296" y="190463"/>
                      <a:pt x="29444" y="171611"/>
                    </a:cubicBezTo>
                    <a:cubicBezTo>
                      <a:pt x="10591" y="152758"/>
                      <a:pt x="0" y="127189"/>
                      <a:pt x="0" y="100527"/>
                    </a:cubicBezTo>
                    <a:lnTo>
                      <a:pt x="0" y="100527"/>
                    </a:lnTo>
                    <a:cubicBezTo>
                      <a:pt x="0" y="73866"/>
                      <a:pt x="10591" y="48296"/>
                      <a:pt x="29444" y="29444"/>
                    </a:cubicBezTo>
                    <a:cubicBezTo>
                      <a:pt x="48296" y="10591"/>
                      <a:pt x="73866" y="0"/>
                      <a:pt x="100527" y="0"/>
                    </a:cubicBezTo>
                    <a:close/>
                  </a:path>
                </a:pathLst>
              </a:custGeom>
              <a:solidFill>
                <a:srgbClr val="CAE7E9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8" name="TextBox 148"/>
              <p:cNvSpPr txBox="1"/>
              <p:nvPr/>
            </p:nvSpPr>
            <p:spPr>
              <a:xfrm>
                <a:off x="0" y="-47625"/>
                <a:ext cx="294256" cy="24868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49" name="Group 149"/>
            <p:cNvGrpSpPr/>
            <p:nvPr/>
          </p:nvGrpSpPr>
          <p:grpSpPr>
            <a:xfrm rot="-6273024">
              <a:off x="6674" y="683471"/>
              <a:ext cx="411518" cy="130401"/>
              <a:chOff x="0" y="0"/>
              <a:chExt cx="219368" cy="69513"/>
            </a:xfrm>
          </p:grpSpPr>
          <p:sp>
            <p:nvSpPr>
              <p:cNvPr id="150" name="Freeform 150"/>
              <p:cNvSpPr/>
              <p:nvPr/>
            </p:nvSpPr>
            <p:spPr>
              <a:xfrm>
                <a:off x="0" y="0"/>
                <a:ext cx="219368" cy="69513"/>
              </a:xfrm>
              <a:custGeom>
                <a:avLst/>
                <a:gdLst/>
                <a:ahLst/>
                <a:cxnLst/>
                <a:rect l="l" t="t" r="r" b="b"/>
                <a:pathLst>
                  <a:path w="219368" h="69513">
                    <a:moveTo>
                      <a:pt x="34757" y="0"/>
                    </a:moveTo>
                    <a:lnTo>
                      <a:pt x="184612" y="0"/>
                    </a:lnTo>
                    <a:cubicBezTo>
                      <a:pt x="193830" y="0"/>
                      <a:pt x="202670" y="3662"/>
                      <a:pt x="209188" y="10180"/>
                    </a:cubicBezTo>
                    <a:cubicBezTo>
                      <a:pt x="215707" y="16698"/>
                      <a:pt x="219368" y="25539"/>
                      <a:pt x="219368" y="34757"/>
                    </a:cubicBezTo>
                    <a:lnTo>
                      <a:pt x="219368" y="34757"/>
                    </a:lnTo>
                    <a:cubicBezTo>
                      <a:pt x="219368" y="53952"/>
                      <a:pt x="203807" y="69513"/>
                      <a:pt x="184612" y="69513"/>
                    </a:cubicBezTo>
                    <a:lnTo>
                      <a:pt x="34757" y="69513"/>
                    </a:lnTo>
                    <a:cubicBezTo>
                      <a:pt x="25539" y="69513"/>
                      <a:pt x="16698" y="65851"/>
                      <a:pt x="10180" y="59333"/>
                    </a:cubicBezTo>
                    <a:cubicBezTo>
                      <a:pt x="3662" y="52815"/>
                      <a:pt x="0" y="43975"/>
                      <a:pt x="0" y="34757"/>
                    </a:cubicBezTo>
                    <a:lnTo>
                      <a:pt x="0" y="34757"/>
                    </a:lnTo>
                    <a:cubicBezTo>
                      <a:pt x="0" y="25539"/>
                      <a:pt x="3662" y="16698"/>
                      <a:pt x="10180" y="10180"/>
                    </a:cubicBezTo>
                    <a:cubicBezTo>
                      <a:pt x="16698" y="3662"/>
                      <a:pt x="25539" y="0"/>
                      <a:pt x="34757" y="0"/>
                    </a:cubicBezTo>
                    <a:close/>
                  </a:path>
                </a:pathLst>
              </a:custGeom>
              <a:solidFill>
                <a:srgbClr val="CAE7E9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1" name="TextBox 151"/>
              <p:cNvSpPr txBox="1"/>
              <p:nvPr/>
            </p:nvSpPr>
            <p:spPr>
              <a:xfrm>
                <a:off x="0" y="-47625"/>
                <a:ext cx="219368" cy="11713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52" name="Group 152"/>
            <p:cNvGrpSpPr/>
            <p:nvPr/>
          </p:nvGrpSpPr>
          <p:grpSpPr>
            <a:xfrm rot="-8574470">
              <a:off x="75739" y="340445"/>
              <a:ext cx="412336" cy="167716"/>
              <a:chOff x="0" y="0"/>
              <a:chExt cx="219804" cy="89405"/>
            </a:xfrm>
          </p:grpSpPr>
          <p:sp>
            <p:nvSpPr>
              <p:cNvPr id="153" name="Freeform 153"/>
              <p:cNvSpPr/>
              <p:nvPr/>
            </p:nvSpPr>
            <p:spPr>
              <a:xfrm>
                <a:off x="0" y="0"/>
                <a:ext cx="219804" cy="89405"/>
              </a:xfrm>
              <a:custGeom>
                <a:avLst/>
                <a:gdLst/>
                <a:ahLst/>
                <a:cxnLst/>
                <a:rect l="l" t="t" r="r" b="b"/>
                <a:pathLst>
                  <a:path w="219804" h="89405">
                    <a:moveTo>
                      <a:pt x="44702" y="0"/>
                    </a:moveTo>
                    <a:lnTo>
                      <a:pt x="175102" y="0"/>
                    </a:lnTo>
                    <a:cubicBezTo>
                      <a:pt x="199790" y="0"/>
                      <a:pt x="219804" y="20014"/>
                      <a:pt x="219804" y="44702"/>
                    </a:cubicBezTo>
                    <a:lnTo>
                      <a:pt x="219804" y="44702"/>
                    </a:lnTo>
                    <a:cubicBezTo>
                      <a:pt x="219804" y="56558"/>
                      <a:pt x="215095" y="67928"/>
                      <a:pt x="206711" y="76312"/>
                    </a:cubicBezTo>
                    <a:cubicBezTo>
                      <a:pt x="198328" y="84695"/>
                      <a:pt x="186958" y="89405"/>
                      <a:pt x="175102" y="89405"/>
                    </a:cubicBezTo>
                    <a:lnTo>
                      <a:pt x="44702" y="89405"/>
                    </a:lnTo>
                    <a:cubicBezTo>
                      <a:pt x="32847" y="89405"/>
                      <a:pt x="21476" y="84695"/>
                      <a:pt x="13093" y="76312"/>
                    </a:cubicBezTo>
                    <a:cubicBezTo>
                      <a:pt x="4710" y="67928"/>
                      <a:pt x="0" y="56558"/>
                      <a:pt x="0" y="44702"/>
                    </a:cubicBezTo>
                    <a:lnTo>
                      <a:pt x="0" y="44702"/>
                    </a:lnTo>
                    <a:cubicBezTo>
                      <a:pt x="0" y="32847"/>
                      <a:pt x="4710" y="21476"/>
                      <a:pt x="13093" y="13093"/>
                    </a:cubicBezTo>
                    <a:cubicBezTo>
                      <a:pt x="21476" y="4710"/>
                      <a:pt x="32847" y="0"/>
                      <a:pt x="44702" y="0"/>
                    </a:cubicBezTo>
                    <a:close/>
                  </a:path>
                </a:pathLst>
              </a:custGeom>
              <a:solidFill>
                <a:srgbClr val="CAE7E9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4" name="TextBox 154"/>
              <p:cNvSpPr txBox="1"/>
              <p:nvPr/>
            </p:nvSpPr>
            <p:spPr>
              <a:xfrm>
                <a:off x="0" y="-47625"/>
                <a:ext cx="219804" cy="13703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55" name="Group 155"/>
            <p:cNvGrpSpPr/>
            <p:nvPr/>
          </p:nvGrpSpPr>
          <p:grpSpPr>
            <a:xfrm>
              <a:off x="81364" y="943369"/>
              <a:ext cx="164952" cy="264763"/>
              <a:chOff x="0" y="0"/>
              <a:chExt cx="801563" cy="1286579"/>
            </a:xfrm>
          </p:grpSpPr>
          <p:sp>
            <p:nvSpPr>
              <p:cNvPr id="156" name="Freeform 156"/>
              <p:cNvSpPr/>
              <p:nvPr/>
            </p:nvSpPr>
            <p:spPr>
              <a:xfrm>
                <a:off x="0" y="0"/>
                <a:ext cx="801563" cy="1286579"/>
              </a:xfrm>
              <a:custGeom>
                <a:avLst/>
                <a:gdLst/>
                <a:ahLst/>
                <a:cxnLst/>
                <a:rect l="l" t="t" r="r" b="b"/>
                <a:pathLst>
                  <a:path w="801563" h="1286579">
                    <a:moveTo>
                      <a:pt x="400781" y="0"/>
                    </a:moveTo>
                    <a:cubicBezTo>
                      <a:pt x="179436" y="0"/>
                      <a:pt x="0" y="288011"/>
                      <a:pt x="0" y="643290"/>
                    </a:cubicBezTo>
                    <a:cubicBezTo>
                      <a:pt x="0" y="998569"/>
                      <a:pt x="179436" y="1286579"/>
                      <a:pt x="400781" y="1286579"/>
                    </a:cubicBezTo>
                    <a:cubicBezTo>
                      <a:pt x="622127" y="1286579"/>
                      <a:pt x="801563" y="998569"/>
                      <a:pt x="801563" y="643290"/>
                    </a:cubicBezTo>
                    <a:cubicBezTo>
                      <a:pt x="801563" y="288011"/>
                      <a:pt x="622127" y="0"/>
                      <a:pt x="400781" y="0"/>
                    </a:cubicBezTo>
                    <a:close/>
                  </a:path>
                </a:pathLst>
              </a:custGeom>
              <a:solidFill>
                <a:srgbClr val="CAE7E9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7" name="TextBox 157"/>
              <p:cNvSpPr txBox="1"/>
              <p:nvPr/>
            </p:nvSpPr>
            <p:spPr>
              <a:xfrm>
                <a:off x="75147" y="72992"/>
                <a:ext cx="651270" cy="109297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58" name="Group 158"/>
            <p:cNvGrpSpPr/>
            <p:nvPr/>
          </p:nvGrpSpPr>
          <p:grpSpPr>
            <a:xfrm rot="-133965">
              <a:off x="129370" y="560629"/>
              <a:ext cx="164952" cy="294888"/>
              <a:chOff x="0" y="0"/>
              <a:chExt cx="801563" cy="1432970"/>
            </a:xfrm>
          </p:grpSpPr>
          <p:sp>
            <p:nvSpPr>
              <p:cNvPr id="159" name="Freeform 159"/>
              <p:cNvSpPr/>
              <p:nvPr/>
            </p:nvSpPr>
            <p:spPr>
              <a:xfrm>
                <a:off x="0" y="0"/>
                <a:ext cx="801563" cy="1432970"/>
              </a:xfrm>
              <a:custGeom>
                <a:avLst/>
                <a:gdLst/>
                <a:ahLst/>
                <a:cxnLst/>
                <a:rect l="l" t="t" r="r" b="b"/>
                <a:pathLst>
                  <a:path w="801563" h="1432970">
                    <a:moveTo>
                      <a:pt x="400781" y="0"/>
                    </a:moveTo>
                    <a:cubicBezTo>
                      <a:pt x="179436" y="0"/>
                      <a:pt x="0" y="320781"/>
                      <a:pt x="0" y="716485"/>
                    </a:cubicBezTo>
                    <a:cubicBezTo>
                      <a:pt x="0" y="1112189"/>
                      <a:pt x="179436" y="1432970"/>
                      <a:pt x="400781" y="1432970"/>
                    </a:cubicBezTo>
                    <a:cubicBezTo>
                      <a:pt x="622127" y="1432970"/>
                      <a:pt x="801563" y="1112189"/>
                      <a:pt x="801563" y="716485"/>
                    </a:cubicBezTo>
                    <a:cubicBezTo>
                      <a:pt x="801563" y="320781"/>
                      <a:pt x="622127" y="0"/>
                      <a:pt x="400781" y="0"/>
                    </a:cubicBezTo>
                    <a:close/>
                  </a:path>
                </a:pathLst>
              </a:custGeom>
              <a:solidFill>
                <a:srgbClr val="CAE7E9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0" name="TextBox 160"/>
              <p:cNvSpPr txBox="1"/>
              <p:nvPr/>
            </p:nvSpPr>
            <p:spPr>
              <a:xfrm>
                <a:off x="75147" y="86716"/>
                <a:ext cx="651270" cy="121191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61" name="Group 161"/>
            <p:cNvGrpSpPr/>
            <p:nvPr/>
          </p:nvGrpSpPr>
          <p:grpSpPr>
            <a:xfrm rot="-8924460">
              <a:off x="103214" y="283950"/>
              <a:ext cx="208901" cy="60658"/>
              <a:chOff x="0" y="0"/>
              <a:chExt cx="111359" cy="32335"/>
            </a:xfrm>
          </p:grpSpPr>
          <p:sp>
            <p:nvSpPr>
              <p:cNvPr id="162" name="Freeform 162"/>
              <p:cNvSpPr/>
              <p:nvPr/>
            </p:nvSpPr>
            <p:spPr>
              <a:xfrm>
                <a:off x="0" y="0"/>
                <a:ext cx="111359" cy="32335"/>
              </a:xfrm>
              <a:custGeom>
                <a:avLst/>
                <a:gdLst/>
                <a:ahLst/>
                <a:cxnLst/>
                <a:rect l="l" t="t" r="r" b="b"/>
                <a:pathLst>
                  <a:path w="111359" h="32335">
                    <a:moveTo>
                      <a:pt x="16168" y="0"/>
                    </a:moveTo>
                    <a:lnTo>
                      <a:pt x="95192" y="0"/>
                    </a:lnTo>
                    <a:cubicBezTo>
                      <a:pt x="104121" y="0"/>
                      <a:pt x="111359" y="7238"/>
                      <a:pt x="111359" y="16168"/>
                    </a:cubicBezTo>
                    <a:lnTo>
                      <a:pt x="111359" y="16168"/>
                    </a:lnTo>
                    <a:cubicBezTo>
                      <a:pt x="111359" y="20455"/>
                      <a:pt x="109656" y="24568"/>
                      <a:pt x="106624" y="27600"/>
                    </a:cubicBezTo>
                    <a:cubicBezTo>
                      <a:pt x="103592" y="30632"/>
                      <a:pt x="99480" y="32335"/>
                      <a:pt x="95192" y="32335"/>
                    </a:cubicBezTo>
                    <a:lnTo>
                      <a:pt x="16168" y="32335"/>
                    </a:lnTo>
                    <a:cubicBezTo>
                      <a:pt x="11880" y="32335"/>
                      <a:pt x="7767" y="30632"/>
                      <a:pt x="4735" y="27600"/>
                    </a:cubicBezTo>
                    <a:cubicBezTo>
                      <a:pt x="1703" y="24568"/>
                      <a:pt x="0" y="20455"/>
                      <a:pt x="0" y="16168"/>
                    </a:cubicBezTo>
                    <a:lnTo>
                      <a:pt x="0" y="16168"/>
                    </a:lnTo>
                    <a:cubicBezTo>
                      <a:pt x="0" y="11880"/>
                      <a:pt x="1703" y="7767"/>
                      <a:pt x="4735" y="4735"/>
                    </a:cubicBezTo>
                    <a:cubicBezTo>
                      <a:pt x="7767" y="1703"/>
                      <a:pt x="11880" y="0"/>
                      <a:pt x="16168" y="0"/>
                    </a:cubicBezTo>
                    <a:close/>
                  </a:path>
                </a:pathLst>
              </a:custGeom>
              <a:solidFill>
                <a:srgbClr val="CAE7E9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3" name="TextBox 163"/>
              <p:cNvSpPr txBox="1"/>
              <p:nvPr/>
            </p:nvSpPr>
            <p:spPr>
              <a:xfrm>
                <a:off x="0" y="-47625"/>
                <a:ext cx="111359" cy="7996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64" name="Group 164"/>
            <p:cNvGrpSpPr/>
            <p:nvPr/>
          </p:nvGrpSpPr>
          <p:grpSpPr>
            <a:xfrm rot="-335979">
              <a:off x="73404" y="236223"/>
              <a:ext cx="105941" cy="363046"/>
              <a:chOff x="0" y="0"/>
              <a:chExt cx="187091" cy="641138"/>
            </a:xfrm>
          </p:grpSpPr>
          <p:sp>
            <p:nvSpPr>
              <p:cNvPr id="165" name="Freeform 165"/>
              <p:cNvSpPr/>
              <p:nvPr/>
            </p:nvSpPr>
            <p:spPr>
              <a:xfrm>
                <a:off x="0" y="0"/>
                <a:ext cx="187091" cy="641138"/>
              </a:xfrm>
              <a:custGeom>
                <a:avLst/>
                <a:gdLst/>
                <a:ahLst/>
                <a:cxnLst/>
                <a:rect l="l" t="t" r="r" b="b"/>
                <a:pathLst>
                  <a:path w="187091" h="641138">
                    <a:moveTo>
                      <a:pt x="93546" y="0"/>
                    </a:moveTo>
                    <a:cubicBezTo>
                      <a:pt x="41882" y="0"/>
                      <a:pt x="0" y="143524"/>
                      <a:pt x="0" y="320569"/>
                    </a:cubicBezTo>
                    <a:cubicBezTo>
                      <a:pt x="0" y="497614"/>
                      <a:pt x="41882" y="641138"/>
                      <a:pt x="93546" y="641138"/>
                    </a:cubicBezTo>
                    <a:cubicBezTo>
                      <a:pt x="145209" y="641138"/>
                      <a:pt x="187091" y="497614"/>
                      <a:pt x="187091" y="320569"/>
                    </a:cubicBezTo>
                    <a:cubicBezTo>
                      <a:pt x="187091" y="143524"/>
                      <a:pt x="145209" y="0"/>
                      <a:pt x="93546" y="0"/>
                    </a:cubicBezTo>
                    <a:close/>
                  </a:path>
                </a:pathLst>
              </a:custGeom>
              <a:solidFill>
                <a:srgbClr val="CAE7E9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6" name="TextBox 166"/>
              <p:cNvSpPr txBox="1"/>
              <p:nvPr/>
            </p:nvSpPr>
            <p:spPr>
              <a:xfrm>
                <a:off x="17540" y="12482"/>
                <a:ext cx="152012" cy="56854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67" name="Group 167"/>
            <p:cNvGrpSpPr/>
            <p:nvPr/>
          </p:nvGrpSpPr>
          <p:grpSpPr>
            <a:xfrm rot="-1027461">
              <a:off x="87916" y="219942"/>
              <a:ext cx="107331" cy="363046"/>
              <a:chOff x="0" y="0"/>
              <a:chExt cx="189546" cy="641138"/>
            </a:xfrm>
          </p:grpSpPr>
          <p:sp>
            <p:nvSpPr>
              <p:cNvPr id="168" name="Freeform 168"/>
              <p:cNvSpPr/>
              <p:nvPr/>
            </p:nvSpPr>
            <p:spPr>
              <a:xfrm>
                <a:off x="0" y="0"/>
                <a:ext cx="189546" cy="641138"/>
              </a:xfrm>
              <a:custGeom>
                <a:avLst/>
                <a:gdLst/>
                <a:ahLst/>
                <a:cxnLst/>
                <a:rect l="l" t="t" r="r" b="b"/>
                <a:pathLst>
                  <a:path w="189546" h="641138">
                    <a:moveTo>
                      <a:pt x="94773" y="0"/>
                    </a:moveTo>
                    <a:cubicBezTo>
                      <a:pt x="42431" y="0"/>
                      <a:pt x="0" y="143524"/>
                      <a:pt x="0" y="320569"/>
                    </a:cubicBezTo>
                    <a:cubicBezTo>
                      <a:pt x="0" y="497614"/>
                      <a:pt x="42431" y="641138"/>
                      <a:pt x="94773" y="641138"/>
                    </a:cubicBezTo>
                    <a:cubicBezTo>
                      <a:pt x="147114" y="641138"/>
                      <a:pt x="189546" y="497614"/>
                      <a:pt x="189546" y="320569"/>
                    </a:cubicBezTo>
                    <a:cubicBezTo>
                      <a:pt x="189546" y="143524"/>
                      <a:pt x="147114" y="0"/>
                      <a:pt x="94773" y="0"/>
                    </a:cubicBezTo>
                    <a:close/>
                  </a:path>
                </a:pathLst>
              </a:custGeom>
              <a:solidFill>
                <a:srgbClr val="CAE7E9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9" name="TextBox 169"/>
              <p:cNvSpPr txBox="1"/>
              <p:nvPr/>
            </p:nvSpPr>
            <p:spPr>
              <a:xfrm>
                <a:off x="17770" y="12482"/>
                <a:ext cx="154006" cy="56854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70" name="Group 170"/>
            <p:cNvGrpSpPr/>
            <p:nvPr/>
          </p:nvGrpSpPr>
          <p:grpSpPr>
            <a:xfrm rot="-1949346">
              <a:off x="93865" y="200032"/>
              <a:ext cx="107331" cy="302316"/>
              <a:chOff x="0" y="0"/>
              <a:chExt cx="189546" cy="533889"/>
            </a:xfrm>
          </p:grpSpPr>
          <p:sp>
            <p:nvSpPr>
              <p:cNvPr id="171" name="Freeform 171"/>
              <p:cNvSpPr/>
              <p:nvPr/>
            </p:nvSpPr>
            <p:spPr>
              <a:xfrm>
                <a:off x="0" y="0"/>
                <a:ext cx="189546" cy="533889"/>
              </a:xfrm>
              <a:custGeom>
                <a:avLst/>
                <a:gdLst/>
                <a:ahLst/>
                <a:cxnLst/>
                <a:rect l="l" t="t" r="r" b="b"/>
                <a:pathLst>
                  <a:path w="189546" h="533889">
                    <a:moveTo>
                      <a:pt x="94773" y="0"/>
                    </a:moveTo>
                    <a:cubicBezTo>
                      <a:pt x="42431" y="0"/>
                      <a:pt x="0" y="119515"/>
                      <a:pt x="0" y="266944"/>
                    </a:cubicBezTo>
                    <a:cubicBezTo>
                      <a:pt x="0" y="414373"/>
                      <a:pt x="42431" y="533889"/>
                      <a:pt x="94773" y="533889"/>
                    </a:cubicBezTo>
                    <a:cubicBezTo>
                      <a:pt x="147114" y="533889"/>
                      <a:pt x="189546" y="414373"/>
                      <a:pt x="189546" y="266944"/>
                    </a:cubicBezTo>
                    <a:cubicBezTo>
                      <a:pt x="189546" y="119515"/>
                      <a:pt x="147114" y="0"/>
                      <a:pt x="94773" y="0"/>
                    </a:cubicBezTo>
                    <a:close/>
                  </a:path>
                </a:pathLst>
              </a:custGeom>
              <a:solidFill>
                <a:srgbClr val="CAE7E9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2" name="TextBox 172"/>
              <p:cNvSpPr txBox="1"/>
              <p:nvPr/>
            </p:nvSpPr>
            <p:spPr>
              <a:xfrm>
                <a:off x="17770" y="2427"/>
                <a:ext cx="154006" cy="48140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sp>
          <p:nvSpPr>
            <p:cNvPr id="173" name="AutoShape 173"/>
            <p:cNvSpPr/>
            <p:nvPr/>
          </p:nvSpPr>
          <p:spPr>
            <a:xfrm flipV="1">
              <a:off x="425872" y="661828"/>
              <a:ext cx="330984" cy="104641"/>
            </a:xfrm>
            <a:prstGeom prst="line">
              <a:avLst/>
            </a:prstGeom>
            <a:ln w="32018" cap="flat">
              <a:solidFill>
                <a:srgbClr val="CAE7E9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grpSp>
          <p:nvGrpSpPr>
            <p:cNvPr id="174" name="Group 174"/>
            <p:cNvGrpSpPr/>
            <p:nvPr/>
          </p:nvGrpSpPr>
          <p:grpSpPr>
            <a:xfrm rot="751719">
              <a:off x="3149451" y="609677"/>
              <a:ext cx="1410782" cy="251717"/>
              <a:chOff x="0" y="0"/>
              <a:chExt cx="1329862" cy="237279"/>
            </a:xfrm>
          </p:grpSpPr>
          <p:sp>
            <p:nvSpPr>
              <p:cNvPr id="175" name="Freeform 175"/>
              <p:cNvSpPr/>
              <p:nvPr/>
            </p:nvSpPr>
            <p:spPr>
              <a:xfrm>
                <a:off x="0" y="0"/>
                <a:ext cx="1329862" cy="237279"/>
              </a:xfrm>
              <a:custGeom>
                <a:avLst/>
                <a:gdLst/>
                <a:ahLst/>
                <a:cxnLst/>
                <a:rect l="l" t="t" r="r" b="b"/>
                <a:pathLst>
                  <a:path w="1329862" h="237279">
                    <a:moveTo>
                      <a:pt x="664931" y="0"/>
                    </a:moveTo>
                    <a:cubicBezTo>
                      <a:pt x="297700" y="0"/>
                      <a:pt x="0" y="53117"/>
                      <a:pt x="0" y="118639"/>
                    </a:cubicBezTo>
                    <a:cubicBezTo>
                      <a:pt x="0" y="184162"/>
                      <a:pt x="297700" y="237279"/>
                      <a:pt x="664931" y="237279"/>
                    </a:cubicBezTo>
                    <a:cubicBezTo>
                      <a:pt x="1032162" y="237279"/>
                      <a:pt x="1329862" y="184162"/>
                      <a:pt x="1329862" y="118639"/>
                    </a:cubicBezTo>
                    <a:cubicBezTo>
                      <a:pt x="1329862" y="53117"/>
                      <a:pt x="1032162" y="0"/>
                      <a:pt x="664931" y="0"/>
                    </a:cubicBezTo>
                    <a:close/>
                  </a:path>
                </a:pathLst>
              </a:custGeom>
              <a:solidFill>
                <a:srgbClr val="6B8F9D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6" name="TextBox 176"/>
              <p:cNvSpPr txBox="1"/>
              <p:nvPr/>
            </p:nvSpPr>
            <p:spPr>
              <a:xfrm>
                <a:off x="124675" y="-25380"/>
                <a:ext cx="1080513" cy="24041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77" name="Group 177"/>
            <p:cNvGrpSpPr/>
            <p:nvPr/>
          </p:nvGrpSpPr>
          <p:grpSpPr>
            <a:xfrm>
              <a:off x="1364233" y="474239"/>
              <a:ext cx="2501097" cy="622294"/>
              <a:chOff x="0" y="0"/>
              <a:chExt cx="1333263" cy="331727"/>
            </a:xfrm>
          </p:grpSpPr>
          <p:sp>
            <p:nvSpPr>
              <p:cNvPr id="178" name="Freeform 178"/>
              <p:cNvSpPr/>
              <p:nvPr/>
            </p:nvSpPr>
            <p:spPr>
              <a:xfrm>
                <a:off x="0" y="0"/>
                <a:ext cx="1333263" cy="331727"/>
              </a:xfrm>
              <a:custGeom>
                <a:avLst/>
                <a:gdLst/>
                <a:ahLst/>
                <a:cxnLst/>
                <a:rect l="l" t="t" r="r" b="b"/>
                <a:pathLst>
                  <a:path w="1333263" h="331727">
                    <a:moveTo>
                      <a:pt x="666632" y="0"/>
                    </a:moveTo>
                    <a:cubicBezTo>
                      <a:pt x="298461" y="0"/>
                      <a:pt x="0" y="74260"/>
                      <a:pt x="0" y="165864"/>
                    </a:cubicBezTo>
                    <a:cubicBezTo>
                      <a:pt x="0" y="257468"/>
                      <a:pt x="298461" y="331727"/>
                      <a:pt x="666632" y="331727"/>
                    </a:cubicBezTo>
                    <a:cubicBezTo>
                      <a:pt x="1034802" y="331727"/>
                      <a:pt x="1333263" y="257468"/>
                      <a:pt x="1333263" y="165864"/>
                    </a:cubicBezTo>
                    <a:cubicBezTo>
                      <a:pt x="1333263" y="74260"/>
                      <a:pt x="1034802" y="0"/>
                      <a:pt x="666632" y="0"/>
                    </a:cubicBezTo>
                    <a:close/>
                  </a:path>
                </a:pathLst>
              </a:custGeom>
              <a:solidFill>
                <a:srgbClr val="6B8F9D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9" name="TextBox 179"/>
              <p:cNvSpPr txBox="1"/>
              <p:nvPr/>
            </p:nvSpPr>
            <p:spPr>
              <a:xfrm>
                <a:off x="124993" y="-16526"/>
                <a:ext cx="1083276" cy="31715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80" name="Group 180"/>
            <p:cNvGrpSpPr/>
            <p:nvPr/>
          </p:nvGrpSpPr>
          <p:grpSpPr>
            <a:xfrm rot="-69683">
              <a:off x="501853" y="625990"/>
              <a:ext cx="1410782" cy="301873"/>
              <a:chOff x="0" y="0"/>
              <a:chExt cx="1329862" cy="284558"/>
            </a:xfrm>
          </p:grpSpPr>
          <p:sp>
            <p:nvSpPr>
              <p:cNvPr id="181" name="Freeform 181"/>
              <p:cNvSpPr/>
              <p:nvPr/>
            </p:nvSpPr>
            <p:spPr>
              <a:xfrm>
                <a:off x="0" y="0"/>
                <a:ext cx="1329862" cy="284558"/>
              </a:xfrm>
              <a:custGeom>
                <a:avLst/>
                <a:gdLst/>
                <a:ahLst/>
                <a:cxnLst/>
                <a:rect l="l" t="t" r="r" b="b"/>
                <a:pathLst>
                  <a:path w="1329862" h="284558">
                    <a:moveTo>
                      <a:pt x="664931" y="0"/>
                    </a:moveTo>
                    <a:cubicBezTo>
                      <a:pt x="297700" y="0"/>
                      <a:pt x="0" y="63700"/>
                      <a:pt x="0" y="142279"/>
                    </a:cubicBezTo>
                    <a:cubicBezTo>
                      <a:pt x="0" y="220857"/>
                      <a:pt x="297700" y="284558"/>
                      <a:pt x="664931" y="284558"/>
                    </a:cubicBezTo>
                    <a:cubicBezTo>
                      <a:pt x="1032162" y="284558"/>
                      <a:pt x="1329862" y="220857"/>
                      <a:pt x="1329862" y="142279"/>
                    </a:cubicBezTo>
                    <a:cubicBezTo>
                      <a:pt x="1329862" y="63700"/>
                      <a:pt x="1032162" y="0"/>
                      <a:pt x="664931" y="0"/>
                    </a:cubicBezTo>
                    <a:close/>
                  </a:path>
                </a:pathLst>
              </a:custGeom>
              <a:solidFill>
                <a:srgbClr val="6B8F9D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2" name="TextBox 182"/>
              <p:cNvSpPr txBox="1"/>
              <p:nvPr/>
            </p:nvSpPr>
            <p:spPr>
              <a:xfrm>
                <a:off x="124675" y="-20948"/>
                <a:ext cx="1080513" cy="27882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83" name="Group 183"/>
            <p:cNvGrpSpPr/>
            <p:nvPr/>
          </p:nvGrpSpPr>
          <p:grpSpPr>
            <a:xfrm rot="-69683">
              <a:off x="841850" y="664099"/>
              <a:ext cx="1379511" cy="318772"/>
              <a:chOff x="0" y="0"/>
              <a:chExt cx="1300385" cy="300488"/>
            </a:xfrm>
          </p:grpSpPr>
          <p:sp>
            <p:nvSpPr>
              <p:cNvPr id="184" name="Freeform 184"/>
              <p:cNvSpPr/>
              <p:nvPr/>
            </p:nvSpPr>
            <p:spPr>
              <a:xfrm>
                <a:off x="0" y="0"/>
                <a:ext cx="1300385" cy="300488"/>
              </a:xfrm>
              <a:custGeom>
                <a:avLst/>
                <a:gdLst/>
                <a:ahLst/>
                <a:cxnLst/>
                <a:rect l="l" t="t" r="r" b="b"/>
                <a:pathLst>
                  <a:path w="1300385" h="300488">
                    <a:moveTo>
                      <a:pt x="650193" y="0"/>
                    </a:moveTo>
                    <a:cubicBezTo>
                      <a:pt x="291101" y="0"/>
                      <a:pt x="0" y="67267"/>
                      <a:pt x="0" y="150244"/>
                    </a:cubicBezTo>
                    <a:cubicBezTo>
                      <a:pt x="0" y="233221"/>
                      <a:pt x="291101" y="300488"/>
                      <a:pt x="650193" y="300488"/>
                    </a:cubicBezTo>
                    <a:cubicBezTo>
                      <a:pt x="1009284" y="300488"/>
                      <a:pt x="1300385" y="233221"/>
                      <a:pt x="1300385" y="150244"/>
                    </a:cubicBezTo>
                    <a:cubicBezTo>
                      <a:pt x="1300385" y="67267"/>
                      <a:pt x="1009284" y="0"/>
                      <a:pt x="650193" y="0"/>
                    </a:cubicBezTo>
                    <a:close/>
                  </a:path>
                </a:pathLst>
              </a:custGeom>
              <a:solidFill>
                <a:srgbClr val="6B8F9D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5" name="TextBox 185"/>
              <p:cNvSpPr txBox="1"/>
              <p:nvPr/>
            </p:nvSpPr>
            <p:spPr>
              <a:xfrm>
                <a:off x="121911" y="-19454"/>
                <a:ext cx="1056563" cy="29177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86" name="Group 186"/>
            <p:cNvGrpSpPr/>
            <p:nvPr/>
          </p:nvGrpSpPr>
          <p:grpSpPr>
            <a:xfrm rot="1752864">
              <a:off x="1023396" y="593429"/>
              <a:ext cx="382072" cy="196239"/>
              <a:chOff x="0" y="0"/>
              <a:chExt cx="360157" cy="184983"/>
            </a:xfrm>
          </p:grpSpPr>
          <p:sp>
            <p:nvSpPr>
              <p:cNvPr id="187" name="Freeform 187"/>
              <p:cNvSpPr/>
              <p:nvPr/>
            </p:nvSpPr>
            <p:spPr>
              <a:xfrm>
                <a:off x="0" y="0"/>
                <a:ext cx="360157" cy="184983"/>
              </a:xfrm>
              <a:custGeom>
                <a:avLst/>
                <a:gdLst/>
                <a:ahLst/>
                <a:cxnLst/>
                <a:rect l="l" t="t" r="r" b="b"/>
                <a:pathLst>
                  <a:path w="360157" h="184983">
                    <a:moveTo>
                      <a:pt x="180078" y="0"/>
                    </a:moveTo>
                    <a:cubicBezTo>
                      <a:pt x="80624" y="0"/>
                      <a:pt x="0" y="41410"/>
                      <a:pt x="0" y="92492"/>
                    </a:cubicBezTo>
                    <a:cubicBezTo>
                      <a:pt x="0" y="143573"/>
                      <a:pt x="80624" y="184983"/>
                      <a:pt x="180078" y="184983"/>
                    </a:cubicBezTo>
                    <a:cubicBezTo>
                      <a:pt x="279533" y="184983"/>
                      <a:pt x="360157" y="143573"/>
                      <a:pt x="360157" y="92492"/>
                    </a:cubicBezTo>
                    <a:cubicBezTo>
                      <a:pt x="360157" y="41410"/>
                      <a:pt x="279533" y="0"/>
                      <a:pt x="180078" y="0"/>
                    </a:cubicBezTo>
                    <a:close/>
                  </a:path>
                </a:pathLst>
              </a:custGeom>
              <a:solidFill>
                <a:srgbClr val="6B8F9D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8" name="TextBox 188"/>
              <p:cNvSpPr txBox="1"/>
              <p:nvPr/>
            </p:nvSpPr>
            <p:spPr>
              <a:xfrm>
                <a:off x="33765" y="-30283"/>
                <a:ext cx="292627" cy="19792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89" name="Group 189"/>
            <p:cNvGrpSpPr/>
            <p:nvPr/>
          </p:nvGrpSpPr>
          <p:grpSpPr>
            <a:xfrm rot="919753">
              <a:off x="3718445" y="832410"/>
              <a:ext cx="374084" cy="136216"/>
              <a:chOff x="0" y="0"/>
              <a:chExt cx="199414" cy="72613"/>
            </a:xfrm>
          </p:grpSpPr>
          <p:sp>
            <p:nvSpPr>
              <p:cNvPr id="190" name="Freeform 190"/>
              <p:cNvSpPr/>
              <p:nvPr/>
            </p:nvSpPr>
            <p:spPr>
              <a:xfrm>
                <a:off x="0" y="0"/>
                <a:ext cx="199414" cy="72613"/>
              </a:xfrm>
              <a:custGeom>
                <a:avLst/>
                <a:gdLst/>
                <a:ahLst/>
                <a:cxnLst/>
                <a:rect l="l" t="t" r="r" b="b"/>
                <a:pathLst>
                  <a:path w="199414" h="72613">
                    <a:moveTo>
                      <a:pt x="36306" y="0"/>
                    </a:moveTo>
                    <a:lnTo>
                      <a:pt x="163107" y="0"/>
                    </a:lnTo>
                    <a:cubicBezTo>
                      <a:pt x="183159" y="0"/>
                      <a:pt x="199414" y="16255"/>
                      <a:pt x="199414" y="36306"/>
                    </a:cubicBezTo>
                    <a:lnTo>
                      <a:pt x="199414" y="36306"/>
                    </a:lnTo>
                    <a:cubicBezTo>
                      <a:pt x="199414" y="56358"/>
                      <a:pt x="183159" y="72613"/>
                      <a:pt x="163107" y="72613"/>
                    </a:cubicBezTo>
                    <a:lnTo>
                      <a:pt x="36306" y="72613"/>
                    </a:lnTo>
                    <a:cubicBezTo>
                      <a:pt x="16255" y="72613"/>
                      <a:pt x="0" y="56358"/>
                      <a:pt x="0" y="36306"/>
                    </a:cubicBezTo>
                    <a:lnTo>
                      <a:pt x="0" y="36306"/>
                    </a:lnTo>
                    <a:cubicBezTo>
                      <a:pt x="0" y="16255"/>
                      <a:pt x="16255" y="0"/>
                      <a:pt x="36306" y="0"/>
                    </a:cubicBezTo>
                    <a:close/>
                  </a:path>
                </a:pathLst>
              </a:custGeom>
              <a:solidFill>
                <a:srgbClr val="6B8F9D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91" name="TextBox 191"/>
              <p:cNvSpPr txBox="1"/>
              <p:nvPr/>
            </p:nvSpPr>
            <p:spPr>
              <a:xfrm>
                <a:off x="0" y="-47625"/>
                <a:ext cx="199414" cy="12023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92" name="Group 192"/>
            <p:cNvGrpSpPr/>
            <p:nvPr/>
          </p:nvGrpSpPr>
          <p:grpSpPr>
            <a:xfrm rot="-624248">
              <a:off x="3985442" y="849391"/>
              <a:ext cx="440095" cy="118574"/>
              <a:chOff x="0" y="0"/>
              <a:chExt cx="234602" cy="63208"/>
            </a:xfrm>
          </p:grpSpPr>
          <p:sp>
            <p:nvSpPr>
              <p:cNvPr id="193" name="Freeform 193"/>
              <p:cNvSpPr/>
              <p:nvPr/>
            </p:nvSpPr>
            <p:spPr>
              <a:xfrm>
                <a:off x="0" y="0"/>
                <a:ext cx="234602" cy="63208"/>
              </a:xfrm>
              <a:custGeom>
                <a:avLst/>
                <a:gdLst/>
                <a:ahLst/>
                <a:cxnLst/>
                <a:rect l="l" t="t" r="r" b="b"/>
                <a:pathLst>
                  <a:path w="234602" h="63208">
                    <a:moveTo>
                      <a:pt x="31604" y="0"/>
                    </a:moveTo>
                    <a:lnTo>
                      <a:pt x="202998" y="0"/>
                    </a:lnTo>
                    <a:cubicBezTo>
                      <a:pt x="211380" y="0"/>
                      <a:pt x="219418" y="3330"/>
                      <a:pt x="225345" y="9257"/>
                    </a:cubicBezTo>
                    <a:cubicBezTo>
                      <a:pt x="231272" y="15184"/>
                      <a:pt x="234602" y="23222"/>
                      <a:pt x="234602" y="31604"/>
                    </a:cubicBezTo>
                    <a:lnTo>
                      <a:pt x="234602" y="31604"/>
                    </a:lnTo>
                    <a:cubicBezTo>
                      <a:pt x="234602" y="39986"/>
                      <a:pt x="231272" y="48025"/>
                      <a:pt x="225345" y="53952"/>
                    </a:cubicBezTo>
                    <a:cubicBezTo>
                      <a:pt x="219418" y="59879"/>
                      <a:pt x="211380" y="63208"/>
                      <a:pt x="202998" y="63208"/>
                    </a:cubicBezTo>
                    <a:lnTo>
                      <a:pt x="31604" y="63208"/>
                    </a:lnTo>
                    <a:cubicBezTo>
                      <a:pt x="23222" y="63208"/>
                      <a:pt x="15184" y="59879"/>
                      <a:pt x="9257" y="53952"/>
                    </a:cubicBezTo>
                    <a:cubicBezTo>
                      <a:pt x="3330" y="48025"/>
                      <a:pt x="0" y="39986"/>
                      <a:pt x="0" y="31604"/>
                    </a:cubicBezTo>
                    <a:lnTo>
                      <a:pt x="0" y="31604"/>
                    </a:lnTo>
                    <a:cubicBezTo>
                      <a:pt x="0" y="23222"/>
                      <a:pt x="3330" y="15184"/>
                      <a:pt x="9257" y="9257"/>
                    </a:cubicBezTo>
                    <a:cubicBezTo>
                      <a:pt x="15184" y="3330"/>
                      <a:pt x="23222" y="0"/>
                      <a:pt x="31604" y="0"/>
                    </a:cubicBezTo>
                    <a:close/>
                  </a:path>
                </a:pathLst>
              </a:custGeom>
              <a:solidFill>
                <a:srgbClr val="6B8F9D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94" name="TextBox 194"/>
              <p:cNvSpPr txBox="1"/>
              <p:nvPr/>
            </p:nvSpPr>
            <p:spPr>
              <a:xfrm>
                <a:off x="0" y="-47625"/>
                <a:ext cx="234602" cy="11083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95" name="Group 195"/>
            <p:cNvGrpSpPr/>
            <p:nvPr/>
          </p:nvGrpSpPr>
          <p:grpSpPr>
            <a:xfrm rot="-601693">
              <a:off x="309619" y="683481"/>
              <a:ext cx="479423" cy="53279"/>
              <a:chOff x="0" y="0"/>
              <a:chExt cx="720798" cy="80103"/>
            </a:xfrm>
          </p:grpSpPr>
          <p:sp>
            <p:nvSpPr>
              <p:cNvPr id="196" name="Freeform 196"/>
              <p:cNvSpPr/>
              <p:nvPr/>
            </p:nvSpPr>
            <p:spPr>
              <a:xfrm>
                <a:off x="0" y="0"/>
                <a:ext cx="720798" cy="80103"/>
              </a:xfrm>
              <a:custGeom>
                <a:avLst/>
                <a:gdLst/>
                <a:ahLst/>
                <a:cxnLst/>
                <a:rect l="l" t="t" r="r" b="b"/>
                <a:pathLst>
                  <a:path w="720798" h="80103">
                    <a:moveTo>
                      <a:pt x="360399" y="0"/>
                    </a:moveTo>
                    <a:cubicBezTo>
                      <a:pt x="161356" y="0"/>
                      <a:pt x="0" y="17932"/>
                      <a:pt x="0" y="40051"/>
                    </a:cubicBezTo>
                    <a:cubicBezTo>
                      <a:pt x="0" y="62171"/>
                      <a:pt x="161356" y="80103"/>
                      <a:pt x="360399" y="80103"/>
                    </a:cubicBezTo>
                    <a:cubicBezTo>
                      <a:pt x="559442" y="80103"/>
                      <a:pt x="720798" y="62171"/>
                      <a:pt x="720798" y="40051"/>
                    </a:cubicBezTo>
                    <a:cubicBezTo>
                      <a:pt x="720798" y="17932"/>
                      <a:pt x="559442" y="0"/>
                      <a:pt x="360399" y="0"/>
                    </a:cubicBezTo>
                    <a:close/>
                  </a:path>
                </a:pathLst>
              </a:custGeom>
              <a:solidFill>
                <a:srgbClr val="CAE7E9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97" name="TextBox 197"/>
              <p:cNvSpPr txBox="1"/>
              <p:nvPr/>
            </p:nvSpPr>
            <p:spPr>
              <a:xfrm>
                <a:off x="67575" y="-40115"/>
                <a:ext cx="585649" cy="11270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98" name="Group 198"/>
            <p:cNvGrpSpPr/>
            <p:nvPr/>
          </p:nvGrpSpPr>
          <p:grpSpPr>
            <a:xfrm>
              <a:off x="1885141" y="439346"/>
              <a:ext cx="915459" cy="138391"/>
              <a:chOff x="0" y="0"/>
              <a:chExt cx="488005" cy="73772"/>
            </a:xfrm>
          </p:grpSpPr>
          <p:sp>
            <p:nvSpPr>
              <p:cNvPr id="199" name="Freeform 199"/>
              <p:cNvSpPr/>
              <p:nvPr/>
            </p:nvSpPr>
            <p:spPr>
              <a:xfrm>
                <a:off x="0" y="0"/>
                <a:ext cx="488005" cy="73772"/>
              </a:xfrm>
              <a:custGeom>
                <a:avLst/>
                <a:gdLst/>
                <a:ahLst/>
                <a:cxnLst/>
                <a:rect l="l" t="t" r="r" b="b"/>
                <a:pathLst>
                  <a:path w="488005" h="73772">
                    <a:moveTo>
                      <a:pt x="244002" y="0"/>
                    </a:moveTo>
                    <a:cubicBezTo>
                      <a:pt x="109244" y="0"/>
                      <a:pt x="0" y="16515"/>
                      <a:pt x="0" y="36886"/>
                    </a:cubicBezTo>
                    <a:cubicBezTo>
                      <a:pt x="0" y="57258"/>
                      <a:pt x="109244" y="73772"/>
                      <a:pt x="244002" y="73772"/>
                    </a:cubicBezTo>
                    <a:cubicBezTo>
                      <a:pt x="378761" y="73772"/>
                      <a:pt x="488005" y="57258"/>
                      <a:pt x="488005" y="36886"/>
                    </a:cubicBezTo>
                    <a:cubicBezTo>
                      <a:pt x="488005" y="16515"/>
                      <a:pt x="378761" y="0"/>
                      <a:pt x="244002" y="0"/>
                    </a:cubicBezTo>
                    <a:close/>
                  </a:path>
                </a:pathLst>
              </a:custGeom>
              <a:solidFill>
                <a:srgbClr val="1F586D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0" name="TextBox 200"/>
              <p:cNvSpPr txBox="1"/>
              <p:nvPr/>
            </p:nvSpPr>
            <p:spPr>
              <a:xfrm>
                <a:off x="45750" y="-40709"/>
                <a:ext cx="396504" cy="10756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01" name="Group 201"/>
            <p:cNvGrpSpPr/>
            <p:nvPr/>
          </p:nvGrpSpPr>
          <p:grpSpPr>
            <a:xfrm rot="1961455">
              <a:off x="2252109" y="298655"/>
              <a:ext cx="595924" cy="90087"/>
              <a:chOff x="0" y="0"/>
              <a:chExt cx="488005" cy="73772"/>
            </a:xfrm>
          </p:grpSpPr>
          <p:sp>
            <p:nvSpPr>
              <p:cNvPr id="202" name="Freeform 202"/>
              <p:cNvSpPr/>
              <p:nvPr/>
            </p:nvSpPr>
            <p:spPr>
              <a:xfrm>
                <a:off x="0" y="0"/>
                <a:ext cx="488005" cy="73772"/>
              </a:xfrm>
              <a:custGeom>
                <a:avLst/>
                <a:gdLst/>
                <a:ahLst/>
                <a:cxnLst/>
                <a:rect l="l" t="t" r="r" b="b"/>
                <a:pathLst>
                  <a:path w="488005" h="73772">
                    <a:moveTo>
                      <a:pt x="244002" y="0"/>
                    </a:moveTo>
                    <a:cubicBezTo>
                      <a:pt x="109244" y="0"/>
                      <a:pt x="0" y="16515"/>
                      <a:pt x="0" y="36886"/>
                    </a:cubicBezTo>
                    <a:cubicBezTo>
                      <a:pt x="0" y="57258"/>
                      <a:pt x="109244" y="73772"/>
                      <a:pt x="244002" y="73772"/>
                    </a:cubicBezTo>
                    <a:cubicBezTo>
                      <a:pt x="378761" y="73772"/>
                      <a:pt x="488005" y="57258"/>
                      <a:pt x="488005" y="36886"/>
                    </a:cubicBezTo>
                    <a:cubicBezTo>
                      <a:pt x="488005" y="16515"/>
                      <a:pt x="378761" y="0"/>
                      <a:pt x="244002" y="0"/>
                    </a:cubicBezTo>
                    <a:close/>
                  </a:path>
                </a:pathLst>
              </a:custGeom>
              <a:solidFill>
                <a:srgbClr val="1F586D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3" name="TextBox 203"/>
              <p:cNvSpPr txBox="1"/>
              <p:nvPr/>
            </p:nvSpPr>
            <p:spPr>
              <a:xfrm>
                <a:off x="45750" y="-40709"/>
                <a:ext cx="396504" cy="10756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sp>
          <p:nvSpPr>
            <p:cNvPr id="204" name="AutoShape 204"/>
            <p:cNvSpPr/>
            <p:nvPr/>
          </p:nvSpPr>
          <p:spPr>
            <a:xfrm flipV="1">
              <a:off x="1144771" y="1014221"/>
              <a:ext cx="3005237" cy="14905"/>
            </a:xfrm>
            <a:prstGeom prst="line">
              <a:avLst/>
            </a:prstGeom>
            <a:ln w="70439" cap="flat">
              <a:solidFill>
                <a:srgbClr val="CAE7E9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grpSp>
          <p:nvGrpSpPr>
            <p:cNvPr id="205" name="Group 205"/>
            <p:cNvGrpSpPr/>
            <p:nvPr/>
          </p:nvGrpSpPr>
          <p:grpSpPr>
            <a:xfrm>
              <a:off x="1534726" y="872969"/>
              <a:ext cx="2548251" cy="282505"/>
              <a:chOff x="0" y="0"/>
              <a:chExt cx="1358399" cy="150595"/>
            </a:xfrm>
          </p:grpSpPr>
          <p:sp>
            <p:nvSpPr>
              <p:cNvPr id="206" name="Freeform 206"/>
              <p:cNvSpPr/>
              <p:nvPr/>
            </p:nvSpPr>
            <p:spPr>
              <a:xfrm>
                <a:off x="0" y="0"/>
                <a:ext cx="1358399" cy="150595"/>
              </a:xfrm>
              <a:custGeom>
                <a:avLst/>
                <a:gdLst/>
                <a:ahLst/>
                <a:cxnLst/>
                <a:rect l="l" t="t" r="r" b="b"/>
                <a:pathLst>
                  <a:path w="1358399" h="150595">
                    <a:moveTo>
                      <a:pt x="679200" y="0"/>
                    </a:moveTo>
                    <a:cubicBezTo>
                      <a:pt x="304088" y="0"/>
                      <a:pt x="0" y="33712"/>
                      <a:pt x="0" y="75298"/>
                    </a:cubicBezTo>
                    <a:cubicBezTo>
                      <a:pt x="0" y="116883"/>
                      <a:pt x="304088" y="150595"/>
                      <a:pt x="679200" y="150595"/>
                    </a:cubicBezTo>
                    <a:cubicBezTo>
                      <a:pt x="1054311" y="150595"/>
                      <a:pt x="1358399" y="116883"/>
                      <a:pt x="1358399" y="75298"/>
                    </a:cubicBezTo>
                    <a:cubicBezTo>
                      <a:pt x="1358399" y="33712"/>
                      <a:pt x="1054311" y="0"/>
                      <a:pt x="679200" y="0"/>
                    </a:cubicBezTo>
                    <a:close/>
                  </a:path>
                </a:pathLst>
              </a:custGeom>
              <a:solidFill>
                <a:srgbClr val="CAE7E9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7" name="TextBox 207"/>
              <p:cNvSpPr txBox="1"/>
              <p:nvPr/>
            </p:nvSpPr>
            <p:spPr>
              <a:xfrm>
                <a:off x="127350" y="-33507"/>
                <a:ext cx="1103699" cy="16998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08" name="Group 208"/>
            <p:cNvGrpSpPr/>
            <p:nvPr/>
          </p:nvGrpSpPr>
          <p:grpSpPr>
            <a:xfrm rot="-5400000">
              <a:off x="1338686" y="1099208"/>
              <a:ext cx="178368" cy="270588"/>
              <a:chOff x="0" y="0"/>
              <a:chExt cx="95083" cy="144243"/>
            </a:xfrm>
          </p:grpSpPr>
          <p:sp>
            <p:nvSpPr>
              <p:cNvPr id="209" name="Freeform 209"/>
              <p:cNvSpPr/>
              <p:nvPr/>
            </p:nvSpPr>
            <p:spPr>
              <a:xfrm>
                <a:off x="0" y="0"/>
                <a:ext cx="95083" cy="144243"/>
              </a:xfrm>
              <a:custGeom>
                <a:avLst/>
                <a:gdLst/>
                <a:ahLst/>
                <a:cxnLst/>
                <a:rect l="l" t="t" r="r" b="b"/>
                <a:pathLst>
                  <a:path w="95083" h="144243">
                    <a:moveTo>
                      <a:pt x="47541" y="0"/>
                    </a:moveTo>
                    <a:lnTo>
                      <a:pt x="47541" y="0"/>
                    </a:lnTo>
                    <a:cubicBezTo>
                      <a:pt x="60150" y="0"/>
                      <a:pt x="72242" y="5009"/>
                      <a:pt x="81158" y="13925"/>
                    </a:cubicBezTo>
                    <a:cubicBezTo>
                      <a:pt x="90074" y="22840"/>
                      <a:pt x="95083" y="34933"/>
                      <a:pt x="95083" y="47541"/>
                    </a:cubicBezTo>
                    <a:lnTo>
                      <a:pt x="95083" y="96701"/>
                    </a:lnTo>
                    <a:cubicBezTo>
                      <a:pt x="95083" y="122958"/>
                      <a:pt x="73798" y="144243"/>
                      <a:pt x="47541" y="144243"/>
                    </a:cubicBezTo>
                    <a:lnTo>
                      <a:pt x="47541" y="144243"/>
                    </a:lnTo>
                    <a:cubicBezTo>
                      <a:pt x="21285" y="144243"/>
                      <a:pt x="0" y="122958"/>
                      <a:pt x="0" y="96701"/>
                    </a:cubicBezTo>
                    <a:lnTo>
                      <a:pt x="0" y="47541"/>
                    </a:lnTo>
                    <a:cubicBezTo>
                      <a:pt x="0" y="21285"/>
                      <a:pt x="21285" y="0"/>
                      <a:pt x="47541" y="0"/>
                    </a:cubicBezTo>
                    <a:close/>
                  </a:path>
                </a:pathLst>
              </a:custGeom>
              <a:solidFill>
                <a:srgbClr val="9EB2A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10" name="TextBox 210"/>
              <p:cNvSpPr txBox="1"/>
              <p:nvPr/>
            </p:nvSpPr>
            <p:spPr>
              <a:xfrm>
                <a:off x="0" y="-47625"/>
                <a:ext cx="95083" cy="19186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11" name="Group 211"/>
            <p:cNvGrpSpPr/>
            <p:nvPr/>
          </p:nvGrpSpPr>
          <p:grpSpPr>
            <a:xfrm rot="-2158100">
              <a:off x="1008307" y="1020572"/>
              <a:ext cx="190125" cy="288940"/>
              <a:chOff x="0" y="0"/>
              <a:chExt cx="101350" cy="154025"/>
            </a:xfrm>
          </p:grpSpPr>
          <p:sp>
            <p:nvSpPr>
              <p:cNvPr id="212" name="Freeform 212"/>
              <p:cNvSpPr/>
              <p:nvPr/>
            </p:nvSpPr>
            <p:spPr>
              <a:xfrm>
                <a:off x="0" y="0"/>
                <a:ext cx="101350" cy="154025"/>
              </a:xfrm>
              <a:custGeom>
                <a:avLst/>
                <a:gdLst/>
                <a:ahLst/>
                <a:cxnLst/>
                <a:rect l="l" t="t" r="r" b="b"/>
                <a:pathLst>
                  <a:path w="101350" h="154025">
                    <a:moveTo>
                      <a:pt x="50675" y="0"/>
                    </a:moveTo>
                    <a:lnTo>
                      <a:pt x="50675" y="0"/>
                    </a:lnTo>
                    <a:cubicBezTo>
                      <a:pt x="78662" y="0"/>
                      <a:pt x="101350" y="22688"/>
                      <a:pt x="101350" y="50675"/>
                    </a:cubicBezTo>
                    <a:lnTo>
                      <a:pt x="101350" y="103350"/>
                    </a:lnTo>
                    <a:cubicBezTo>
                      <a:pt x="101350" y="131337"/>
                      <a:pt x="78662" y="154025"/>
                      <a:pt x="50675" y="154025"/>
                    </a:cubicBezTo>
                    <a:lnTo>
                      <a:pt x="50675" y="154025"/>
                    </a:lnTo>
                    <a:cubicBezTo>
                      <a:pt x="22688" y="154025"/>
                      <a:pt x="0" y="131337"/>
                      <a:pt x="0" y="103350"/>
                    </a:cubicBezTo>
                    <a:lnTo>
                      <a:pt x="0" y="50675"/>
                    </a:lnTo>
                    <a:cubicBezTo>
                      <a:pt x="0" y="22688"/>
                      <a:pt x="22688" y="0"/>
                      <a:pt x="50675" y="0"/>
                    </a:cubicBezTo>
                    <a:close/>
                  </a:path>
                </a:pathLst>
              </a:custGeom>
              <a:solidFill>
                <a:srgbClr val="9EB2A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13" name="TextBox 213"/>
              <p:cNvSpPr txBox="1"/>
              <p:nvPr/>
            </p:nvSpPr>
            <p:spPr>
              <a:xfrm>
                <a:off x="0" y="-47625"/>
                <a:ext cx="101350" cy="2016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sp>
          <p:nvSpPr>
            <p:cNvPr id="214" name="AutoShape 214"/>
            <p:cNvSpPr/>
            <p:nvPr/>
          </p:nvSpPr>
          <p:spPr>
            <a:xfrm>
              <a:off x="1101886" y="1026442"/>
              <a:ext cx="426578" cy="131453"/>
            </a:xfrm>
            <a:prstGeom prst="line">
              <a:avLst/>
            </a:prstGeom>
            <a:ln w="38421" cap="flat">
              <a:solidFill>
                <a:srgbClr val="9EB2AF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grpSp>
          <p:nvGrpSpPr>
            <p:cNvPr id="215" name="Group 215"/>
            <p:cNvGrpSpPr/>
            <p:nvPr/>
          </p:nvGrpSpPr>
          <p:grpSpPr>
            <a:xfrm rot="-2039154">
              <a:off x="1070649" y="1058412"/>
              <a:ext cx="224718" cy="361044"/>
              <a:chOff x="0" y="0"/>
              <a:chExt cx="119791" cy="192462"/>
            </a:xfrm>
          </p:grpSpPr>
          <p:sp>
            <p:nvSpPr>
              <p:cNvPr id="216" name="Freeform 216"/>
              <p:cNvSpPr/>
              <p:nvPr/>
            </p:nvSpPr>
            <p:spPr>
              <a:xfrm>
                <a:off x="0" y="0"/>
                <a:ext cx="119791" cy="192462"/>
              </a:xfrm>
              <a:custGeom>
                <a:avLst/>
                <a:gdLst/>
                <a:ahLst/>
                <a:cxnLst/>
                <a:rect l="l" t="t" r="r" b="b"/>
                <a:pathLst>
                  <a:path w="119791" h="192462">
                    <a:moveTo>
                      <a:pt x="59895" y="0"/>
                    </a:moveTo>
                    <a:lnTo>
                      <a:pt x="59895" y="0"/>
                    </a:lnTo>
                    <a:cubicBezTo>
                      <a:pt x="92975" y="0"/>
                      <a:pt x="119791" y="26816"/>
                      <a:pt x="119791" y="59895"/>
                    </a:cubicBezTo>
                    <a:lnTo>
                      <a:pt x="119791" y="132567"/>
                    </a:lnTo>
                    <a:cubicBezTo>
                      <a:pt x="119791" y="148452"/>
                      <a:pt x="113480" y="163686"/>
                      <a:pt x="102248" y="174919"/>
                    </a:cubicBezTo>
                    <a:cubicBezTo>
                      <a:pt x="91015" y="186152"/>
                      <a:pt x="75781" y="192462"/>
                      <a:pt x="59895" y="192462"/>
                    </a:cubicBezTo>
                    <a:lnTo>
                      <a:pt x="59895" y="192462"/>
                    </a:lnTo>
                    <a:cubicBezTo>
                      <a:pt x="44010" y="192462"/>
                      <a:pt x="28776" y="186152"/>
                      <a:pt x="17543" y="174919"/>
                    </a:cubicBezTo>
                    <a:cubicBezTo>
                      <a:pt x="6310" y="163686"/>
                      <a:pt x="0" y="148452"/>
                      <a:pt x="0" y="132567"/>
                    </a:cubicBezTo>
                    <a:lnTo>
                      <a:pt x="0" y="59895"/>
                    </a:lnTo>
                    <a:cubicBezTo>
                      <a:pt x="0" y="44010"/>
                      <a:pt x="6310" y="28776"/>
                      <a:pt x="17543" y="17543"/>
                    </a:cubicBezTo>
                    <a:cubicBezTo>
                      <a:pt x="28776" y="6310"/>
                      <a:pt x="44010" y="0"/>
                      <a:pt x="59895" y="0"/>
                    </a:cubicBezTo>
                    <a:close/>
                  </a:path>
                </a:pathLst>
              </a:custGeom>
              <a:solidFill>
                <a:srgbClr val="9EB2A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17" name="TextBox 217"/>
              <p:cNvSpPr txBox="1"/>
              <p:nvPr/>
            </p:nvSpPr>
            <p:spPr>
              <a:xfrm>
                <a:off x="0" y="-47625"/>
                <a:ext cx="119791" cy="24008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18" name="Group 218"/>
            <p:cNvGrpSpPr/>
            <p:nvPr/>
          </p:nvGrpSpPr>
          <p:grpSpPr>
            <a:xfrm rot="-5400000">
              <a:off x="1193883" y="1232560"/>
              <a:ext cx="178368" cy="259363"/>
              <a:chOff x="0" y="0"/>
              <a:chExt cx="95083" cy="138259"/>
            </a:xfrm>
          </p:grpSpPr>
          <p:sp>
            <p:nvSpPr>
              <p:cNvPr id="219" name="Freeform 219"/>
              <p:cNvSpPr/>
              <p:nvPr/>
            </p:nvSpPr>
            <p:spPr>
              <a:xfrm>
                <a:off x="0" y="0"/>
                <a:ext cx="95083" cy="138259"/>
              </a:xfrm>
              <a:custGeom>
                <a:avLst/>
                <a:gdLst/>
                <a:ahLst/>
                <a:cxnLst/>
                <a:rect l="l" t="t" r="r" b="b"/>
                <a:pathLst>
                  <a:path w="95083" h="138259">
                    <a:moveTo>
                      <a:pt x="47541" y="0"/>
                    </a:moveTo>
                    <a:lnTo>
                      <a:pt x="47541" y="0"/>
                    </a:lnTo>
                    <a:cubicBezTo>
                      <a:pt x="60150" y="0"/>
                      <a:pt x="72242" y="5009"/>
                      <a:pt x="81158" y="13925"/>
                    </a:cubicBezTo>
                    <a:cubicBezTo>
                      <a:pt x="90074" y="22840"/>
                      <a:pt x="95083" y="34933"/>
                      <a:pt x="95083" y="47541"/>
                    </a:cubicBezTo>
                    <a:lnTo>
                      <a:pt x="95083" y="90718"/>
                    </a:lnTo>
                    <a:cubicBezTo>
                      <a:pt x="95083" y="116974"/>
                      <a:pt x="73798" y="138259"/>
                      <a:pt x="47541" y="138259"/>
                    </a:cubicBezTo>
                    <a:lnTo>
                      <a:pt x="47541" y="138259"/>
                    </a:lnTo>
                    <a:cubicBezTo>
                      <a:pt x="21285" y="138259"/>
                      <a:pt x="0" y="116974"/>
                      <a:pt x="0" y="90718"/>
                    </a:cubicBezTo>
                    <a:lnTo>
                      <a:pt x="0" y="47541"/>
                    </a:lnTo>
                    <a:cubicBezTo>
                      <a:pt x="0" y="21285"/>
                      <a:pt x="21285" y="0"/>
                      <a:pt x="47541" y="0"/>
                    </a:cubicBezTo>
                    <a:close/>
                  </a:path>
                </a:pathLst>
              </a:custGeom>
              <a:solidFill>
                <a:srgbClr val="9EB2A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0" name="TextBox 220"/>
              <p:cNvSpPr txBox="1"/>
              <p:nvPr/>
            </p:nvSpPr>
            <p:spPr>
              <a:xfrm>
                <a:off x="0" y="-47625"/>
                <a:ext cx="95083" cy="18588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21" name="Group 221"/>
            <p:cNvGrpSpPr/>
            <p:nvPr/>
          </p:nvGrpSpPr>
          <p:grpSpPr>
            <a:xfrm rot="-7643162">
              <a:off x="1356494" y="1167965"/>
              <a:ext cx="134960" cy="309307"/>
              <a:chOff x="0" y="0"/>
              <a:chExt cx="71943" cy="164882"/>
            </a:xfrm>
          </p:grpSpPr>
          <p:sp>
            <p:nvSpPr>
              <p:cNvPr id="222" name="Freeform 222"/>
              <p:cNvSpPr/>
              <p:nvPr/>
            </p:nvSpPr>
            <p:spPr>
              <a:xfrm>
                <a:off x="0" y="0"/>
                <a:ext cx="71943" cy="164882"/>
              </a:xfrm>
              <a:custGeom>
                <a:avLst/>
                <a:gdLst/>
                <a:ahLst/>
                <a:cxnLst/>
                <a:rect l="l" t="t" r="r" b="b"/>
                <a:pathLst>
                  <a:path w="71943" h="164882">
                    <a:moveTo>
                      <a:pt x="35972" y="0"/>
                    </a:moveTo>
                    <a:lnTo>
                      <a:pt x="35972" y="0"/>
                    </a:lnTo>
                    <a:cubicBezTo>
                      <a:pt x="55838" y="0"/>
                      <a:pt x="71943" y="16105"/>
                      <a:pt x="71943" y="35972"/>
                    </a:cubicBezTo>
                    <a:lnTo>
                      <a:pt x="71943" y="128911"/>
                    </a:lnTo>
                    <a:cubicBezTo>
                      <a:pt x="71943" y="138451"/>
                      <a:pt x="68153" y="147601"/>
                      <a:pt x="61407" y="154347"/>
                    </a:cubicBezTo>
                    <a:cubicBezTo>
                      <a:pt x="54661" y="161093"/>
                      <a:pt x="45512" y="164882"/>
                      <a:pt x="35972" y="164882"/>
                    </a:cubicBezTo>
                    <a:lnTo>
                      <a:pt x="35972" y="164882"/>
                    </a:lnTo>
                    <a:cubicBezTo>
                      <a:pt x="26431" y="164882"/>
                      <a:pt x="17282" y="161093"/>
                      <a:pt x="10536" y="154347"/>
                    </a:cubicBezTo>
                    <a:cubicBezTo>
                      <a:pt x="3790" y="147601"/>
                      <a:pt x="0" y="138451"/>
                      <a:pt x="0" y="128911"/>
                    </a:cubicBezTo>
                    <a:lnTo>
                      <a:pt x="0" y="35972"/>
                    </a:lnTo>
                    <a:cubicBezTo>
                      <a:pt x="0" y="26431"/>
                      <a:pt x="3790" y="17282"/>
                      <a:pt x="10536" y="10536"/>
                    </a:cubicBezTo>
                    <a:cubicBezTo>
                      <a:pt x="17282" y="3790"/>
                      <a:pt x="26431" y="0"/>
                      <a:pt x="35972" y="0"/>
                    </a:cubicBezTo>
                    <a:close/>
                  </a:path>
                </a:pathLst>
              </a:custGeom>
              <a:solidFill>
                <a:srgbClr val="9EB2A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3" name="TextBox 223"/>
              <p:cNvSpPr txBox="1"/>
              <p:nvPr/>
            </p:nvSpPr>
            <p:spPr>
              <a:xfrm>
                <a:off x="0" y="-47625"/>
                <a:ext cx="71943" cy="21250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24" name="Group 224"/>
            <p:cNvGrpSpPr/>
            <p:nvPr/>
          </p:nvGrpSpPr>
          <p:grpSpPr>
            <a:xfrm rot="-5522227">
              <a:off x="1272537" y="1053512"/>
              <a:ext cx="209628" cy="361044"/>
              <a:chOff x="0" y="0"/>
              <a:chExt cx="111747" cy="192462"/>
            </a:xfrm>
          </p:grpSpPr>
          <p:sp>
            <p:nvSpPr>
              <p:cNvPr id="225" name="Freeform 225"/>
              <p:cNvSpPr/>
              <p:nvPr/>
            </p:nvSpPr>
            <p:spPr>
              <a:xfrm>
                <a:off x="0" y="0"/>
                <a:ext cx="111747" cy="192462"/>
              </a:xfrm>
              <a:custGeom>
                <a:avLst/>
                <a:gdLst/>
                <a:ahLst/>
                <a:cxnLst/>
                <a:rect l="l" t="t" r="r" b="b"/>
                <a:pathLst>
                  <a:path w="111747" h="192462">
                    <a:moveTo>
                      <a:pt x="55873" y="0"/>
                    </a:moveTo>
                    <a:lnTo>
                      <a:pt x="55873" y="0"/>
                    </a:lnTo>
                    <a:cubicBezTo>
                      <a:pt x="70692" y="0"/>
                      <a:pt x="84904" y="5887"/>
                      <a:pt x="95382" y="16365"/>
                    </a:cubicBezTo>
                    <a:cubicBezTo>
                      <a:pt x="105860" y="26843"/>
                      <a:pt x="111747" y="41055"/>
                      <a:pt x="111747" y="55873"/>
                    </a:cubicBezTo>
                    <a:lnTo>
                      <a:pt x="111747" y="136589"/>
                    </a:lnTo>
                    <a:cubicBezTo>
                      <a:pt x="111747" y="167447"/>
                      <a:pt x="86731" y="192462"/>
                      <a:pt x="55873" y="192462"/>
                    </a:cubicBezTo>
                    <a:lnTo>
                      <a:pt x="55873" y="192462"/>
                    </a:lnTo>
                    <a:cubicBezTo>
                      <a:pt x="41055" y="192462"/>
                      <a:pt x="26843" y="186575"/>
                      <a:pt x="16365" y="176097"/>
                    </a:cubicBezTo>
                    <a:cubicBezTo>
                      <a:pt x="5887" y="165619"/>
                      <a:pt x="0" y="151407"/>
                      <a:pt x="0" y="136589"/>
                    </a:cubicBezTo>
                    <a:lnTo>
                      <a:pt x="0" y="55873"/>
                    </a:lnTo>
                    <a:cubicBezTo>
                      <a:pt x="0" y="25015"/>
                      <a:pt x="25015" y="0"/>
                      <a:pt x="55873" y="0"/>
                    </a:cubicBezTo>
                    <a:close/>
                  </a:path>
                </a:pathLst>
              </a:custGeom>
              <a:solidFill>
                <a:srgbClr val="9EB2A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6" name="TextBox 226"/>
              <p:cNvSpPr txBox="1"/>
              <p:nvPr/>
            </p:nvSpPr>
            <p:spPr>
              <a:xfrm>
                <a:off x="0" y="-47625"/>
                <a:ext cx="111747" cy="24008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27" name="Group 227"/>
            <p:cNvGrpSpPr/>
            <p:nvPr/>
          </p:nvGrpSpPr>
          <p:grpSpPr>
            <a:xfrm rot="-2300080">
              <a:off x="998556" y="975107"/>
              <a:ext cx="209628" cy="361044"/>
              <a:chOff x="0" y="0"/>
              <a:chExt cx="111747" cy="192462"/>
            </a:xfrm>
          </p:grpSpPr>
          <p:sp>
            <p:nvSpPr>
              <p:cNvPr id="228" name="Freeform 228"/>
              <p:cNvSpPr/>
              <p:nvPr/>
            </p:nvSpPr>
            <p:spPr>
              <a:xfrm>
                <a:off x="0" y="0"/>
                <a:ext cx="111747" cy="192462"/>
              </a:xfrm>
              <a:custGeom>
                <a:avLst/>
                <a:gdLst/>
                <a:ahLst/>
                <a:cxnLst/>
                <a:rect l="l" t="t" r="r" b="b"/>
                <a:pathLst>
                  <a:path w="111747" h="192462">
                    <a:moveTo>
                      <a:pt x="55873" y="0"/>
                    </a:moveTo>
                    <a:lnTo>
                      <a:pt x="55873" y="0"/>
                    </a:lnTo>
                    <a:cubicBezTo>
                      <a:pt x="70692" y="0"/>
                      <a:pt x="84904" y="5887"/>
                      <a:pt x="95382" y="16365"/>
                    </a:cubicBezTo>
                    <a:cubicBezTo>
                      <a:pt x="105860" y="26843"/>
                      <a:pt x="111747" y="41055"/>
                      <a:pt x="111747" y="55873"/>
                    </a:cubicBezTo>
                    <a:lnTo>
                      <a:pt x="111747" y="136589"/>
                    </a:lnTo>
                    <a:cubicBezTo>
                      <a:pt x="111747" y="167447"/>
                      <a:pt x="86731" y="192462"/>
                      <a:pt x="55873" y="192462"/>
                    </a:cubicBezTo>
                    <a:lnTo>
                      <a:pt x="55873" y="192462"/>
                    </a:lnTo>
                    <a:cubicBezTo>
                      <a:pt x="41055" y="192462"/>
                      <a:pt x="26843" y="186575"/>
                      <a:pt x="16365" y="176097"/>
                    </a:cubicBezTo>
                    <a:cubicBezTo>
                      <a:pt x="5887" y="165619"/>
                      <a:pt x="0" y="151407"/>
                      <a:pt x="0" y="136589"/>
                    </a:cubicBezTo>
                    <a:lnTo>
                      <a:pt x="0" y="55873"/>
                    </a:lnTo>
                    <a:cubicBezTo>
                      <a:pt x="0" y="25015"/>
                      <a:pt x="25015" y="0"/>
                      <a:pt x="55873" y="0"/>
                    </a:cubicBezTo>
                    <a:close/>
                  </a:path>
                </a:pathLst>
              </a:custGeom>
              <a:solidFill>
                <a:srgbClr val="9EB2A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9" name="TextBox 229"/>
              <p:cNvSpPr txBox="1"/>
              <p:nvPr/>
            </p:nvSpPr>
            <p:spPr>
              <a:xfrm>
                <a:off x="0" y="-47625"/>
                <a:ext cx="111747" cy="24008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30" name="Group 230"/>
            <p:cNvGrpSpPr/>
            <p:nvPr/>
          </p:nvGrpSpPr>
          <p:grpSpPr>
            <a:xfrm rot="-6151572">
              <a:off x="3256560" y="1054018"/>
              <a:ext cx="72808" cy="125705"/>
              <a:chOff x="0" y="0"/>
              <a:chExt cx="47742" cy="82427"/>
            </a:xfrm>
          </p:grpSpPr>
          <p:sp>
            <p:nvSpPr>
              <p:cNvPr id="231" name="Freeform 231"/>
              <p:cNvSpPr/>
              <p:nvPr/>
            </p:nvSpPr>
            <p:spPr>
              <a:xfrm>
                <a:off x="0" y="0"/>
                <a:ext cx="47742" cy="82427"/>
              </a:xfrm>
              <a:custGeom>
                <a:avLst/>
                <a:gdLst/>
                <a:ahLst/>
                <a:cxnLst/>
                <a:rect l="l" t="t" r="r" b="b"/>
                <a:pathLst>
                  <a:path w="47742" h="82427">
                    <a:moveTo>
                      <a:pt x="23871" y="0"/>
                    </a:moveTo>
                    <a:lnTo>
                      <a:pt x="23871" y="0"/>
                    </a:lnTo>
                    <a:cubicBezTo>
                      <a:pt x="37055" y="0"/>
                      <a:pt x="47742" y="10687"/>
                      <a:pt x="47742" y="23871"/>
                    </a:cubicBezTo>
                    <a:lnTo>
                      <a:pt x="47742" y="58556"/>
                    </a:lnTo>
                    <a:cubicBezTo>
                      <a:pt x="47742" y="71740"/>
                      <a:pt x="37055" y="82427"/>
                      <a:pt x="23871" y="82427"/>
                    </a:cubicBezTo>
                    <a:lnTo>
                      <a:pt x="23871" y="82427"/>
                    </a:lnTo>
                    <a:cubicBezTo>
                      <a:pt x="10687" y="82427"/>
                      <a:pt x="0" y="71740"/>
                      <a:pt x="0" y="58556"/>
                    </a:cubicBezTo>
                    <a:lnTo>
                      <a:pt x="0" y="23871"/>
                    </a:lnTo>
                    <a:cubicBezTo>
                      <a:pt x="0" y="10687"/>
                      <a:pt x="10687" y="0"/>
                      <a:pt x="23871" y="0"/>
                    </a:cubicBezTo>
                    <a:close/>
                  </a:path>
                </a:pathLst>
              </a:custGeom>
              <a:solidFill>
                <a:srgbClr val="C0D6D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32" name="TextBox 232"/>
              <p:cNvSpPr txBox="1"/>
              <p:nvPr/>
            </p:nvSpPr>
            <p:spPr>
              <a:xfrm>
                <a:off x="0" y="-47625"/>
                <a:ext cx="47742" cy="130052"/>
              </a:xfrm>
              <a:prstGeom prst="rect">
                <a:avLst/>
              </a:prstGeom>
            </p:spPr>
            <p:txBody>
              <a:bodyPr lIns="41298" tIns="41298" rIns="41298" bIns="41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33" name="Group 233"/>
            <p:cNvGrpSpPr/>
            <p:nvPr/>
          </p:nvGrpSpPr>
          <p:grpSpPr>
            <a:xfrm rot="-4488622">
              <a:off x="3287258" y="1031646"/>
              <a:ext cx="82183" cy="234895"/>
              <a:chOff x="0" y="0"/>
              <a:chExt cx="53889" cy="154025"/>
            </a:xfrm>
          </p:grpSpPr>
          <p:sp>
            <p:nvSpPr>
              <p:cNvPr id="234" name="Freeform 234"/>
              <p:cNvSpPr/>
              <p:nvPr/>
            </p:nvSpPr>
            <p:spPr>
              <a:xfrm>
                <a:off x="0" y="0"/>
                <a:ext cx="53889" cy="154025"/>
              </a:xfrm>
              <a:custGeom>
                <a:avLst/>
                <a:gdLst/>
                <a:ahLst/>
                <a:cxnLst/>
                <a:rect l="l" t="t" r="r" b="b"/>
                <a:pathLst>
                  <a:path w="53889" h="154025">
                    <a:moveTo>
                      <a:pt x="26945" y="0"/>
                    </a:moveTo>
                    <a:lnTo>
                      <a:pt x="26945" y="0"/>
                    </a:lnTo>
                    <a:cubicBezTo>
                      <a:pt x="34091" y="0"/>
                      <a:pt x="40944" y="2839"/>
                      <a:pt x="45997" y="7892"/>
                    </a:cubicBezTo>
                    <a:cubicBezTo>
                      <a:pt x="51050" y="12945"/>
                      <a:pt x="53889" y="19798"/>
                      <a:pt x="53889" y="26945"/>
                    </a:cubicBezTo>
                    <a:lnTo>
                      <a:pt x="53889" y="127081"/>
                    </a:lnTo>
                    <a:cubicBezTo>
                      <a:pt x="53889" y="134227"/>
                      <a:pt x="51050" y="141080"/>
                      <a:pt x="45997" y="146134"/>
                    </a:cubicBezTo>
                    <a:cubicBezTo>
                      <a:pt x="40944" y="151187"/>
                      <a:pt x="34091" y="154025"/>
                      <a:pt x="26945" y="154025"/>
                    </a:cubicBezTo>
                    <a:lnTo>
                      <a:pt x="26945" y="154025"/>
                    </a:lnTo>
                    <a:cubicBezTo>
                      <a:pt x="19798" y="154025"/>
                      <a:pt x="12945" y="151187"/>
                      <a:pt x="7892" y="146134"/>
                    </a:cubicBezTo>
                    <a:cubicBezTo>
                      <a:pt x="2839" y="141080"/>
                      <a:pt x="0" y="134227"/>
                      <a:pt x="0" y="127081"/>
                    </a:cubicBezTo>
                    <a:lnTo>
                      <a:pt x="0" y="26945"/>
                    </a:lnTo>
                    <a:cubicBezTo>
                      <a:pt x="0" y="19798"/>
                      <a:pt x="2839" y="12945"/>
                      <a:pt x="7892" y="7892"/>
                    </a:cubicBezTo>
                    <a:cubicBezTo>
                      <a:pt x="12945" y="2839"/>
                      <a:pt x="19798" y="0"/>
                      <a:pt x="26945" y="0"/>
                    </a:cubicBezTo>
                    <a:close/>
                  </a:path>
                </a:pathLst>
              </a:custGeom>
              <a:solidFill>
                <a:srgbClr val="C0D6D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35" name="TextBox 235"/>
              <p:cNvSpPr txBox="1"/>
              <p:nvPr/>
            </p:nvSpPr>
            <p:spPr>
              <a:xfrm>
                <a:off x="0" y="-47625"/>
                <a:ext cx="53889" cy="201650"/>
              </a:xfrm>
              <a:prstGeom prst="rect">
                <a:avLst/>
              </a:prstGeom>
            </p:spPr>
            <p:txBody>
              <a:bodyPr lIns="41298" tIns="41298" rIns="41298" bIns="41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36" name="Group 236"/>
            <p:cNvGrpSpPr/>
            <p:nvPr/>
          </p:nvGrpSpPr>
          <p:grpSpPr>
            <a:xfrm rot="-10019121">
              <a:off x="3121034" y="1182107"/>
              <a:ext cx="134942" cy="109063"/>
              <a:chOff x="0" y="0"/>
              <a:chExt cx="88484" cy="71515"/>
            </a:xfrm>
          </p:grpSpPr>
          <p:sp>
            <p:nvSpPr>
              <p:cNvPr id="237" name="Freeform 237"/>
              <p:cNvSpPr/>
              <p:nvPr/>
            </p:nvSpPr>
            <p:spPr>
              <a:xfrm>
                <a:off x="0" y="0"/>
                <a:ext cx="88484" cy="71515"/>
              </a:xfrm>
              <a:custGeom>
                <a:avLst/>
                <a:gdLst/>
                <a:ahLst/>
                <a:cxnLst/>
                <a:rect l="l" t="t" r="r" b="b"/>
                <a:pathLst>
                  <a:path w="88484" h="71515">
                    <a:moveTo>
                      <a:pt x="35758" y="0"/>
                    </a:moveTo>
                    <a:lnTo>
                      <a:pt x="52727" y="0"/>
                    </a:lnTo>
                    <a:cubicBezTo>
                      <a:pt x="72475" y="0"/>
                      <a:pt x="88484" y="16009"/>
                      <a:pt x="88484" y="35758"/>
                    </a:cubicBezTo>
                    <a:lnTo>
                      <a:pt x="88484" y="35758"/>
                    </a:lnTo>
                    <a:cubicBezTo>
                      <a:pt x="88484" y="55506"/>
                      <a:pt x="72475" y="71515"/>
                      <a:pt x="52727" y="71515"/>
                    </a:cubicBezTo>
                    <a:lnTo>
                      <a:pt x="35758" y="71515"/>
                    </a:lnTo>
                    <a:cubicBezTo>
                      <a:pt x="16009" y="71515"/>
                      <a:pt x="0" y="55506"/>
                      <a:pt x="0" y="35758"/>
                    </a:cubicBezTo>
                    <a:lnTo>
                      <a:pt x="0" y="35758"/>
                    </a:lnTo>
                    <a:cubicBezTo>
                      <a:pt x="0" y="16009"/>
                      <a:pt x="16009" y="0"/>
                      <a:pt x="35758" y="0"/>
                    </a:cubicBezTo>
                    <a:close/>
                  </a:path>
                </a:pathLst>
              </a:custGeom>
              <a:solidFill>
                <a:srgbClr val="C0D6D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38" name="TextBox 238"/>
              <p:cNvSpPr txBox="1"/>
              <p:nvPr/>
            </p:nvSpPr>
            <p:spPr>
              <a:xfrm>
                <a:off x="0" y="-47625"/>
                <a:ext cx="88484" cy="119140"/>
              </a:xfrm>
              <a:prstGeom prst="rect">
                <a:avLst/>
              </a:prstGeom>
            </p:spPr>
            <p:txBody>
              <a:bodyPr lIns="41298" tIns="41298" rIns="41298" bIns="41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39" name="Group 239"/>
            <p:cNvGrpSpPr/>
            <p:nvPr/>
          </p:nvGrpSpPr>
          <p:grpSpPr>
            <a:xfrm rot="-4676039">
              <a:off x="3135200" y="1142525"/>
              <a:ext cx="66943" cy="194374"/>
              <a:chOff x="0" y="0"/>
              <a:chExt cx="43896" cy="127455"/>
            </a:xfrm>
          </p:grpSpPr>
          <p:sp>
            <p:nvSpPr>
              <p:cNvPr id="240" name="Freeform 240"/>
              <p:cNvSpPr/>
              <p:nvPr/>
            </p:nvSpPr>
            <p:spPr>
              <a:xfrm>
                <a:off x="0" y="0"/>
                <a:ext cx="43896" cy="127455"/>
              </a:xfrm>
              <a:custGeom>
                <a:avLst/>
                <a:gdLst/>
                <a:ahLst/>
                <a:cxnLst/>
                <a:rect l="l" t="t" r="r" b="b"/>
                <a:pathLst>
                  <a:path w="43896" h="127455">
                    <a:moveTo>
                      <a:pt x="21948" y="0"/>
                    </a:moveTo>
                    <a:lnTo>
                      <a:pt x="21948" y="0"/>
                    </a:lnTo>
                    <a:cubicBezTo>
                      <a:pt x="34070" y="0"/>
                      <a:pt x="43896" y="9826"/>
                      <a:pt x="43896" y="21948"/>
                    </a:cubicBezTo>
                    <a:lnTo>
                      <a:pt x="43896" y="105507"/>
                    </a:lnTo>
                    <a:cubicBezTo>
                      <a:pt x="43896" y="111328"/>
                      <a:pt x="41584" y="116910"/>
                      <a:pt x="37468" y="121027"/>
                    </a:cubicBezTo>
                    <a:cubicBezTo>
                      <a:pt x="33352" y="125143"/>
                      <a:pt x="27769" y="127455"/>
                      <a:pt x="21948" y="127455"/>
                    </a:cubicBezTo>
                    <a:lnTo>
                      <a:pt x="21948" y="127455"/>
                    </a:lnTo>
                    <a:cubicBezTo>
                      <a:pt x="9826" y="127455"/>
                      <a:pt x="0" y="117629"/>
                      <a:pt x="0" y="105507"/>
                    </a:cubicBezTo>
                    <a:lnTo>
                      <a:pt x="0" y="21948"/>
                    </a:lnTo>
                    <a:cubicBezTo>
                      <a:pt x="0" y="16127"/>
                      <a:pt x="2312" y="10544"/>
                      <a:pt x="6428" y="6428"/>
                    </a:cubicBezTo>
                    <a:cubicBezTo>
                      <a:pt x="10544" y="2312"/>
                      <a:pt x="16127" y="0"/>
                      <a:pt x="21948" y="0"/>
                    </a:cubicBezTo>
                    <a:close/>
                  </a:path>
                </a:pathLst>
              </a:custGeom>
              <a:solidFill>
                <a:srgbClr val="C0D6D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41" name="TextBox 241"/>
              <p:cNvSpPr txBox="1"/>
              <p:nvPr/>
            </p:nvSpPr>
            <p:spPr>
              <a:xfrm>
                <a:off x="0" y="-47625"/>
                <a:ext cx="43896" cy="175080"/>
              </a:xfrm>
              <a:prstGeom prst="rect">
                <a:avLst/>
              </a:prstGeom>
            </p:spPr>
            <p:txBody>
              <a:bodyPr lIns="41298" tIns="41298" rIns="41298" bIns="41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42" name="Group 242"/>
            <p:cNvGrpSpPr/>
            <p:nvPr/>
          </p:nvGrpSpPr>
          <p:grpSpPr>
            <a:xfrm rot="-7674972">
              <a:off x="3141467" y="1069503"/>
              <a:ext cx="82338" cy="224372"/>
              <a:chOff x="0" y="0"/>
              <a:chExt cx="53991" cy="147126"/>
            </a:xfrm>
          </p:grpSpPr>
          <p:sp>
            <p:nvSpPr>
              <p:cNvPr id="243" name="Freeform 243"/>
              <p:cNvSpPr/>
              <p:nvPr/>
            </p:nvSpPr>
            <p:spPr>
              <a:xfrm>
                <a:off x="0" y="0"/>
                <a:ext cx="53991" cy="147126"/>
              </a:xfrm>
              <a:custGeom>
                <a:avLst/>
                <a:gdLst/>
                <a:ahLst/>
                <a:cxnLst/>
                <a:rect l="l" t="t" r="r" b="b"/>
                <a:pathLst>
                  <a:path w="53991" h="147126">
                    <a:moveTo>
                      <a:pt x="26995" y="0"/>
                    </a:moveTo>
                    <a:lnTo>
                      <a:pt x="26995" y="0"/>
                    </a:lnTo>
                    <a:cubicBezTo>
                      <a:pt x="34155" y="0"/>
                      <a:pt x="41022" y="2844"/>
                      <a:pt x="46084" y="7907"/>
                    </a:cubicBezTo>
                    <a:cubicBezTo>
                      <a:pt x="51147" y="12969"/>
                      <a:pt x="53991" y="19836"/>
                      <a:pt x="53991" y="26995"/>
                    </a:cubicBezTo>
                    <a:lnTo>
                      <a:pt x="53991" y="120130"/>
                    </a:lnTo>
                    <a:cubicBezTo>
                      <a:pt x="53991" y="135039"/>
                      <a:pt x="41905" y="147126"/>
                      <a:pt x="26995" y="147126"/>
                    </a:cubicBezTo>
                    <a:lnTo>
                      <a:pt x="26995" y="147126"/>
                    </a:lnTo>
                    <a:cubicBezTo>
                      <a:pt x="12086" y="147126"/>
                      <a:pt x="0" y="135039"/>
                      <a:pt x="0" y="120130"/>
                    </a:cubicBezTo>
                    <a:lnTo>
                      <a:pt x="0" y="26995"/>
                    </a:lnTo>
                    <a:cubicBezTo>
                      <a:pt x="0" y="12086"/>
                      <a:pt x="12086" y="0"/>
                      <a:pt x="26995" y="0"/>
                    </a:cubicBezTo>
                    <a:close/>
                  </a:path>
                </a:pathLst>
              </a:custGeom>
              <a:solidFill>
                <a:srgbClr val="C0D6D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44" name="TextBox 244"/>
              <p:cNvSpPr txBox="1"/>
              <p:nvPr/>
            </p:nvSpPr>
            <p:spPr>
              <a:xfrm>
                <a:off x="0" y="-47625"/>
                <a:ext cx="53991" cy="194751"/>
              </a:xfrm>
              <a:prstGeom prst="rect">
                <a:avLst/>
              </a:prstGeom>
            </p:spPr>
            <p:txBody>
              <a:bodyPr lIns="41298" tIns="41298" rIns="41298" bIns="41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45" name="Group 245"/>
            <p:cNvGrpSpPr/>
            <p:nvPr/>
          </p:nvGrpSpPr>
          <p:grpSpPr>
            <a:xfrm rot="-5900615">
              <a:off x="3333974" y="1113912"/>
              <a:ext cx="115648" cy="268663"/>
              <a:chOff x="0" y="0"/>
              <a:chExt cx="75833" cy="176168"/>
            </a:xfrm>
          </p:grpSpPr>
          <p:sp>
            <p:nvSpPr>
              <p:cNvPr id="246" name="Freeform 246"/>
              <p:cNvSpPr/>
              <p:nvPr/>
            </p:nvSpPr>
            <p:spPr>
              <a:xfrm>
                <a:off x="0" y="0"/>
                <a:ext cx="75833" cy="176168"/>
              </a:xfrm>
              <a:custGeom>
                <a:avLst/>
                <a:gdLst/>
                <a:ahLst/>
                <a:cxnLst/>
                <a:rect l="l" t="t" r="r" b="b"/>
                <a:pathLst>
                  <a:path w="75833" h="176168">
                    <a:moveTo>
                      <a:pt x="37916" y="0"/>
                    </a:moveTo>
                    <a:lnTo>
                      <a:pt x="37916" y="0"/>
                    </a:lnTo>
                    <a:cubicBezTo>
                      <a:pt x="58857" y="0"/>
                      <a:pt x="75833" y="16976"/>
                      <a:pt x="75833" y="37916"/>
                    </a:cubicBezTo>
                    <a:lnTo>
                      <a:pt x="75833" y="138252"/>
                    </a:lnTo>
                    <a:cubicBezTo>
                      <a:pt x="75833" y="159192"/>
                      <a:pt x="58857" y="176168"/>
                      <a:pt x="37916" y="176168"/>
                    </a:cubicBezTo>
                    <a:lnTo>
                      <a:pt x="37916" y="176168"/>
                    </a:lnTo>
                    <a:cubicBezTo>
                      <a:pt x="16976" y="176168"/>
                      <a:pt x="0" y="159192"/>
                      <a:pt x="0" y="138252"/>
                    </a:cubicBezTo>
                    <a:lnTo>
                      <a:pt x="0" y="37916"/>
                    </a:lnTo>
                    <a:cubicBezTo>
                      <a:pt x="0" y="16976"/>
                      <a:pt x="16976" y="0"/>
                      <a:pt x="37916" y="0"/>
                    </a:cubicBezTo>
                    <a:close/>
                  </a:path>
                </a:pathLst>
              </a:custGeom>
              <a:solidFill>
                <a:srgbClr val="C0D6D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47" name="TextBox 247"/>
              <p:cNvSpPr txBox="1"/>
              <p:nvPr/>
            </p:nvSpPr>
            <p:spPr>
              <a:xfrm>
                <a:off x="0" y="-47625"/>
                <a:ext cx="75833" cy="223793"/>
              </a:xfrm>
              <a:prstGeom prst="rect">
                <a:avLst/>
              </a:prstGeom>
            </p:spPr>
            <p:txBody>
              <a:bodyPr lIns="41298" tIns="41298" rIns="41298" bIns="41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48" name="Group 248"/>
            <p:cNvGrpSpPr/>
            <p:nvPr/>
          </p:nvGrpSpPr>
          <p:grpSpPr>
            <a:xfrm rot="-6007593">
              <a:off x="3254515" y="1015640"/>
              <a:ext cx="198212" cy="326368"/>
              <a:chOff x="0" y="0"/>
              <a:chExt cx="129972" cy="214006"/>
            </a:xfrm>
          </p:grpSpPr>
          <p:sp>
            <p:nvSpPr>
              <p:cNvPr id="249" name="Freeform 249"/>
              <p:cNvSpPr/>
              <p:nvPr/>
            </p:nvSpPr>
            <p:spPr>
              <a:xfrm>
                <a:off x="0" y="0"/>
                <a:ext cx="129972" cy="214006"/>
              </a:xfrm>
              <a:custGeom>
                <a:avLst/>
                <a:gdLst/>
                <a:ahLst/>
                <a:cxnLst/>
                <a:rect l="l" t="t" r="r" b="b"/>
                <a:pathLst>
                  <a:path w="129972" h="214006">
                    <a:moveTo>
                      <a:pt x="64986" y="0"/>
                    </a:moveTo>
                    <a:lnTo>
                      <a:pt x="64986" y="0"/>
                    </a:lnTo>
                    <a:cubicBezTo>
                      <a:pt x="100877" y="0"/>
                      <a:pt x="129972" y="29095"/>
                      <a:pt x="129972" y="64986"/>
                    </a:cubicBezTo>
                    <a:lnTo>
                      <a:pt x="129972" y="149020"/>
                    </a:lnTo>
                    <a:cubicBezTo>
                      <a:pt x="129972" y="166256"/>
                      <a:pt x="123125" y="182785"/>
                      <a:pt x="110938" y="194972"/>
                    </a:cubicBezTo>
                    <a:cubicBezTo>
                      <a:pt x="98751" y="207160"/>
                      <a:pt x="82221" y="214006"/>
                      <a:pt x="64986" y="214006"/>
                    </a:cubicBezTo>
                    <a:lnTo>
                      <a:pt x="64986" y="214006"/>
                    </a:lnTo>
                    <a:cubicBezTo>
                      <a:pt x="47751" y="214006"/>
                      <a:pt x="31221" y="207160"/>
                      <a:pt x="19034" y="194972"/>
                    </a:cubicBezTo>
                    <a:cubicBezTo>
                      <a:pt x="6847" y="182785"/>
                      <a:pt x="0" y="166256"/>
                      <a:pt x="0" y="149020"/>
                    </a:cubicBezTo>
                    <a:lnTo>
                      <a:pt x="0" y="64986"/>
                    </a:lnTo>
                    <a:cubicBezTo>
                      <a:pt x="0" y="47751"/>
                      <a:pt x="6847" y="31221"/>
                      <a:pt x="19034" y="19034"/>
                    </a:cubicBezTo>
                    <a:cubicBezTo>
                      <a:pt x="31221" y="6847"/>
                      <a:pt x="47751" y="0"/>
                      <a:pt x="64986" y="0"/>
                    </a:cubicBezTo>
                    <a:close/>
                  </a:path>
                </a:pathLst>
              </a:custGeom>
              <a:solidFill>
                <a:srgbClr val="C0D6D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50" name="TextBox 250"/>
              <p:cNvSpPr txBox="1"/>
              <p:nvPr/>
            </p:nvSpPr>
            <p:spPr>
              <a:xfrm>
                <a:off x="0" y="-47625"/>
                <a:ext cx="129972" cy="261631"/>
              </a:xfrm>
              <a:prstGeom prst="rect">
                <a:avLst/>
              </a:prstGeom>
            </p:spPr>
            <p:txBody>
              <a:bodyPr lIns="41298" tIns="41298" rIns="41298" bIns="41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sp>
          <p:nvSpPr>
            <p:cNvPr id="251" name="AutoShape 251"/>
            <p:cNvSpPr/>
            <p:nvPr/>
          </p:nvSpPr>
          <p:spPr>
            <a:xfrm>
              <a:off x="3117025" y="1235966"/>
              <a:ext cx="304275" cy="47942"/>
            </a:xfrm>
            <a:prstGeom prst="line">
              <a:avLst/>
            </a:prstGeom>
            <a:ln w="32018" cap="flat">
              <a:solidFill>
                <a:srgbClr val="C0D6D4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grpSp>
          <p:nvGrpSpPr>
            <p:cNvPr id="252" name="Group 252"/>
            <p:cNvGrpSpPr/>
            <p:nvPr/>
          </p:nvGrpSpPr>
          <p:grpSpPr>
            <a:xfrm rot="-9529133">
              <a:off x="3105008" y="1227145"/>
              <a:ext cx="95172" cy="52243"/>
              <a:chOff x="0" y="0"/>
              <a:chExt cx="62407" cy="34257"/>
            </a:xfrm>
          </p:grpSpPr>
          <p:sp>
            <p:nvSpPr>
              <p:cNvPr id="253" name="Freeform 253"/>
              <p:cNvSpPr/>
              <p:nvPr/>
            </p:nvSpPr>
            <p:spPr>
              <a:xfrm>
                <a:off x="0" y="0"/>
                <a:ext cx="62407" cy="34257"/>
              </a:xfrm>
              <a:custGeom>
                <a:avLst/>
                <a:gdLst/>
                <a:ahLst/>
                <a:cxnLst/>
                <a:rect l="l" t="t" r="r" b="b"/>
                <a:pathLst>
                  <a:path w="62407" h="34257">
                    <a:moveTo>
                      <a:pt x="17129" y="0"/>
                    </a:moveTo>
                    <a:lnTo>
                      <a:pt x="45278" y="0"/>
                    </a:lnTo>
                    <a:cubicBezTo>
                      <a:pt x="49821" y="0"/>
                      <a:pt x="54178" y="1805"/>
                      <a:pt x="57390" y="5017"/>
                    </a:cubicBezTo>
                    <a:cubicBezTo>
                      <a:pt x="60602" y="8229"/>
                      <a:pt x="62407" y="12586"/>
                      <a:pt x="62407" y="17129"/>
                    </a:cubicBezTo>
                    <a:lnTo>
                      <a:pt x="62407" y="17129"/>
                    </a:lnTo>
                    <a:cubicBezTo>
                      <a:pt x="62407" y="26588"/>
                      <a:pt x="54738" y="34257"/>
                      <a:pt x="45278" y="34257"/>
                    </a:cubicBezTo>
                    <a:lnTo>
                      <a:pt x="17129" y="34257"/>
                    </a:lnTo>
                    <a:cubicBezTo>
                      <a:pt x="7669" y="34257"/>
                      <a:pt x="0" y="26588"/>
                      <a:pt x="0" y="17129"/>
                    </a:cubicBezTo>
                    <a:lnTo>
                      <a:pt x="0" y="17129"/>
                    </a:lnTo>
                    <a:cubicBezTo>
                      <a:pt x="0" y="7669"/>
                      <a:pt x="7669" y="0"/>
                      <a:pt x="17129" y="0"/>
                    </a:cubicBezTo>
                    <a:close/>
                  </a:path>
                </a:pathLst>
              </a:custGeom>
              <a:solidFill>
                <a:srgbClr val="C0D6D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54" name="TextBox 254"/>
              <p:cNvSpPr txBox="1"/>
              <p:nvPr/>
            </p:nvSpPr>
            <p:spPr>
              <a:xfrm>
                <a:off x="0" y="-47625"/>
                <a:ext cx="62407" cy="81882"/>
              </a:xfrm>
              <a:prstGeom prst="rect">
                <a:avLst/>
              </a:prstGeom>
            </p:spPr>
            <p:txBody>
              <a:bodyPr lIns="41298" tIns="41298" rIns="41298" bIns="41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55" name="Group 255"/>
            <p:cNvGrpSpPr/>
            <p:nvPr/>
          </p:nvGrpSpPr>
          <p:grpSpPr>
            <a:xfrm rot="-9175613">
              <a:off x="2096249" y="1429591"/>
              <a:ext cx="89560" cy="154627"/>
              <a:chOff x="0" y="0"/>
              <a:chExt cx="47742" cy="82427"/>
            </a:xfrm>
          </p:grpSpPr>
          <p:sp>
            <p:nvSpPr>
              <p:cNvPr id="256" name="Freeform 256"/>
              <p:cNvSpPr/>
              <p:nvPr/>
            </p:nvSpPr>
            <p:spPr>
              <a:xfrm>
                <a:off x="0" y="0"/>
                <a:ext cx="47742" cy="82427"/>
              </a:xfrm>
              <a:custGeom>
                <a:avLst/>
                <a:gdLst/>
                <a:ahLst/>
                <a:cxnLst/>
                <a:rect l="l" t="t" r="r" b="b"/>
                <a:pathLst>
                  <a:path w="47742" h="82427">
                    <a:moveTo>
                      <a:pt x="23871" y="0"/>
                    </a:moveTo>
                    <a:lnTo>
                      <a:pt x="23871" y="0"/>
                    </a:lnTo>
                    <a:cubicBezTo>
                      <a:pt x="37055" y="0"/>
                      <a:pt x="47742" y="10687"/>
                      <a:pt x="47742" y="23871"/>
                    </a:cubicBezTo>
                    <a:lnTo>
                      <a:pt x="47742" y="58556"/>
                    </a:lnTo>
                    <a:cubicBezTo>
                      <a:pt x="47742" y="71740"/>
                      <a:pt x="37055" y="82427"/>
                      <a:pt x="23871" y="82427"/>
                    </a:cubicBezTo>
                    <a:lnTo>
                      <a:pt x="23871" y="82427"/>
                    </a:lnTo>
                    <a:cubicBezTo>
                      <a:pt x="10687" y="82427"/>
                      <a:pt x="0" y="71740"/>
                      <a:pt x="0" y="58556"/>
                    </a:cubicBezTo>
                    <a:lnTo>
                      <a:pt x="0" y="23871"/>
                    </a:lnTo>
                    <a:cubicBezTo>
                      <a:pt x="0" y="10687"/>
                      <a:pt x="10687" y="0"/>
                      <a:pt x="23871" y="0"/>
                    </a:cubicBezTo>
                    <a:close/>
                  </a:path>
                </a:pathLst>
              </a:custGeom>
              <a:solidFill>
                <a:srgbClr val="C0D6D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57" name="TextBox 257"/>
              <p:cNvSpPr txBox="1"/>
              <p:nvPr/>
            </p:nvSpPr>
            <p:spPr>
              <a:xfrm>
                <a:off x="0" y="-47625"/>
                <a:ext cx="47742" cy="13005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58" name="Group 258"/>
            <p:cNvGrpSpPr/>
            <p:nvPr/>
          </p:nvGrpSpPr>
          <p:grpSpPr>
            <a:xfrm rot="-7512663">
              <a:off x="2148769" y="1354161"/>
              <a:ext cx="101092" cy="288940"/>
              <a:chOff x="0" y="0"/>
              <a:chExt cx="53889" cy="154025"/>
            </a:xfrm>
          </p:grpSpPr>
          <p:sp>
            <p:nvSpPr>
              <p:cNvPr id="259" name="Freeform 259"/>
              <p:cNvSpPr/>
              <p:nvPr/>
            </p:nvSpPr>
            <p:spPr>
              <a:xfrm>
                <a:off x="0" y="0"/>
                <a:ext cx="53889" cy="154025"/>
              </a:xfrm>
              <a:custGeom>
                <a:avLst/>
                <a:gdLst/>
                <a:ahLst/>
                <a:cxnLst/>
                <a:rect l="l" t="t" r="r" b="b"/>
                <a:pathLst>
                  <a:path w="53889" h="154025">
                    <a:moveTo>
                      <a:pt x="26945" y="0"/>
                    </a:moveTo>
                    <a:lnTo>
                      <a:pt x="26945" y="0"/>
                    </a:lnTo>
                    <a:cubicBezTo>
                      <a:pt x="34091" y="0"/>
                      <a:pt x="40944" y="2839"/>
                      <a:pt x="45997" y="7892"/>
                    </a:cubicBezTo>
                    <a:cubicBezTo>
                      <a:pt x="51050" y="12945"/>
                      <a:pt x="53889" y="19798"/>
                      <a:pt x="53889" y="26945"/>
                    </a:cubicBezTo>
                    <a:lnTo>
                      <a:pt x="53889" y="127081"/>
                    </a:lnTo>
                    <a:cubicBezTo>
                      <a:pt x="53889" y="134227"/>
                      <a:pt x="51050" y="141080"/>
                      <a:pt x="45997" y="146134"/>
                    </a:cubicBezTo>
                    <a:cubicBezTo>
                      <a:pt x="40944" y="151187"/>
                      <a:pt x="34091" y="154025"/>
                      <a:pt x="26945" y="154025"/>
                    </a:cubicBezTo>
                    <a:lnTo>
                      <a:pt x="26945" y="154025"/>
                    </a:lnTo>
                    <a:cubicBezTo>
                      <a:pt x="19798" y="154025"/>
                      <a:pt x="12945" y="151187"/>
                      <a:pt x="7892" y="146134"/>
                    </a:cubicBezTo>
                    <a:cubicBezTo>
                      <a:pt x="2839" y="141080"/>
                      <a:pt x="0" y="134227"/>
                      <a:pt x="0" y="127081"/>
                    </a:cubicBezTo>
                    <a:lnTo>
                      <a:pt x="0" y="26945"/>
                    </a:lnTo>
                    <a:cubicBezTo>
                      <a:pt x="0" y="19798"/>
                      <a:pt x="2839" y="12945"/>
                      <a:pt x="7892" y="7892"/>
                    </a:cubicBezTo>
                    <a:cubicBezTo>
                      <a:pt x="12945" y="2839"/>
                      <a:pt x="19798" y="0"/>
                      <a:pt x="26945" y="0"/>
                    </a:cubicBezTo>
                    <a:close/>
                  </a:path>
                </a:pathLst>
              </a:custGeom>
              <a:solidFill>
                <a:srgbClr val="C0D6D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60" name="TextBox 260"/>
              <p:cNvSpPr txBox="1"/>
              <p:nvPr/>
            </p:nvSpPr>
            <p:spPr>
              <a:xfrm>
                <a:off x="0" y="-47625"/>
                <a:ext cx="53889" cy="2016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61" name="Group 261"/>
            <p:cNvGrpSpPr/>
            <p:nvPr/>
          </p:nvGrpSpPr>
          <p:grpSpPr>
            <a:xfrm rot="8556837">
              <a:off x="2089647" y="1632740"/>
              <a:ext cx="165990" cy="134157"/>
              <a:chOff x="0" y="0"/>
              <a:chExt cx="88484" cy="71515"/>
            </a:xfrm>
          </p:grpSpPr>
          <p:sp>
            <p:nvSpPr>
              <p:cNvPr id="262" name="Freeform 262"/>
              <p:cNvSpPr/>
              <p:nvPr/>
            </p:nvSpPr>
            <p:spPr>
              <a:xfrm>
                <a:off x="0" y="0"/>
                <a:ext cx="88484" cy="71515"/>
              </a:xfrm>
              <a:custGeom>
                <a:avLst/>
                <a:gdLst/>
                <a:ahLst/>
                <a:cxnLst/>
                <a:rect l="l" t="t" r="r" b="b"/>
                <a:pathLst>
                  <a:path w="88484" h="71515">
                    <a:moveTo>
                      <a:pt x="35758" y="0"/>
                    </a:moveTo>
                    <a:lnTo>
                      <a:pt x="52727" y="0"/>
                    </a:lnTo>
                    <a:cubicBezTo>
                      <a:pt x="72475" y="0"/>
                      <a:pt x="88484" y="16009"/>
                      <a:pt x="88484" y="35758"/>
                    </a:cubicBezTo>
                    <a:lnTo>
                      <a:pt x="88484" y="35758"/>
                    </a:lnTo>
                    <a:cubicBezTo>
                      <a:pt x="88484" y="55506"/>
                      <a:pt x="72475" y="71515"/>
                      <a:pt x="52727" y="71515"/>
                    </a:cubicBezTo>
                    <a:lnTo>
                      <a:pt x="35758" y="71515"/>
                    </a:lnTo>
                    <a:cubicBezTo>
                      <a:pt x="16009" y="71515"/>
                      <a:pt x="0" y="55506"/>
                      <a:pt x="0" y="35758"/>
                    </a:cubicBezTo>
                    <a:lnTo>
                      <a:pt x="0" y="35758"/>
                    </a:lnTo>
                    <a:cubicBezTo>
                      <a:pt x="0" y="16009"/>
                      <a:pt x="16009" y="0"/>
                      <a:pt x="35758" y="0"/>
                    </a:cubicBezTo>
                    <a:close/>
                  </a:path>
                </a:pathLst>
              </a:custGeom>
              <a:solidFill>
                <a:srgbClr val="C0D6D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63" name="TextBox 263"/>
              <p:cNvSpPr txBox="1"/>
              <p:nvPr/>
            </p:nvSpPr>
            <p:spPr>
              <a:xfrm>
                <a:off x="0" y="-47625"/>
                <a:ext cx="88484" cy="11914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64" name="Group 264"/>
            <p:cNvGrpSpPr/>
            <p:nvPr/>
          </p:nvGrpSpPr>
          <p:grpSpPr>
            <a:xfrm rot="-10699013">
              <a:off x="2065318" y="1524299"/>
              <a:ext cx="101283" cy="275996"/>
              <a:chOff x="0" y="0"/>
              <a:chExt cx="53991" cy="147126"/>
            </a:xfrm>
          </p:grpSpPr>
          <p:sp>
            <p:nvSpPr>
              <p:cNvPr id="265" name="Freeform 265"/>
              <p:cNvSpPr/>
              <p:nvPr/>
            </p:nvSpPr>
            <p:spPr>
              <a:xfrm>
                <a:off x="0" y="0"/>
                <a:ext cx="53991" cy="147126"/>
              </a:xfrm>
              <a:custGeom>
                <a:avLst/>
                <a:gdLst/>
                <a:ahLst/>
                <a:cxnLst/>
                <a:rect l="l" t="t" r="r" b="b"/>
                <a:pathLst>
                  <a:path w="53991" h="147126">
                    <a:moveTo>
                      <a:pt x="26995" y="0"/>
                    </a:moveTo>
                    <a:lnTo>
                      <a:pt x="26995" y="0"/>
                    </a:lnTo>
                    <a:cubicBezTo>
                      <a:pt x="34155" y="0"/>
                      <a:pt x="41022" y="2844"/>
                      <a:pt x="46084" y="7907"/>
                    </a:cubicBezTo>
                    <a:cubicBezTo>
                      <a:pt x="51147" y="12969"/>
                      <a:pt x="53991" y="19836"/>
                      <a:pt x="53991" y="26995"/>
                    </a:cubicBezTo>
                    <a:lnTo>
                      <a:pt x="53991" y="120130"/>
                    </a:lnTo>
                    <a:cubicBezTo>
                      <a:pt x="53991" y="135039"/>
                      <a:pt x="41905" y="147126"/>
                      <a:pt x="26995" y="147126"/>
                    </a:cubicBezTo>
                    <a:lnTo>
                      <a:pt x="26995" y="147126"/>
                    </a:lnTo>
                    <a:cubicBezTo>
                      <a:pt x="12086" y="147126"/>
                      <a:pt x="0" y="135039"/>
                      <a:pt x="0" y="120130"/>
                    </a:cubicBezTo>
                    <a:lnTo>
                      <a:pt x="0" y="26995"/>
                    </a:lnTo>
                    <a:cubicBezTo>
                      <a:pt x="0" y="12086"/>
                      <a:pt x="12086" y="0"/>
                      <a:pt x="26995" y="0"/>
                    </a:cubicBezTo>
                    <a:close/>
                  </a:path>
                </a:pathLst>
              </a:custGeom>
              <a:solidFill>
                <a:srgbClr val="C0D6D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66" name="TextBox 266"/>
              <p:cNvSpPr txBox="1"/>
              <p:nvPr/>
            </p:nvSpPr>
            <p:spPr>
              <a:xfrm>
                <a:off x="0" y="-47625"/>
                <a:ext cx="53991" cy="19475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67" name="Group 267"/>
            <p:cNvGrpSpPr/>
            <p:nvPr/>
          </p:nvGrpSpPr>
          <p:grpSpPr>
            <a:xfrm rot="-8924656">
              <a:off x="2271910" y="1350997"/>
              <a:ext cx="142256" cy="330477"/>
              <a:chOff x="0" y="0"/>
              <a:chExt cx="75833" cy="176168"/>
            </a:xfrm>
          </p:grpSpPr>
          <p:sp>
            <p:nvSpPr>
              <p:cNvPr id="268" name="Freeform 268"/>
              <p:cNvSpPr/>
              <p:nvPr/>
            </p:nvSpPr>
            <p:spPr>
              <a:xfrm>
                <a:off x="0" y="0"/>
                <a:ext cx="75833" cy="176168"/>
              </a:xfrm>
              <a:custGeom>
                <a:avLst/>
                <a:gdLst/>
                <a:ahLst/>
                <a:cxnLst/>
                <a:rect l="l" t="t" r="r" b="b"/>
                <a:pathLst>
                  <a:path w="75833" h="176168">
                    <a:moveTo>
                      <a:pt x="37916" y="0"/>
                    </a:moveTo>
                    <a:lnTo>
                      <a:pt x="37916" y="0"/>
                    </a:lnTo>
                    <a:cubicBezTo>
                      <a:pt x="58857" y="0"/>
                      <a:pt x="75833" y="16976"/>
                      <a:pt x="75833" y="37916"/>
                    </a:cubicBezTo>
                    <a:lnTo>
                      <a:pt x="75833" y="138252"/>
                    </a:lnTo>
                    <a:cubicBezTo>
                      <a:pt x="75833" y="159192"/>
                      <a:pt x="58857" y="176168"/>
                      <a:pt x="37916" y="176168"/>
                    </a:cubicBezTo>
                    <a:lnTo>
                      <a:pt x="37916" y="176168"/>
                    </a:lnTo>
                    <a:cubicBezTo>
                      <a:pt x="16976" y="176168"/>
                      <a:pt x="0" y="159192"/>
                      <a:pt x="0" y="138252"/>
                    </a:cubicBezTo>
                    <a:lnTo>
                      <a:pt x="0" y="37916"/>
                    </a:lnTo>
                    <a:cubicBezTo>
                      <a:pt x="0" y="16976"/>
                      <a:pt x="16976" y="0"/>
                      <a:pt x="37916" y="0"/>
                    </a:cubicBezTo>
                    <a:close/>
                  </a:path>
                </a:pathLst>
              </a:custGeom>
              <a:solidFill>
                <a:srgbClr val="C0D6D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69" name="TextBox 269"/>
              <p:cNvSpPr txBox="1"/>
              <p:nvPr/>
            </p:nvSpPr>
            <p:spPr>
              <a:xfrm>
                <a:off x="0" y="-47625"/>
                <a:ext cx="75833" cy="22379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70" name="Group 270"/>
            <p:cNvGrpSpPr/>
            <p:nvPr/>
          </p:nvGrpSpPr>
          <p:grpSpPr>
            <a:xfrm rot="-9031634">
              <a:off x="2125399" y="1297260"/>
              <a:ext cx="243817" cy="401459"/>
              <a:chOff x="0" y="0"/>
              <a:chExt cx="129972" cy="214006"/>
            </a:xfrm>
          </p:grpSpPr>
          <p:sp>
            <p:nvSpPr>
              <p:cNvPr id="271" name="Freeform 271"/>
              <p:cNvSpPr/>
              <p:nvPr/>
            </p:nvSpPr>
            <p:spPr>
              <a:xfrm>
                <a:off x="0" y="0"/>
                <a:ext cx="129972" cy="214006"/>
              </a:xfrm>
              <a:custGeom>
                <a:avLst/>
                <a:gdLst/>
                <a:ahLst/>
                <a:cxnLst/>
                <a:rect l="l" t="t" r="r" b="b"/>
                <a:pathLst>
                  <a:path w="129972" h="214006">
                    <a:moveTo>
                      <a:pt x="64986" y="0"/>
                    </a:moveTo>
                    <a:lnTo>
                      <a:pt x="64986" y="0"/>
                    </a:lnTo>
                    <a:cubicBezTo>
                      <a:pt x="100877" y="0"/>
                      <a:pt x="129972" y="29095"/>
                      <a:pt x="129972" y="64986"/>
                    </a:cubicBezTo>
                    <a:lnTo>
                      <a:pt x="129972" y="149020"/>
                    </a:lnTo>
                    <a:cubicBezTo>
                      <a:pt x="129972" y="166256"/>
                      <a:pt x="123125" y="182785"/>
                      <a:pt x="110938" y="194972"/>
                    </a:cubicBezTo>
                    <a:cubicBezTo>
                      <a:pt x="98751" y="207160"/>
                      <a:pt x="82221" y="214006"/>
                      <a:pt x="64986" y="214006"/>
                    </a:cubicBezTo>
                    <a:lnTo>
                      <a:pt x="64986" y="214006"/>
                    </a:lnTo>
                    <a:cubicBezTo>
                      <a:pt x="47751" y="214006"/>
                      <a:pt x="31221" y="207160"/>
                      <a:pt x="19034" y="194972"/>
                    </a:cubicBezTo>
                    <a:cubicBezTo>
                      <a:pt x="6847" y="182785"/>
                      <a:pt x="0" y="166256"/>
                      <a:pt x="0" y="149020"/>
                    </a:cubicBezTo>
                    <a:lnTo>
                      <a:pt x="0" y="64986"/>
                    </a:lnTo>
                    <a:cubicBezTo>
                      <a:pt x="0" y="47751"/>
                      <a:pt x="6847" y="31221"/>
                      <a:pt x="19034" y="19034"/>
                    </a:cubicBezTo>
                    <a:cubicBezTo>
                      <a:pt x="31221" y="6847"/>
                      <a:pt x="47751" y="0"/>
                      <a:pt x="64986" y="0"/>
                    </a:cubicBezTo>
                    <a:close/>
                  </a:path>
                </a:pathLst>
              </a:custGeom>
              <a:solidFill>
                <a:srgbClr val="C0D6D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72" name="TextBox 272"/>
              <p:cNvSpPr txBox="1"/>
              <p:nvPr/>
            </p:nvSpPr>
            <p:spPr>
              <a:xfrm>
                <a:off x="0" y="-47625"/>
                <a:ext cx="129972" cy="26163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73" name="Group 273"/>
            <p:cNvGrpSpPr/>
            <p:nvPr/>
          </p:nvGrpSpPr>
          <p:grpSpPr>
            <a:xfrm rot="-7700080">
              <a:off x="2118832" y="1601479"/>
              <a:ext cx="82345" cy="239095"/>
              <a:chOff x="0" y="0"/>
              <a:chExt cx="43896" cy="127455"/>
            </a:xfrm>
          </p:grpSpPr>
          <p:sp>
            <p:nvSpPr>
              <p:cNvPr id="274" name="Freeform 274"/>
              <p:cNvSpPr/>
              <p:nvPr/>
            </p:nvSpPr>
            <p:spPr>
              <a:xfrm>
                <a:off x="0" y="0"/>
                <a:ext cx="43896" cy="127455"/>
              </a:xfrm>
              <a:custGeom>
                <a:avLst/>
                <a:gdLst/>
                <a:ahLst/>
                <a:cxnLst/>
                <a:rect l="l" t="t" r="r" b="b"/>
                <a:pathLst>
                  <a:path w="43896" h="127455">
                    <a:moveTo>
                      <a:pt x="21948" y="0"/>
                    </a:moveTo>
                    <a:lnTo>
                      <a:pt x="21948" y="0"/>
                    </a:lnTo>
                    <a:cubicBezTo>
                      <a:pt x="34070" y="0"/>
                      <a:pt x="43896" y="9826"/>
                      <a:pt x="43896" y="21948"/>
                    </a:cubicBezTo>
                    <a:lnTo>
                      <a:pt x="43896" y="105507"/>
                    </a:lnTo>
                    <a:cubicBezTo>
                      <a:pt x="43896" y="111328"/>
                      <a:pt x="41584" y="116910"/>
                      <a:pt x="37468" y="121027"/>
                    </a:cubicBezTo>
                    <a:cubicBezTo>
                      <a:pt x="33352" y="125143"/>
                      <a:pt x="27769" y="127455"/>
                      <a:pt x="21948" y="127455"/>
                    </a:cubicBezTo>
                    <a:lnTo>
                      <a:pt x="21948" y="127455"/>
                    </a:lnTo>
                    <a:cubicBezTo>
                      <a:pt x="9826" y="127455"/>
                      <a:pt x="0" y="117629"/>
                      <a:pt x="0" y="105507"/>
                    </a:cubicBezTo>
                    <a:lnTo>
                      <a:pt x="0" y="21948"/>
                    </a:lnTo>
                    <a:cubicBezTo>
                      <a:pt x="0" y="16127"/>
                      <a:pt x="2312" y="10544"/>
                      <a:pt x="6428" y="6428"/>
                    </a:cubicBezTo>
                    <a:cubicBezTo>
                      <a:pt x="10544" y="2312"/>
                      <a:pt x="16127" y="0"/>
                      <a:pt x="21948" y="0"/>
                    </a:cubicBezTo>
                    <a:close/>
                  </a:path>
                </a:pathLst>
              </a:custGeom>
              <a:solidFill>
                <a:srgbClr val="C0D6D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75" name="TextBox 275"/>
              <p:cNvSpPr txBox="1"/>
              <p:nvPr/>
            </p:nvSpPr>
            <p:spPr>
              <a:xfrm>
                <a:off x="0" y="-47625"/>
                <a:ext cx="43896" cy="17508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sp>
          <p:nvSpPr>
            <p:cNvPr id="276" name="AutoShape 276"/>
            <p:cNvSpPr/>
            <p:nvPr/>
          </p:nvSpPr>
          <p:spPr>
            <a:xfrm flipV="1">
              <a:off x="2115959" y="1516235"/>
              <a:ext cx="284013" cy="250804"/>
            </a:xfrm>
            <a:prstGeom prst="line">
              <a:avLst/>
            </a:prstGeom>
            <a:ln w="38421" cap="flat">
              <a:solidFill>
                <a:srgbClr val="C0D6D4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grpSp>
          <p:nvGrpSpPr>
            <p:cNvPr id="277" name="Group 277"/>
            <p:cNvGrpSpPr/>
            <p:nvPr/>
          </p:nvGrpSpPr>
          <p:grpSpPr>
            <a:xfrm rot="9046825">
              <a:off x="2101711" y="1714760"/>
              <a:ext cx="117070" cy="64264"/>
              <a:chOff x="0" y="0"/>
              <a:chExt cx="62407" cy="34257"/>
            </a:xfrm>
          </p:grpSpPr>
          <p:sp>
            <p:nvSpPr>
              <p:cNvPr id="278" name="Freeform 278"/>
              <p:cNvSpPr/>
              <p:nvPr/>
            </p:nvSpPr>
            <p:spPr>
              <a:xfrm>
                <a:off x="0" y="0"/>
                <a:ext cx="62407" cy="34257"/>
              </a:xfrm>
              <a:custGeom>
                <a:avLst/>
                <a:gdLst/>
                <a:ahLst/>
                <a:cxnLst/>
                <a:rect l="l" t="t" r="r" b="b"/>
                <a:pathLst>
                  <a:path w="62407" h="34257">
                    <a:moveTo>
                      <a:pt x="17129" y="0"/>
                    </a:moveTo>
                    <a:lnTo>
                      <a:pt x="45278" y="0"/>
                    </a:lnTo>
                    <a:cubicBezTo>
                      <a:pt x="49821" y="0"/>
                      <a:pt x="54178" y="1805"/>
                      <a:pt x="57390" y="5017"/>
                    </a:cubicBezTo>
                    <a:cubicBezTo>
                      <a:pt x="60602" y="8229"/>
                      <a:pt x="62407" y="12586"/>
                      <a:pt x="62407" y="17129"/>
                    </a:cubicBezTo>
                    <a:lnTo>
                      <a:pt x="62407" y="17129"/>
                    </a:lnTo>
                    <a:cubicBezTo>
                      <a:pt x="62407" y="26588"/>
                      <a:pt x="54738" y="34257"/>
                      <a:pt x="45278" y="34257"/>
                    </a:cubicBezTo>
                    <a:lnTo>
                      <a:pt x="17129" y="34257"/>
                    </a:lnTo>
                    <a:cubicBezTo>
                      <a:pt x="7669" y="34257"/>
                      <a:pt x="0" y="26588"/>
                      <a:pt x="0" y="17129"/>
                    </a:cubicBezTo>
                    <a:lnTo>
                      <a:pt x="0" y="17129"/>
                    </a:lnTo>
                    <a:cubicBezTo>
                      <a:pt x="0" y="7669"/>
                      <a:pt x="7669" y="0"/>
                      <a:pt x="17129" y="0"/>
                    </a:cubicBezTo>
                    <a:close/>
                  </a:path>
                </a:pathLst>
              </a:custGeom>
              <a:solidFill>
                <a:srgbClr val="C0D6D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79" name="TextBox 279"/>
              <p:cNvSpPr txBox="1"/>
              <p:nvPr/>
            </p:nvSpPr>
            <p:spPr>
              <a:xfrm>
                <a:off x="0" y="-47625"/>
                <a:ext cx="62407" cy="8188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80" name="Group 280"/>
            <p:cNvGrpSpPr/>
            <p:nvPr/>
          </p:nvGrpSpPr>
          <p:grpSpPr>
            <a:xfrm rot="7624170">
              <a:off x="2301555" y="1307963"/>
              <a:ext cx="229108" cy="154112"/>
              <a:chOff x="0" y="0"/>
              <a:chExt cx="122131" cy="82153"/>
            </a:xfrm>
          </p:grpSpPr>
          <p:sp>
            <p:nvSpPr>
              <p:cNvPr id="281" name="Freeform 281"/>
              <p:cNvSpPr/>
              <p:nvPr/>
            </p:nvSpPr>
            <p:spPr>
              <a:xfrm>
                <a:off x="0" y="0"/>
                <a:ext cx="122131" cy="82153"/>
              </a:xfrm>
              <a:custGeom>
                <a:avLst/>
                <a:gdLst/>
                <a:ahLst/>
                <a:cxnLst/>
                <a:rect l="l" t="t" r="r" b="b"/>
                <a:pathLst>
                  <a:path w="122131" h="82153">
                    <a:moveTo>
                      <a:pt x="41076" y="0"/>
                    </a:moveTo>
                    <a:lnTo>
                      <a:pt x="81054" y="0"/>
                    </a:lnTo>
                    <a:cubicBezTo>
                      <a:pt x="91948" y="0"/>
                      <a:pt x="102396" y="4328"/>
                      <a:pt x="110100" y="12031"/>
                    </a:cubicBezTo>
                    <a:cubicBezTo>
                      <a:pt x="117803" y="19734"/>
                      <a:pt x="122131" y="30182"/>
                      <a:pt x="122131" y="41076"/>
                    </a:cubicBezTo>
                    <a:lnTo>
                      <a:pt x="122131" y="41076"/>
                    </a:lnTo>
                    <a:cubicBezTo>
                      <a:pt x="122131" y="51971"/>
                      <a:pt x="117803" y="62419"/>
                      <a:pt x="110100" y="70122"/>
                    </a:cubicBezTo>
                    <a:cubicBezTo>
                      <a:pt x="102396" y="77825"/>
                      <a:pt x="91948" y="82153"/>
                      <a:pt x="81054" y="82153"/>
                    </a:cubicBezTo>
                    <a:lnTo>
                      <a:pt x="41076" y="82153"/>
                    </a:lnTo>
                    <a:cubicBezTo>
                      <a:pt x="30182" y="82153"/>
                      <a:pt x="19734" y="77825"/>
                      <a:pt x="12031" y="70122"/>
                    </a:cubicBezTo>
                    <a:cubicBezTo>
                      <a:pt x="4328" y="62419"/>
                      <a:pt x="0" y="51971"/>
                      <a:pt x="0" y="41076"/>
                    </a:cubicBezTo>
                    <a:lnTo>
                      <a:pt x="0" y="41076"/>
                    </a:lnTo>
                    <a:cubicBezTo>
                      <a:pt x="0" y="30182"/>
                      <a:pt x="4328" y="19734"/>
                      <a:pt x="12031" y="12031"/>
                    </a:cubicBezTo>
                    <a:cubicBezTo>
                      <a:pt x="19734" y="4328"/>
                      <a:pt x="30182" y="0"/>
                      <a:pt x="41076" y="0"/>
                    </a:cubicBezTo>
                    <a:close/>
                  </a:path>
                </a:pathLst>
              </a:custGeom>
              <a:solidFill>
                <a:srgbClr val="C0D6D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82" name="TextBox 282"/>
              <p:cNvSpPr txBox="1"/>
              <p:nvPr/>
            </p:nvSpPr>
            <p:spPr>
              <a:xfrm>
                <a:off x="0" y="-47625"/>
                <a:ext cx="122131" cy="12977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83" name="Group 283"/>
            <p:cNvGrpSpPr/>
            <p:nvPr/>
          </p:nvGrpSpPr>
          <p:grpSpPr>
            <a:xfrm rot="9447300">
              <a:off x="2172168" y="1262251"/>
              <a:ext cx="304258" cy="122832"/>
              <a:chOff x="0" y="0"/>
              <a:chExt cx="162191" cy="65478"/>
            </a:xfrm>
          </p:grpSpPr>
          <p:sp>
            <p:nvSpPr>
              <p:cNvPr id="284" name="Freeform 284"/>
              <p:cNvSpPr/>
              <p:nvPr/>
            </p:nvSpPr>
            <p:spPr>
              <a:xfrm>
                <a:off x="0" y="0"/>
                <a:ext cx="162191" cy="65478"/>
              </a:xfrm>
              <a:custGeom>
                <a:avLst/>
                <a:gdLst/>
                <a:ahLst/>
                <a:cxnLst/>
                <a:rect l="l" t="t" r="r" b="b"/>
                <a:pathLst>
                  <a:path w="162191" h="65478">
                    <a:moveTo>
                      <a:pt x="32739" y="0"/>
                    </a:moveTo>
                    <a:lnTo>
                      <a:pt x="129452" y="0"/>
                    </a:lnTo>
                    <a:cubicBezTo>
                      <a:pt x="147533" y="0"/>
                      <a:pt x="162191" y="14658"/>
                      <a:pt x="162191" y="32739"/>
                    </a:cubicBezTo>
                    <a:lnTo>
                      <a:pt x="162191" y="32739"/>
                    </a:lnTo>
                    <a:cubicBezTo>
                      <a:pt x="162191" y="41422"/>
                      <a:pt x="158742" y="49750"/>
                      <a:pt x="152602" y="55889"/>
                    </a:cubicBezTo>
                    <a:cubicBezTo>
                      <a:pt x="146462" y="62029"/>
                      <a:pt x="138135" y="65478"/>
                      <a:pt x="129452" y="65478"/>
                    </a:cubicBezTo>
                    <a:lnTo>
                      <a:pt x="32739" y="65478"/>
                    </a:lnTo>
                    <a:cubicBezTo>
                      <a:pt x="24056" y="65478"/>
                      <a:pt x="15729" y="62029"/>
                      <a:pt x="9589" y="55889"/>
                    </a:cubicBezTo>
                    <a:cubicBezTo>
                      <a:pt x="3449" y="49750"/>
                      <a:pt x="0" y="41422"/>
                      <a:pt x="0" y="32739"/>
                    </a:cubicBezTo>
                    <a:lnTo>
                      <a:pt x="0" y="32739"/>
                    </a:lnTo>
                    <a:cubicBezTo>
                      <a:pt x="0" y="24056"/>
                      <a:pt x="3449" y="15729"/>
                      <a:pt x="9589" y="9589"/>
                    </a:cubicBezTo>
                    <a:cubicBezTo>
                      <a:pt x="15729" y="3449"/>
                      <a:pt x="24056" y="0"/>
                      <a:pt x="32739" y="0"/>
                    </a:cubicBezTo>
                    <a:close/>
                  </a:path>
                </a:pathLst>
              </a:custGeom>
              <a:solidFill>
                <a:srgbClr val="C0D6D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85" name="TextBox 285"/>
              <p:cNvSpPr txBox="1"/>
              <p:nvPr/>
            </p:nvSpPr>
            <p:spPr>
              <a:xfrm>
                <a:off x="0" y="-47625"/>
                <a:ext cx="162191" cy="11310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86" name="Group 286"/>
            <p:cNvGrpSpPr/>
            <p:nvPr/>
          </p:nvGrpSpPr>
          <p:grpSpPr>
            <a:xfrm rot="9447300">
              <a:off x="2082769" y="1311283"/>
              <a:ext cx="229108" cy="157727"/>
              <a:chOff x="0" y="0"/>
              <a:chExt cx="122131" cy="84080"/>
            </a:xfrm>
          </p:grpSpPr>
          <p:sp>
            <p:nvSpPr>
              <p:cNvPr id="287" name="Freeform 287"/>
              <p:cNvSpPr/>
              <p:nvPr/>
            </p:nvSpPr>
            <p:spPr>
              <a:xfrm>
                <a:off x="0" y="0"/>
                <a:ext cx="122131" cy="84080"/>
              </a:xfrm>
              <a:custGeom>
                <a:avLst/>
                <a:gdLst/>
                <a:ahLst/>
                <a:cxnLst/>
                <a:rect l="l" t="t" r="r" b="b"/>
                <a:pathLst>
                  <a:path w="122131" h="84080">
                    <a:moveTo>
                      <a:pt x="42040" y="0"/>
                    </a:moveTo>
                    <a:lnTo>
                      <a:pt x="80091" y="0"/>
                    </a:lnTo>
                    <a:cubicBezTo>
                      <a:pt x="91240" y="0"/>
                      <a:pt x="101933" y="4429"/>
                      <a:pt x="109817" y="12313"/>
                    </a:cubicBezTo>
                    <a:cubicBezTo>
                      <a:pt x="117702" y="20197"/>
                      <a:pt x="122131" y="30890"/>
                      <a:pt x="122131" y="42040"/>
                    </a:cubicBezTo>
                    <a:lnTo>
                      <a:pt x="122131" y="42040"/>
                    </a:lnTo>
                    <a:cubicBezTo>
                      <a:pt x="122131" y="65258"/>
                      <a:pt x="103309" y="84080"/>
                      <a:pt x="80091" y="84080"/>
                    </a:cubicBezTo>
                    <a:lnTo>
                      <a:pt x="42040" y="84080"/>
                    </a:lnTo>
                    <a:cubicBezTo>
                      <a:pt x="30890" y="84080"/>
                      <a:pt x="20197" y="79651"/>
                      <a:pt x="12313" y="71767"/>
                    </a:cubicBezTo>
                    <a:cubicBezTo>
                      <a:pt x="4429" y="63883"/>
                      <a:pt x="0" y="53190"/>
                      <a:pt x="0" y="42040"/>
                    </a:cubicBezTo>
                    <a:lnTo>
                      <a:pt x="0" y="42040"/>
                    </a:lnTo>
                    <a:cubicBezTo>
                      <a:pt x="0" y="30890"/>
                      <a:pt x="4429" y="20197"/>
                      <a:pt x="12313" y="12313"/>
                    </a:cubicBezTo>
                    <a:cubicBezTo>
                      <a:pt x="20197" y="4429"/>
                      <a:pt x="30890" y="0"/>
                      <a:pt x="42040" y="0"/>
                    </a:cubicBezTo>
                    <a:close/>
                  </a:path>
                </a:pathLst>
              </a:custGeom>
              <a:solidFill>
                <a:srgbClr val="C0D6D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88" name="TextBox 288"/>
              <p:cNvSpPr txBox="1"/>
              <p:nvPr/>
            </p:nvSpPr>
            <p:spPr>
              <a:xfrm>
                <a:off x="0" y="-47625"/>
                <a:ext cx="122131" cy="13170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89" name="Group 289"/>
            <p:cNvGrpSpPr/>
            <p:nvPr/>
          </p:nvGrpSpPr>
          <p:grpSpPr>
            <a:xfrm rot="9447300">
              <a:off x="2061683" y="1402978"/>
              <a:ext cx="229108" cy="155157"/>
              <a:chOff x="0" y="0"/>
              <a:chExt cx="122131" cy="82710"/>
            </a:xfrm>
          </p:grpSpPr>
          <p:sp>
            <p:nvSpPr>
              <p:cNvPr id="290" name="Freeform 290"/>
              <p:cNvSpPr/>
              <p:nvPr/>
            </p:nvSpPr>
            <p:spPr>
              <a:xfrm>
                <a:off x="0" y="0"/>
                <a:ext cx="122131" cy="82710"/>
              </a:xfrm>
              <a:custGeom>
                <a:avLst/>
                <a:gdLst/>
                <a:ahLst/>
                <a:cxnLst/>
                <a:rect l="l" t="t" r="r" b="b"/>
                <a:pathLst>
                  <a:path w="122131" h="82710">
                    <a:moveTo>
                      <a:pt x="41355" y="0"/>
                    </a:moveTo>
                    <a:lnTo>
                      <a:pt x="80776" y="0"/>
                    </a:lnTo>
                    <a:cubicBezTo>
                      <a:pt x="91744" y="0"/>
                      <a:pt x="102263" y="4357"/>
                      <a:pt x="110018" y="12113"/>
                    </a:cubicBezTo>
                    <a:cubicBezTo>
                      <a:pt x="117774" y="19868"/>
                      <a:pt x="122131" y="30387"/>
                      <a:pt x="122131" y="41355"/>
                    </a:cubicBezTo>
                    <a:lnTo>
                      <a:pt x="122131" y="41355"/>
                    </a:lnTo>
                    <a:cubicBezTo>
                      <a:pt x="122131" y="64195"/>
                      <a:pt x="103615" y="82710"/>
                      <a:pt x="80776" y="82710"/>
                    </a:cubicBezTo>
                    <a:lnTo>
                      <a:pt x="41355" y="82710"/>
                    </a:lnTo>
                    <a:cubicBezTo>
                      <a:pt x="18515" y="82710"/>
                      <a:pt x="0" y="64195"/>
                      <a:pt x="0" y="41355"/>
                    </a:cubicBezTo>
                    <a:lnTo>
                      <a:pt x="0" y="41355"/>
                    </a:lnTo>
                    <a:cubicBezTo>
                      <a:pt x="0" y="18515"/>
                      <a:pt x="18515" y="0"/>
                      <a:pt x="41355" y="0"/>
                    </a:cubicBezTo>
                    <a:close/>
                  </a:path>
                </a:pathLst>
              </a:custGeom>
              <a:solidFill>
                <a:srgbClr val="C0D6D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91" name="TextBox 291"/>
              <p:cNvSpPr txBox="1"/>
              <p:nvPr/>
            </p:nvSpPr>
            <p:spPr>
              <a:xfrm>
                <a:off x="0" y="-47625"/>
                <a:ext cx="122131" cy="13033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92" name="Group 292"/>
            <p:cNvGrpSpPr/>
            <p:nvPr/>
          </p:nvGrpSpPr>
          <p:grpSpPr>
            <a:xfrm>
              <a:off x="4116697" y="824559"/>
              <a:ext cx="137315" cy="137315"/>
              <a:chOff x="0" y="0"/>
              <a:chExt cx="812800" cy="812800"/>
            </a:xfrm>
          </p:grpSpPr>
          <p:sp>
            <p:nvSpPr>
              <p:cNvPr id="293" name="Freeform 293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94" name="TextBox 294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44238" tIns="44238" rIns="44238" bIns="4423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95" name="Group 295"/>
            <p:cNvGrpSpPr/>
            <p:nvPr/>
          </p:nvGrpSpPr>
          <p:grpSpPr>
            <a:xfrm>
              <a:off x="4157321" y="865183"/>
              <a:ext cx="56066" cy="56066"/>
              <a:chOff x="0" y="0"/>
              <a:chExt cx="812800" cy="812800"/>
            </a:xfrm>
          </p:grpSpPr>
          <p:sp>
            <p:nvSpPr>
              <p:cNvPr id="296" name="Freeform 29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97" name="TextBox 297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44238" tIns="44238" rIns="44238" bIns="4423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sp>
          <p:nvSpPr>
            <p:cNvPr id="298" name="AutoShape 298"/>
            <p:cNvSpPr/>
            <p:nvPr/>
          </p:nvSpPr>
          <p:spPr>
            <a:xfrm flipV="1">
              <a:off x="1154944" y="928610"/>
              <a:ext cx="2356760" cy="74413"/>
            </a:xfrm>
            <a:prstGeom prst="line">
              <a:avLst/>
            </a:prstGeom>
            <a:ln w="6404" cap="flat">
              <a:solidFill>
                <a:srgbClr val="0E4153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99" name="AutoShape 299"/>
            <p:cNvSpPr/>
            <p:nvPr/>
          </p:nvSpPr>
          <p:spPr>
            <a:xfrm flipV="1">
              <a:off x="3969568" y="826345"/>
              <a:ext cx="6752" cy="294417"/>
            </a:xfrm>
            <a:prstGeom prst="line">
              <a:avLst/>
            </a:prstGeom>
            <a:ln w="6404" cap="flat">
              <a:solidFill>
                <a:srgbClr val="0E4153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00" name="AutoShape 300"/>
            <p:cNvSpPr/>
            <p:nvPr/>
          </p:nvSpPr>
          <p:spPr>
            <a:xfrm flipH="1" flipV="1">
              <a:off x="3743778" y="794413"/>
              <a:ext cx="73728" cy="452956"/>
            </a:xfrm>
            <a:prstGeom prst="line">
              <a:avLst/>
            </a:prstGeom>
            <a:ln w="6404" cap="flat">
              <a:solidFill>
                <a:srgbClr val="0E4153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01" name="AutoShape 301"/>
            <p:cNvSpPr/>
            <p:nvPr/>
          </p:nvSpPr>
          <p:spPr>
            <a:xfrm flipH="1" flipV="1">
              <a:off x="497603" y="827461"/>
              <a:ext cx="117930" cy="271146"/>
            </a:xfrm>
            <a:prstGeom prst="line">
              <a:avLst/>
            </a:prstGeom>
            <a:ln w="6404" cap="flat">
              <a:solidFill>
                <a:srgbClr val="0E4153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02" name="AutoShape 302"/>
            <p:cNvSpPr/>
            <p:nvPr/>
          </p:nvSpPr>
          <p:spPr>
            <a:xfrm flipH="1" flipV="1">
              <a:off x="151623" y="413850"/>
              <a:ext cx="430900" cy="266081"/>
            </a:xfrm>
            <a:prstGeom prst="line">
              <a:avLst/>
            </a:prstGeom>
            <a:ln w="6404" cap="flat">
              <a:solidFill>
                <a:srgbClr val="0E4153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03" name="AutoShape 303"/>
            <p:cNvSpPr/>
            <p:nvPr/>
          </p:nvSpPr>
          <p:spPr>
            <a:xfrm flipH="1" flipV="1">
              <a:off x="151623" y="516110"/>
              <a:ext cx="385100" cy="207624"/>
            </a:xfrm>
            <a:prstGeom prst="line">
              <a:avLst/>
            </a:prstGeom>
            <a:ln w="6404" cap="flat">
              <a:solidFill>
                <a:srgbClr val="0E4153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04" name="AutoShape 304"/>
            <p:cNvSpPr/>
            <p:nvPr/>
          </p:nvSpPr>
          <p:spPr>
            <a:xfrm flipV="1">
              <a:off x="89691" y="1098608"/>
              <a:ext cx="355860" cy="132649"/>
            </a:xfrm>
            <a:prstGeom prst="line">
              <a:avLst/>
            </a:prstGeom>
            <a:ln w="6404" cap="flat">
              <a:solidFill>
                <a:srgbClr val="0E4153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05" name="AutoShape 305"/>
            <p:cNvSpPr/>
            <p:nvPr/>
          </p:nvSpPr>
          <p:spPr>
            <a:xfrm flipV="1">
              <a:off x="89691" y="1054645"/>
              <a:ext cx="355860" cy="102904"/>
            </a:xfrm>
            <a:prstGeom prst="line">
              <a:avLst/>
            </a:prstGeom>
            <a:ln w="6404" cap="flat">
              <a:solidFill>
                <a:srgbClr val="0E4153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06" name="AutoShape 306"/>
            <p:cNvSpPr/>
            <p:nvPr/>
          </p:nvSpPr>
          <p:spPr>
            <a:xfrm flipV="1">
              <a:off x="151623" y="1005458"/>
              <a:ext cx="271884" cy="49186"/>
            </a:xfrm>
            <a:prstGeom prst="line">
              <a:avLst/>
            </a:prstGeom>
            <a:ln w="6404" cap="flat">
              <a:solidFill>
                <a:srgbClr val="0E4153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07" name="AutoShape 307"/>
            <p:cNvSpPr/>
            <p:nvPr/>
          </p:nvSpPr>
          <p:spPr>
            <a:xfrm>
              <a:off x="171579" y="885760"/>
              <a:ext cx="269397" cy="0"/>
            </a:xfrm>
            <a:prstGeom prst="line">
              <a:avLst/>
            </a:prstGeom>
            <a:ln w="6404" cap="flat">
              <a:solidFill>
                <a:srgbClr val="0E4153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08" name="AutoShape 308"/>
            <p:cNvSpPr/>
            <p:nvPr/>
          </p:nvSpPr>
          <p:spPr>
            <a:xfrm flipH="1" flipV="1">
              <a:off x="171579" y="723734"/>
              <a:ext cx="300554" cy="44810"/>
            </a:xfrm>
            <a:prstGeom prst="line">
              <a:avLst/>
            </a:prstGeom>
            <a:ln w="6404" cap="flat">
              <a:solidFill>
                <a:srgbClr val="0E4153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09" name="AutoShape 309"/>
            <p:cNvSpPr/>
            <p:nvPr/>
          </p:nvSpPr>
          <p:spPr>
            <a:xfrm>
              <a:off x="2353865" y="196938"/>
              <a:ext cx="348201" cy="312660"/>
            </a:xfrm>
            <a:prstGeom prst="line">
              <a:avLst/>
            </a:prstGeom>
            <a:ln w="6404" cap="flat">
              <a:solidFill>
                <a:srgbClr val="6B8F9D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10" name="AutoShape 310"/>
            <p:cNvSpPr/>
            <p:nvPr/>
          </p:nvSpPr>
          <p:spPr>
            <a:xfrm>
              <a:off x="2249488" y="346679"/>
              <a:ext cx="324755" cy="183585"/>
            </a:xfrm>
            <a:prstGeom prst="line">
              <a:avLst/>
            </a:prstGeom>
            <a:ln w="6404" cap="flat">
              <a:solidFill>
                <a:srgbClr val="6B8F9D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11" name="AutoShape 311"/>
            <p:cNvSpPr/>
            <p:nvPr/>
          </p:nvSpPr>
          <p:spPr>
            <a:xfrm>
              <a:off x="2140417" y="417661"/>
              <a:ext cx="407143" cy="115389"/>
            </a:xfrm>
            <a:prstGeom prst="line">
              <a:avLst/>
            </a:prstGeom>
            <a:ln w="6404" cap="flat">
              <a:solidFill>
                <a:srgbClr val="6B8F9D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12" name="AutoShape 312"/>
            <p:cNvSpPr/>
            <p:nvPr/>
          </p:nvSpPr>
          <p:spPr>
            <a:xfrm>
              <a:off x="1989731" y="491014"/>
              <a:ext cx="554547" cy="42037"/>
            </a:xfrm>
            <a:prstGeom prst="line">
              <a:avLst/>
            </a:prstGeom>
            <a:ln w="6404" cap="flat">
              <a:solidFill>
                <a:srgbClr val="6B8F9D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13" name="AutoShape 313"/>
            <p:cNvSpPr/>
            <p:nvPr/>
          </p:nvSpPr>
          <p:spPr>
            <a:xfrm>
              <a:off x="2311882" y="264769"/>
              <a:ext cx="304177" cy="265494"/>
            </a:xfrm>
            <a:prstGeom prst="line">
              <a:avLst/>
            </a:prstGeom>
            <a:ln w="6404" cap="flat">
              <a:solidFill>
                <a:srgbClr val="6B8F9D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14" name="AutoShape 314"/>
            <p:cNvSpPr/>
            <p:nvPr/>
          </p:nvSpPr>
          <p:spPr>
            <a:xfrm flipV="1">
              <a:off x="2100530" y="1336956"/>
              <a:ext cx="361365" cy="431760"/>
            </a:xfrm>
            <a:prstGeom prst="line">
              <a:avLst/>
            </a:prstGeom>
            <a:ln w="6404" cap="flat">
              <a:solidFill>
                <a:srgbClr val="6B8F9D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15" name="AutoShape 315"/>
            <p:cNvSpPr/>
            <p:nvPr/>
          </p:nvSpPr>
          <p:spPr>
            <a:xfrm flipV="1">
              <a:off x="2100530" y="1300273"/>
              <a:ext cx="321478" cy="379116"/>
            </a:xfrm>
            <a:prstGeom prst="line">
              <a:avLst/>
            </a:prstGeom>
            <a:ln w="6404" cap="flat">
              <a:solidFill>
                <a:srgbClr val="6B8F9D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16" name="AutoShape 316"/>
            <p:cNvSpPr/>
            <p:nvPr/>
          </p:nvSpPr>
          <p:spPr>
            <a:xfrm flipV="1">
              <a:off x="2100530" y="1300273"/>
              <a:ext cx="253335" cy="279623"/>
            </a:xfrm>
            <a:prstGeom prst="line">
              <a:avLst/>
            </a:prstGeom>
            <a:ln w="6404" cap="flat">
              <a:solidFill>
                <a:srgbClr val="6B8F9D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17" name="AutoShape 317"/>
            <p:cNvSpPr/>
            <p:nvPr/>
          </p:nvSpPr>
          <p:spPr>
            <a:xfrm flipV="1">
              <a:off x="2100530" y="1300273"/>
              <a:ext cx="211352" cy="217155"/>
            </a:xfrm>
            <a:prstGeom prst="line">
              <a:avLst/>
            </a:prstGeom>
            <a:ln w="6404" cap="flat">
              <a:solidFill>
                <a:srgbClr val="6B8F9D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18" name="AutoShape 318"/>
            <p:cNvSpPr/>
            <p:nvPr/>
          </p:nvSpPr>
          <p:spPr>
            <a:xfrm flipV="1">
              <a:off x="1246141" y="1200138"/>
              <a:ext cx="247380" cy="223707"/>
            </a:xfrm>
            <a:prstGeom prst="line">
              <a:avLst/>
            </a:prstGeom>
            <a:ln w="6404" cap="flat">
              <a:solidFill>
                <a:srgbClr val="6B8F9D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19" name="AutoShape 319"/>
            <p:cNvSpPr/>
            <p:nvPr/>
          </p:nvSpPr>
          <p:spPr>
            <a:xfrm flipV="1">
              <a:off x="1168122" y="1197397"/>
              <a:ext cx="256592" cy="142752"/>
            </a:xfrm>
            <a:prstGeom prst="line">
              <a:avLst/>
            </a:prstGeom>
            <a:ln w="6404" cap="flat">
              <a:solidFill>
                <a:srgbClr val="6B8F9D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20" name="AutoShape 320"/>
            <p:cNvSpPr/>
            <p:nvPr/>
          </p:nvSpPr>
          <p:spPr>
            <a:xfrm flipV="1">
              <a:off x="1106390" y="1160642"/>
              <a:ext cx="251907" cy="115613"/>
            </a:xfrm>
            <a:prstGeom prst="line">
              <a:avLst/>
            </a:prstGeom>
            <a:ln w="6404" cap="flat">
              <a:solidFill>
                <a:srgbClr val="6B8F9D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21" name="AutoShape 321"/>
            <p:cNvSpPr/>
            <p:nvPr/>
          </p:nvSpPr>
          <p:spPr>
            <a:xfrm flipV="1">
              <a:off x="1027206" y="1154771"/>
              <a:ext cx="259817" cy="17673"/>
            </a:xfrm>
            <a:prstGeom prst="line">
              <a:avLst/>
            </a:prstGeom>
            <a:ln w="6404" cap="flat">
              <a:solidFill>
                <a:srgbClr val="6B8F9D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22" name="AutoShape 322"/>
            <p:cNvSpPr/>
            <p:nvPr/>
          </p:nvSpPr>
          <p:spPr>
            <a:xfrm flipV="1">
              <a:off x="3125613" y="1125502"/>
              <a:ext cx="330755" cy="86149"/>
            </a:xfrm>
            <a:prstGeom prst="line">
              <a:avLst/>
            </a:prstGeom>
            <a:ln w="6404" cap="flat">
              <a:solidFill>
                <a:srgbClr val="6B8F9D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23" name="AutoShape 323"/>
            <p:cNvSpPr/>
            <p:nvPr/>
          </p:nvSpPr>
          <p:spPr>
            <a:xfrm flipV="1">
              <a:off x="3138064" y="1125502"/>
              <a:ext cx="318304" cy="129168"/>
            </a:xfrm>
            <a:prstGeom prst="line">
              <a:avLst/>
            </a:prstGeom>
            <a:ln w="6404" cap="flat">
              <a:solidFill>
                <a:srgbClr val="6B8F9D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24" name="AutoShape 324"/>
            <p:cNvSpPr/>
            <p:nvPr/>
          </p:nvSpPr>
          <p:spPr>
            <a:xfrm flipV="1">
              <a:off x="3223293" y="1138394"/>
              <a:ext cx="260263" cy="136272"/>
            </a:xfrm>
            <a:prstGeom prst="line">
              <a:avLst/>
            </a:prstGeom>
            <a:ln w="6404" cap="flat">
              <a:solidFill>
                <a:srgbClr val="6B8F9D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25" name="AutoShape 325"/>
            <p:cNvSpPr/>
            <p:nvPr/>
          </p:nvSpPr>
          <p:spPr>
            <a:xfrm flipV="1">
              <a:off x="3316657" y="1179769"/>
              <a:ext cx="169576" cy="94896"/>
            </a:xfrm>
            <a:prstGeom prst="line">
              <a:avLst/>
            </a:prstGeom>
            <a:ln w="6404" cap="flat">
              <a:solidFill>
                <a:srgbClr val="6B8F9D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grpSp>
          <p:nvGrpSpPr>
            <p:cNvPr id="326" name="Group 326"/>
            <p:cNvGrpSpPr/>
            <p:nvPr/>
          </p:nvGrpSpPr>
          <p:grpSpPr>
            <a:xfrm>
              <a:off x="1424714" y="768544"/>
              <a:ext cx="29445" cy="29445"/>
              <a:chOff x="0" y="0"/>
              <a:chExt cx="812800" cy="812800"/>
            </a:xfrm>
          </p:grpSpPr>
          <p:sp>
            <p:nvSpPr>
              <p:cNvPr id="327" name="Freeform 32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28" name="TextBox 328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29" name="Group 329"/>
            <p:cNvGrpSpPr/>
            <p:nvPr/>
          </p:nvGrpSpPr>
          <p:grpSpPr>
            <a:xfrm>
              <a:off x="1718322" y="708755"/>
              <a:ext cx="48996" cy="48996"/>
              <a:chOff x="0" y="0"/>
              <a:chExt cx="812800" cy="812800"/>
            </a:xfrm>
          </p:grpSpPr>
          <p:sp>
            <p:nvSpPr>
              <p:cNvPr id="330" name="Freeform 33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31" name="TextBox 331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32" name="Group 332"/>
            <p:cNvGrpSpPr/>
            <p:nvPr/>
          </p:nvGrpSpPr>
          <p:grpSpPr>
            <a:xfrm>
              <a:off x="1723617" y="638245"/>
              <a:ext cx="19204" cy="19204"/>
              <a:chOff x="0" y="0"/>
              <a:chExt cx="812800" cy="812800"/>
            </a:xfrm>
          </p:grpSpPr>
          <p:sp>
            <p:nvSpPr>
              <p:cNvPr id="333" name="Freeform 333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34" name="TextBox 334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35" name="Group 335"/>
            <p:cNvGrpSpPr/>
            <p:nvPr/>
          </p:nvGrpSpPr>
          <p:grpSpPr>
            <a:xfrm>
              <a:off x="1154566" y="836900"/>
              <a:ext cx="19204" cy="19204"/>
              <a:chOff x="0" y="0"/>
              <a:chExt cx="812800" cy="812800"/>
            </a:xfrm>
          </p:grpSpPr>
          <p:sp>
            <p:nvSpPr>
              <p:cNvPr id="336" name="Freeform 33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37" name="TextBox 337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38" name="Group 338"/>
            <p:cNvGrpSpPr/>
            <p:nvPr/>
          </p:nvGrpSpPr>
          <p:grpSpPr>
            <a:xfrm>
              <a:off x="1322194" y="699153"/>
              <a:ext cx="19204" cy="19204"/>
              <a:chOff x="0" y="0"/>
              <a:chExt cx="812800" cy="812800"/>
            </a:xfrm>
          </p:grpSpPr>
          <p:sp>
            <p:nvSpPr>
              <p:cNvPr id="339" name="Freeform 33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40" name="TextBox 340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41" name="Group 341"/>
            <p:cNvGrpSpPr/>
            <p:nvPr/>
          </p:nvGrpSpPr>
          <p:grpSpPr>
            <a:xfrm>
              <a:off x="1520258" y="701472"/>
              <a:ext cx="19204" cy="19204"/>
              <a:chOff x="0" y="0"/>
              <a:chExt cx="812800" cy="812800"/>
            </a:xfrm>
          </p:grpSpPr>
          <p:sp>
            <p:nvSpPr>
              <p:cNvPr id="342" name="Freeform 342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43" name="TextBox 343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44" name="Group 344"/>
            <p:cNvGrpSpPr/>
            <p:nvPr/>
          </p:nvGrpSpPr>
          <p:grpSpPr>
            <a:xfrm>
              <a:off x="1901379" y="679949"/>
              <a:ext cx="19204" cy="19204"/>
              <a:chOff x="0" y="0"/>
              <a:chExt cx="812800" cy="812800"/>
            </a:xfrm>
          </p:grpSpPr>
          <p:sp>
            <p:nvSpPr>
              <p:cNvPr id="345" name="Freeform 345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46" name="TextBox 346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47" name="Group 347"/>
            <p:cNvGrpSpPr/>
            <p:nvPr/>
          </p:nvGrpSpPr>
          <p:grpSpPr>
            <a:xfrm>
              <a:off x="2019125" y="603567"/>
              <a:ext cx="19204" cy="19204"/>
              <a:chOff x="0" y="0"/>
              <a:chExt cx="812800" cy="812800"/>
            </a:xfrm>
          </p:grpSpPr>
          <p:sp>
            <p:nvSpPr>
              <p:cNvPr id="348" name="Freeform 34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49" name="TextBox 349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50" name="Group 350"/>
            <p:cNvGrpSpPr/>
            <p:nvPr/>
          </p:nvGrpSpPr>
          <p:grpSpPr>
            <a:xfrm>
              <a:off x="1008003" y="827461"/>
              <a:ext cx="19204" cy="19204"/>
              <a:chOff x="0" y="0"/>
              <a:chExt cx="812800" cy="812800"/>
            </a:xfrm>
          </p:grpSpPr>
          <p:sp>
            <p:nvSpPr>
              <p:cNvPr id="351" name="Freeform 35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52" name="TextBox 352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53" name="Group 353"/>
            <p:cNvGrpSpPr/>
            <p:nvPr/>
          </p:nvGrpSpPr>
          <p:grpSpPr>
            <a:xfrm>
              <a:off x="2121582" y="682268"/>
              <a:ext cx="19204" cy="19204"/>
              <a:chOff x="0" y="0"/>
              <a:chExt cx="812800" cy="812800"/>
            </a:xfrm>
          </p:grpSpPr>
          <p:sp>
            <p:nvSpPr>
              <p:cNvPr id="354" name="Freeform 35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55" name="TextBox 355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56" name="Group 356"/>
            <p:cNvGrpSpPr/>
            <p:nvPr/>
          </p:nvGrpSpPr>
          <p:grpSpPr>
            <a:xfrm>
              <a:off x="1585463" y="789469"/>
              <a:ext cx="29445" cy="29445"/>
              <a:chOff x="0" y="0"/>
              <a:chExt cx="812800" cy="812800"/>
            </a:xfrm>
          </p:grpSpPr>
          <p:sp>
            <p:nvSpPr>
              <p:cNvPr id="357" name="Freeform 35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58" name="TextBox 358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59" name="Group 359"/>
            <p:cNvGrpSpPr/>
            <p:nvPr/>
          </p:nvGrpSpPr>
          <p:grpSpPr>
            <a:xfrm>
              <a:off x="2311882" y="618402"/>
              <a:ext cx="29445" cy="29445"/>
              <a:chOff x="0" y="0"/>
              <a:chExt cx="812800" cy="812800"/>
            </a:xfrm>
          </p:grpSpPr>
          <p:sp>
            <p:nvSpPr>
              <p:cNvPr id="360" name="Freeform 36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61" name="TextBox 361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62" name="Group 362"/>
            <p:cNvGrpSpPr/>
            <p:nvPr/>
          </p:nvGrpSpPr>
          <p:grpSpPr>
            <a:xfrm>
              <a:off x="2616059" y="694033"/>
              <a:ext cx="29445" cy="29445"/>
              <a:chOff x="0" y="0"/>
              <a:chExt cx="812800" cy="812800"/>
            </a:xfrm>
          </p:grpSpPr>
          <p:sp>
            <p:nvSpPr>
              <p:cNvPr id="363" name="Freeform 363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64" name="TextBox 364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65" name="Group 365"/>
            <p:cNvGrpSpPr/>
            <p:nvPr/>
          </p:nvGrpSpPr>
          <p:grpSpPr>
            <a:xfrm>
              <a:off x="2850448" y="533051"/>
              <a:ext cx="19204" cy="19204"/>
              <a:chOff x="0" y="0"/>
              <a:chExt cx="812800" cy="812800"/>
            </a:xfrm>
          </p:grpSpPr>
          <p:sp>
            <p:nvSpPr>
              <p:cNvPr id="366" name="Freeform 36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67" name="TextBox 367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68" name="Group 368"/>
            <p:cNvGrpSpPr/>
            <p:nvPr/>
          </p:nvGrpSpPr>
          <p:grpSpPr>
            <a:xfrm>
              <a:off x="2952905" y="635507"/>
              <a:ext cx="19204" cy="19204"/>
              <a:chOff x="0" y="0"/>
              <a:chExt cx="812800" cy="812800"/>
            </a:xfrm>
          </p:grpSpPr>
          <p:sp>
            <p:nvSpPr>
              <p:cNvPr id="369" name="Freeform 36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70" name="TextBox 370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71" name="Group 371"/>
            <p:cNvGrpSpPr/>
            <p:nvPr/>
          </p:nvGrpSpPr>
          <p:grpSpPr>
            <a:xfrm>
              <a:off x="3089189" y="579811"/>
              <a:ext cx="19204" cy="19204"/>
              <a:chOff x="0" y="0"/>
              <a:chExt cx="812800" cy="812800"/>
            </a:xfrm>
          </p:grpSpPr>
          <p:sp>
            <p:nvSpPr>
              <p:cNvPr id="372" name="Freeform 372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73" name="TextBox 373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74" name="Group 374"/>
            <p:cNvGrpSpPr/>
            <p:nvPr/>
          </p:nvGrpSpPr>
          <p:grpSpPr>
            <a:xfrm>
              <a:off x="3316657" y="584363"/>
              <a:ext cx="19204" cy="19204"/>
              <a:chOff x="0" y="0"/>
              <a:chExt cx="812800" cy="812800"/>
            </a:xfrm>
          </p:grpSpPr>
          <p:sp>
            <p:nvSpPr>
              <p:cNvPr id="375" name="Freeform 375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76" name="TextBox 376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77" name="Group 377"/>
            <p:cNvGrpSpPr/>
            <p:nvPr/>
          </p:nvGrpSpPr>
          <p:grpSpPr>
            <a:xfrm>
              <a:off x="3476631" y="663064"/>
              <a:ext cx="19204" cy="19204"/>
              <a:chOff x="0" y="0"/>
              <a:chExt cx="812800" cy="812800"/>
            </a:xfrm>
          </p:grpSpPr>
          <p:sp>
            <p:nvSpPr>
              <p:cNvPr id="378" name="Freeform 37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79" name="TextBox 379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80" name="Group 380"/>
            <p:cNvGrpSpPr/>
            <p:nvPr/>
          </p:nvGrpSpPr>
          <p:grpSpPr>
            <a:xfrm>
              <a:off x="3213691" y="679949"/>
              <a:ext cx="19204" cy="19204"/>
              <a:chOff x="0" y="0"/>
              <a:chExt cx="812800" cy="812800"/>
            </a:xfrm>
          </p:grpSpPr>
          <p:sp>
            <p:nvSpPr>
              <p:cNvPr id="381" name="Freeform 38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1F586D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82" name="TextBox 382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83" name="Group 383"/>
            <p:cNvGrpSpPr/>
            <p:nvPr/>
          </p:nvGrpSpPr>
          <p:grpSpPr>
            <a:xfrm>
              <a:off x="2525075" y="643861"/>
              <a:ext cx="19204" cy="19204"/>
              <a:chOff x="0" y="0"/>
              <a:chExt cx="812800" cy="812800"/>
            </a:xfrm>
          </p:grpSpPr>
          <p:sp>
            <p:nvSpPr>
              <p:cNvPr id="384" name="Freeform 38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1F586D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85" name="TextBox 385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86" name="Group 386"/>
            <p:cNvGrpSpPr/>
            <p:nvPr/>
          </p:nvGrpSpPr>
          <p:grpSpPr>
            <a:xfrm>
              <a:off x="1148918" y="733253"/>
              <a:ext cx="19204" cy="19204"/>
              <a:chOff x="0" y="0"/>
              <a:chExt cx="812800" cy="812800"/>
            </a:xfrm>
          </p:grpSpPr>
          <p:sp>
            <p:nvSpPr>
              <p:cNvPr id="387" name="Freeform 38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1F586D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88" name="TextBox 388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89" name="Group 389"/>
            <p:cNvGrpSpPr/>
            <p:nvPr/>
          </p:nvGrpSpPr>
          <p:grpSpPr>
            <a:xfrm>
              <a:off x="839777" y="720676"/>
              <a:ext cx="19204" cy="19204"/>
              <a:chOff x="0" y="0"/>
              <a:chExt cx="812800" cy="812800"/>
            </a:xfrm>
          </p:grpSpPr>
          <p:sp>
            <p:nvSpPr>
              <p:cNvPr id="390" name="Freeform 39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4153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91" name="TextBox 391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92" name="Group 392"/>
            <p:cNvGrpSpPr/>
            <p:nvPr/>
          </p:nvGrpSpPr>
          <p:grpSpPr>
            <a:xfrm>
              <a:off x="2776276" y="613920"/>
              <a:ext cx="19204" cy="19204"/>
              <a:chOff x="0" y="0"/>
              <a:chExt cx="812800" cy="812800"/>
            </a:xfrm>
          </p:grpSpPr>
          <p:sp>
            <p:nvSpPr>
              <p:cNvPr id="393" name="Freeform 393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4153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94" name="TextBox 394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95" name="Group 395"/>
            <p:cNvGrpSpPr/>
            <p:nvPr/>
          </p:nvGrpSpPr>
          <p:grpSpPr>
            <a:xfrm>
              <a:off x="3703929" y="643861"/>
              <a:ext cx="19204" cy="19204"/>
              <a:chOff x="0" y="0"/>
              <a:chExt cx="812800" cy="812800"/>
            </a:xfrm>
          </p:grpSpPr>
          <p:sp>
            <p:nvSpPr>
              <p:cNvPr id="396" name="Freeform 39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4153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97" name="TextBox 397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98" name="Group 398"/>
            <p:cNvGrpSpPr/>
            <p:nvPr/>
          </p:nvGrpSpPr>
          <p:grpSpPr>
            <a:xfrm>
              <a:off x="1966775" y="723651"/>
              <a:ext cx="19204" cy="19204"/>
              <a:chOff x="0" y="0"/>
              <a:chExt cx="812800" cy="812800"/>
            </a:xfrm>
          </p:grpSpPr>
          <p:sp>
            <p:nvSpPr>
              <p:cNvPr id="399" name="Freeform 39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4153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00" name="TextBox 400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</p:grpSp>
      <p:grpSp>
        <p:nvGrpSpPr>
          <p:cNvPr id="401" name="Group 401"/>
          <p:cNvGrpSpPr/>
          <p:nvPr/>
        </p:nvGrpSpPr>
        <p:grpSpPr>
          <a:xfrm rot="800003">
            <a:off x="11457850" y="4043329"/>
            <a:ext cx="3632492" cy="2646279"/>
            <a:chOff x="0" y="0"/>
            <a:chExt cx="4843323" cy="3528371"/>
          </a:xfrm>
        </p:grpSpPr>
        <p:sp>
          <p:nvSpPr>
            <p:cNvPr id="402" name="Freeform 402"/>
            <p:cNvSpPr/>
            <p:nvPr/>
          </p:nvSpPr>
          <p:spPr>
            <a:xfrm rot="690824">
              <a:off x="225904" y="411050"/>
              <a:ext cx="4391514" cy="2706271"/>
            </a:xfrm>
            <a:custGeom>
              <a:avLst/>
              <a:gdLst/>
              <a:ahLst/>
              <a:cxnLst/>
              <a:rect l="l" t="t" r="r" b="b"/>
              <a:pathLst>
                <a:path w="4391514" h="2706271">
                  <a:moveTo>
                    <a:pt x="0" y="0"/>
                  </a:moveTo>
                  <a:lnTo>
                    <a:pt x="4391515" y="0"/>
                  </a:lnTo>
                  <a:lnTo>
                    <a:pt x="4391515" y="2706271"/>
                  </a:lnTo>
                  <a:lnTo>
                    <a:pt x="0" y="27062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/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403" name="AutoShape 403"/>
            <p:cNvSpPr/>
            <p:nvPr/>
          </p:nvSpPr>
          <p:spPr>
            <a:xfrm>
              <a:off x="4588922" y="1199784"/>
              <a:ext cx="78495" cy="72752"/>
            </a:xfrm>
            <a:prstGeom prst="line">
              <a:avLst/>
            </a:prstGeom>
            <a:ln w="62673" cap="flat">
              <a:solidFill>
                <a:srgbClr val="4C2302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grpSp>
          <p:nvGrpSpPr>
            <p:cNvPr id="404" name="Group 404"/>
            <p:cNvGrpSpPr/>
            <p:nvPr/>
          </p:nvGrpSpPr>
          <p:grpSpPr>
            <a:xfrm rot="-1047729">
              <a:off x="4632574" y="1101168"/>
              <a:ext cx="69685" cy="184394"/>
              <a:chOff x="0" y="0"/>
              <a:chExt cx="28770" cy="76129"/>
            </a:xfrm>
          </p:grpSpPr>
          <p:sp>
            <p:nvSpPr>
              <p:cNvPr id="405" name="Freeform 405"/>
              <p:cNvSpPr/>
              <p:nvPr/>
            </p:nvSpPr>
            <p:spPr>
              <a:xfrm>
                <a:off x="0" y="0"/>
                <a:ext cx="28770" cy="76129"/>
              </a:xfrm>
              <a:custGeom>
                <a:avLst/>
                <a:gdLst/>
                <a:ahLst/>
                <a:cxnLst/>
                <a:rect l="l" t="t" r="r" b="b"/>
                <a:pathLst>
                  <a:path w="28770" h="76129">
                    <a:moveTo>
                      <a:pt x="0" y="0"/>
                    </a:moveTo>
                    <a:lnTo>
                      <a:pt x="28770" y="0"/>
                    </a:lnTo>
                    <a:lnTo>
                      <a:pt x="28770" y="76129"/>
                    </a:lnTo>
                    <a:lnTo>
                      <a:pt x="0" y="76129"/>
                    </a:lnTo>
                    <a:close/>
                  </a:path>
                </a:pathLst>
              </a:custGeom>
              <a:solidFill>
                <a:srgbClr val="754A26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06" name="TextBox 406"/>
              <p:cNvSpPr txBox="1"/>
              <p:nvPr/>
            </p:nvSpPr>
            <p:spPr>
              <a:xfrm>
                <a:off x="0" y="-38100"/>
                <a:ext cx="28770" cy="114229"/>
              </a:xfrm>
              <a:prstGeom prst="rect">
                <a:avLst/>
              </a:prstGeom>
            </p:spPr>
            <p:txBody>
              <a:bodyPr lIns="40210" tIns="40210" rIns="40210" bIns="40210" rtlCol="0" anchor="ctr"/>
              <a:lstStyle/>
              <a:p>
                <a:pPr algn="ctr">
                  <a:lnSpc>
                    <a:spcPts val="2138"/>
                  </a:lnSpc>
                </a:pPr>
                <a:endParaRPr/>
              </a:p>
            </p:txBody>
          </p:sp>
        </p:grpSp>
        <p:grpSp>
          <p:nvGrpSpPr>
            <p:cNvPr id="407" name="Group 407"/>
            <p:cNvGrpSpPr/>
            <p:nvPr/>
          </p:nvGrpSpPr>
          <p:grpSpPr>
            <a:xfrm rot="-2159051">
              <a:off x="4596726" y="1083103"/>
              <a:ext cx="69685" cy="233362"/>
              <a:chOff x="0" y="0"/>
              <a:chExt cx="28770" cy="96346"/>
            </a:xfrm>
          </p:grpSpPr>
          <p:sp>
            <p:nvSpPr>
              <p:cNvPr id="408" name="Freeform 408"/>
              <p:cNvSpPr/>
              <p:nvPr/>
            </p:nvSpPr>
            <p:spPr>
              <a:xfrm>
                <a:off x="0" y="0"/>
                <a:ext cx="28770" cy="96346"/>
              </a:xfrm>
              <a:custGeom>
                <a:avLst/>
                <a:gdLst/>
                <a:ahLst/>
                <a:cxnLst/>
                <a:rect l="l" t="t" r="r" b="b"/>
                <a:pathLst>
                  <a:path w="28770" h="96346">
                    <a:moveTo>
                      <a:pt x="0" y="0"/>
                    </a:moveTo>
                    <a:lnTo>
                      <a:pt x="28770" y="0"/>
                    </a:lnTo>
                    <a:lnTo>
                      <a:pt x="28770" y="96346"/>
                    </a:lnTo>
                    <a:lnTo>
                      <a:pt x="0" y="96346"/>
                    </a:lnTo>
                    <a:close/>
                  </a:path>
                </a:pathLst>
              </a:custGeom>
              <a:solidFill>
                <a:srgbClr val="754A26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09" name="TextBox 409"/>
              <p:cNvSpPr txBox="1"/>
              <p:nvPr/>
            </p:nvSpPr>
            <p:spPr>
              <a:xfrm>
                <a:off x="0" y="-38100"/>
                <a:ext cx="28770" cy="134446"/>
              </a:xfrm>
              <a:prstGeom prst="rect">
                <a:avLst/>
              </a:prstGeom>
            </p:spPr>
            <p:txBody>
              <a:bodyPr lIns="40210" tIns="40210" rIns="40210" bIns="40210" rtlCol="0" anchor="ctr"/>
              <a:lstStyle/>
              <a:p>
                <a:pPr algn="ctr">
                  <a:lnSpc>
                    <a:spcPts val="2138"/>
                  </a:lnSpc>
                </a:pPr>
                <a:endParaRPr/>
              </a:p>
            </p:txBody>
          </p:sp>
        </p:grpSp>
      </p:grpSp>
      <p:sp>
        <p:nvSpPr>
          <p:cNvPr id="410" name="Freeform 410"/>
          <p:cNvSpPr/>
          <p:nvPr/>
        </p:nvSpPr>
        <p:spPr>
          <a:xfrm rot="-5740114">
            <a:off x="9550564" y="3745265"/>
            <a:ext cx="8392015" cy="8822092"/>
          </a:xfrm>
          <a:custGeom>
            <a:avLst/>
            <a:gdLst/>
            <a:ahLst/>
            <a:cxnLst/>
            <a:rect l="l" t="t" r="r" b="b"/>
            <a:pathLst>
              <a:path w="8392015" h="8822092">
                <a:moveTo>
                  <a:pt x="0" y="0"/>
                </a:moveTo>
                <a:lnTo>
                  <a:pt x="8392015" y="0"/>
                </a:lnTo>
                <a:lnTo>
                  <a:pt x="8392015" y="8822093"/>
                </a:lnTo>
                <a:lnTo>
                  <a:pt x="0" y="8822093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411" name="Group 411"/>
          <p:cNvGrpSpPr/>
          <p:nvPr/>
        </p:nvGrpSpPr>
        <p:grpSpPr>
          <a:xfrm rot="514757">
            <a:off x="6105226" y="8361032"/>
            <a:ext cx="1296596" cy="833519"/>
            <a:chOff x="0" y="0"/>
            <a:chExt cx="1728795" cy="1111359"/>
          </a:xfrm>
        </p:grpSpPr>
        <p:sp>
          <p:nvSpPr>
            <p:cNvPr id="412" name="Freeform 412"/>
            <p:cNvSpPr/>
            <p:nvPr/>
          </p:nvSpPr>
          <p:spPr>
            <a:xfrm rot="250889">
              <a:off x="444003" y="784553"/>
              <a:ext cx="822718" cy="297207"/>
            </a:xfrm>
            <a:custGeom>
              <a:avLst/>
              <a:gdLst/>
              <a:ahLst/>
              <a:cxnLst/>
              <a:rect l="l" t="t" r="r" b="b"/>
              <a:pathLst>
                <a:path w="822718" h="297207">
                  <a:moveTo>
                    <a:pt x="0" y="0"/>
                  </a:moveTo>
                  <a:lnTo>
                    <a:pt x="822718" y="0"/>
                  </a:lnTo>
                  <a:lnTo>
                    <a:pt x="822718" y="297207"/>
                  </a:lnTo>
                  <a:lnTo>
                    <a:pt x="0" y="2972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>
                <a:extLs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413" name="Freeform 413"/>
            <p:cNvSpPr/>
            <p:nvPr/>
          </p:nvSpPr>
          <p:spPr>
            <a:xfrm>
              <a:off x="642756" y="845349"/>
              <a:ext cx="334418" cy="105511"/>
            </a:xfrm>
            <a:custGeom>
              <a:avLst/>
              <a:gdLst/>
              <a:ahLst/>
              <a:cxnLst/>
              <a:rect l="l" t="t" r="r" b="b"/>
              <a:pathLst>
                <a:path w="334418" h="105511">
                  <a:moveTo>
                    <a:pt x="0" y="0"/>
                  </a:moveTo>
                  <a:lnTo>
                    <a:pt x="334418" y="0"/>
                  </a:lnTo>
                  <a:lnTo>
                    <a:pt x="334418" y="105511"/>
                  </a:lnTo>
                  <a:lnTo>
                    <a:pt x="0" y="1055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4"/>
              <a:stretch>
                <a:fillRect l="-68036" t="-1147848" r="-323992" b="-38730"/>
              </a:stretch>
            </a:blipFill>
          </p:spPr>
          <p:txBody>
            <a:bodyPr/>
            <a:lstStyle/>
            <a:p>
              <a:endParaRPr lang="en-GB"/>
            </a:p>
          </p:txBody>
        </p:sp>
        <p:grpSp>
          <p:nvGrpSpPr>
            <p:cNvPr id="414" name="Group 414"/>
            <p:cNvGrpSpPr/>
            <p:nvPr/>
          </p:nvGrpSpPr>
          <p:grpSpPr>
            <a:xfrm rot="-506993">
              <a:off x="888765" y="905278"/>
              <a:ext cx="121244" cy="76214"/>
              <a:chOff x="0" y="0"/>
              <a:chExt cx="1011698" cy="635948"/>
            </a:xfrm>
          </p:grpSpPr>
          <p:sp>
            <p:nvSpPr>
              <p:cNvPr id="415" name="Freeform 415"/>
              <p:cNvSpPr/>
              <p:nvPr/>
            </p:nvSpPr>
            <p:spPr>
              <a:xfrm>
                <a:off x="0" y="0"/>
                <a:ext cx="1011698" cy="635948"/>
              </a:xfrm>
              <a:custGeom>
                <a:avLst/>
                <a:gdLst/>
                <a:ahLst/>
                <a:cxnLst/>
                <a:rect l="l" t="t" r="r" b="b"/>
                <a:pathLst>
                  <a:path w="1011698" h="635948">
                    <a:moveTo>
                      <a:pt x="505849" y="0"/>
                    </a:moveTo>
                    <a:cubicBezTo>
                      <a:pt x="226476" y="0"/>
                      <a:pt x="0" y="142362"/>
                      <a:pt x="0" y="317974"/>
                    </a:cubicBezTo>
                    <a:cubicBezTo>
                      <a:pt x="0" y="493586"/>
                      <a:pt x="226476" y="635948"/>
                      <a:pt x="505849" y="635948"/>
                    </a:cubicBezTo>
                    <a:cubicBezTo>
                      <a:pt x="785222" y="635948"/>
                      <a:pt x="1011698" y="493586"/>
                      <a:pt x="1011698" y="317974"/>
                    </a:cubicBezTo>
                    <a:cubicBezTo>
                      <a:pt x="1011698" y="142362"/>
                      <a:pt x="785222" y="0"/>
                      <a:pt x="505849" y="0"/>
                    </a:cubicBezTo>
                    <a:close/>
                  </a:path>
                </a:pathLst>
              </a:custGeom>
              <a:solidFill>
                <a:srgbClr val="938D86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16" name="TextBox 416"/>
              <p:cNvSpPr txBox="1"/>
              <p:nvPr/>
            </p:nvSpPr>
            <p:spPr>
              <a:xfrm>
                <a:off x="94847" y="21520"/>
                <a:ext cx="822005" cy="55480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sp>
          <p:nvSpPr>
            <p:cNvPr id="417" name="Freeform 417"/>
            <p:cNvSpPr/>
            <p:nvPr/>
          </p:nvSpPr>
          <p:spPr>
            <a:xfrm rot="-381890">
              <a:off x="729357" y="858946"/>
              <a:ext cx="334418" cy="105511"/>
            </a:xfrm>
            <a:custGeom>
              <a:avLst/>
              <a:gdLst/>
              <a:ahLst/>
              <a:cxnLst/>
              <a:rect l="l" t="t" r="r" b="b"/>
              <a:pathLst>
                <a:path w="334418" h="105511">
                  <a:moveTo>
                    <a:pt x="0" y="0"/>
                  </a:moveTo>
                  <a:lnTo>
                    <a:pt x="334418" y="0"/>
                  </a:lnTo>
                  <a:lnTo>
                    <a:pt x="334418" y="105511"/>
                  </a:lnTo>
                  <a:lnTo>
                    <a:pt x="0" y="1055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4"/>
              <a:stretch>
                <a:fillRect l="-68036" t="-1147848" r="-323992" b="-38730"/>
              </a:stretch>
            </a:blipFill>
          </p:spPr>
          <p:txBody>
            <a:bodyPr/>
            <a:lstStyle/>
            <a:p>
              <a:endParaRPr lang="en-GB"/>
            </a:p>
          </p:txBody>
        </p:sp>
        <p:grpSp>
          <p:nvGrpSpPr>
            <p:cNvPr id="418" name="Group 418"/>
            <p:cNvGrpSpPr/>
            <p:nvPr/>
          </p:nvGrpSpPr>
          <p:grpSpPr>
            <a:xfrm rot="-888883">
              <a:off x="979525" y="903140"/>
              <a:ext cx="121244" cy="76214"/>
              <a:chOff x="0" y="0"/>
              <a:chExt cx="1011698" cy="635948"/>
            </a:xfrm>
          </p:grpSpPr>
          <p:sp>
            <p:nvSpPr>
              <p:cNvPr id="419" name="Freeform 419"/>
              <p:cNvSpPr/>
              <p:nvPr/>
            </p:nvSpPr>
            <p:spPr>
              <a:xfrm>
                <a:off x="0" y="0"/>
                <a:ext cx="1011698" cy="635948"/>
              </a:xfrm>
              <a:custGeom>
                <a:avLst/>
                <a:gdLst/>
                <a:ahLst/>
                <a:cxnLst/>
                <a:rect l="l" t="t" r="r" b="b"/>
                <a:pathLst>
                  <a:path w="1011698" h="635948">
                    <a:moveTo>
                      <a:pt x="505849" y="0"/>
                    </a:moveTo>
                    <a:cubicBezTo>
                      <a:pt x="226476" y="0"/>
                      <a:pt x="0" y="142362"/>
                      <a:pt x="0" y="317974"/>
                    </a:cubicBezTo>
                    <a:cubicBezTo>
                      <a:pt x="0" y="493586"/>
                      <a:pt x="226476" y="635948"/>
                      <a:pt x="505849" y="635948"/>
                    </a:cubicBezTo>
                    <a:cubicBezTo>
                      <a:pt x="785222" y="635948"/>
                      <a:pt x="1011698" y="493586"/>
                      <a:pt x="1011698" y="317974"/>
                    </a:cubicBezTo>
                    <a:cubicBezTo>
                      <a:pt x="1011698" y="142362"/>
                      <a:pt x="785222" y="0"/>
                      <a:pt x="505849" y="0"/>
                    </a:cubicBezTo>
                    <a:close/>
                  </a:path>
                </a:pathLst>
              </a:custGeom>
              <a:solidFill>
                <a:srgbClr val="938D86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20" name="TextBox 420"/>
              <p:cNvSpPr txBox="1"/>
              <p:nvPr/>
            </p:nvSpPr>
            <p:spPr>
              <a:xfrm>
                <a:off x="94847" y="21520"/>
                <a:ext cx="822005" cy="55480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421" name="Group 421"/>
            <p:cNvGrpSpPr/>
            <p:nvPr/>
          </p:nvGrpSpPr>
          <p:grpSpPr>
            <a:xfrm rot="-1133282">
              <a:off x="1337094" y="412946"/>
              <a:ext cx="141241" cy="81997"/>
              <a:chOff x="0" y="0"/>
              <a:chExt cx="142497" cy="82726"/>
            </a:xfrm>
          </p:grpSpPr>
          <p:sp>
            <p:nvSpPr>
              <p:cNvPr id="422" name="Freeform 422"/>
              <p:cNvSpPr/>
              <p:nvPr/>
            </p:nvSpPr>
            <p:spPr>
              <a:xfrm>
                <a:off x="0" y="0"/>
                <a:ext cx="142497" cy="82726"/>
              </a:xfrm>
              <a:custGeom>
                <a:avLst/>
                <a:gdLst/>
                <a:ahLst/>
                <a:cxnLst/>
                <a:rect l="l" t="t" r="r" b="b"/>
                <a:pathLst>
                  <a:path w="142497" h="82726">
                    <a:moveTo>
                      <a:pt x="71249" y="0"/>
                    </a:moveTo>
                    <a:cubicBezTo>
                      <a:pt x="31899" y="0"/>
                      <a:pt x="0" y="18519"/>
                      <a:pt x="0" y="41363"/>
                    </a:cubicBezTo>
                    <a:cubicBezTo>
                      <a:pt x="0" y="64207"/>
                      <a:pt x="31899" y="82726"/>
                      <a:pt x="71249" y="82726"/>
                    </a:cubicBezTo>
                    <a:cubicBezTo>
                      <a:pt x="110598" y="82726"/>
                      <a:pt x="142497" y="64207"/>
                      <a:pt x="142497" y="41363"/>
                    </a:cubicBezTo>
                    <a:cubicBezTo>
                      <a:pt x="142497" y="18519"/>
                      <a:pt x="110598" y="0"/>
                      <a:pt x="71249" y="0"/>
                    </a:cubicBezTo>
                    <a:close/>
                  </a:path>
                </a:pathLst>
              </a:custGeom>
              <a:solidFill>
                <a:srgbClr val="5E4838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23" name="TextBox 423"/>
              <p:cNvSpPr txBox="1"/>
              <p:nvPr/>
            </p:nvSpPr>
            <p:spPr>
              <a:xfrm>
                <a:off x="13359" y="-30344"/>
                <a:ext cx="115779" cy="10531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424" name="Group 424"/>
            <p:cNvGrpSpPr/>
            <p:nvPr/>
          </p:nvGrpSpPr>
          <p:grpSpPr>
            <a:xfrm rot="468809">
              <a:off x="298314" y="113303"/>
              <a:ext cx="700799" cy="301674"/>
              <a:chOff x="0" y="0"/>
              <a:chExt cx="923134" cy="397382"/>
            </a:xfrm>
          </p:grpSpPr>
          <p:sp>
            <p:nvSpPr>
              <p:cNvPr id="425" name="Freeform 425"/>
              <p:cNvSpPr/>
              <p:nvPr/>
            </p:nvSpPr>
            <p:spPr>
              <a:xfrm>
                <a:off x="0" y="0"/>
                <a:ext cx="923134" cy="397382"/>
              </a:xfrm>
              <a:custGeom>
                <a:avLst/>
                <a:gdLst/>
                <a:ahLst/>
                <a:cxnLst/>
                <a:rect l="l" t="t" r="r" b="b"/>
                <a:pathLst>
                  <a:path w="923134" h="397382">
                    <a:moveTo>
                      <a:pt x="461567" y="0"/>
                    </a:moveTo>
                    <a:cubicBezTo>
                      <a:pt x="206651" y="0"/>
                      <a:pt x="0" y="88957"/>
                      <a:pt x="0" y="198691"/>
                    </a:cubicBezTo>
                    <a:cubicBezTo>
                      <a:pt x="0" y="308425"/>
                      <a:pt x="206651" y="397382"/>
                      <a:pt x="461567" y="397382"/>
                    </a:cubicBezTo>
                    <a:cubicBezTo>
                      <a:pt x="716483" y="397382"/>
                      <a:pt x="923134" y="308425"/>
                      <a:pt x="923134" y="198691"/>
                    </a:cubicBezTo>
                    <a:cubicBezTo>
                      <a:pt x="923134" y="88957"/>
                      <a:pt x="716483" y="0"/>
                      <a:pt x="461567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26" name="TextBox 426"/>
              <p:cNvSpPr txBox="1"/>
              <p:nvPr/>
            </p:nvSpPr>
            <p:spPr>
              <a:xfrm>
                <a:off x="86544" y="-845"/>
                <a:ext cx="750046" cy="36097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427" name="Group 427"/>
            <p:cNvGrpSpPr/>
            <p:nvPr/>
          </p:nvGrpSpPr>
          <p:grpSpPr>
            <a:xfrm rot="967457">
              <a:off x="361950" y="420814"/>
              <a:ext cx="617039" cy="294322"/>
              <a:chOff x="0" y="0"/>
              <a:chExt cx="812800" cy="387698"/>
            </a:xfrm>
          </p:grpSpPr>
          <p:sp>
            <p:nvSpPr>
              <p:cNvPr id="428" name="Freeform 428"/>
              <p:cNvSpPr/>
              <p:nvPr/>
            </p:nvSpPr>
            <p:spPr>
              <a:xfrm>
                <a:off x="0" y="0"/>
                <a:ext cx="812800" cy="387698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387698">
                    <a:moveTo>
                      <a:pt x="406400" y="0"/>
                    </a:moveTo>
                    <a:cubicBezTo>
                      <a:pt x="181951" y="0"/>
                      <a:pt x="0" y="86789"/>
                      <a:pt x="0" y="193849"/>
                    </a:cubicBezTo>
                    <a:cubicBezTo>
                      <a:pt x="0" y="300909"/>
                      <a:pt x="181951" y="387698"/>
                      <a:pt x="406400" y="387698"/>
                    </a:cubicBezTo>
                    <a:cubicBezTo>
                      <a:pt x="630849" y="387698"/>
                      <a:pt x="812800" y="300909"/>
                      <a:pt x="812800" y="193849"/>
                    </a:cubicBezTo>
                    <a:cubicBezTo>
                      <a:pt x="812800" y="86789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29" name="TextBox 429"/>
              <p:cNvSpPr txBox="1"/>
              <p:nvPr/>
            </p:nvSpPr>
            <p:spPr>
              <a:xfrm>
                <a:off x="76200" y="-1753"/>
                <a:ext cx="660400" cy="35310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430" name="Group 430"/>
            <p:cNvGrpSpPr/>
            <p:nvPr/>
          </p:nvGrpSpPr>
          <p:grpSpPr>
            <a:xfrm rot="-506993">
              <a:off x="584109" y="443108"/>
              <a:ext cx="617039" cy="300873"/>
              <a:chOff x="0" y="0"/>
              <a:chExt cx="812800" cy="396328"/>
            </a:xfrm>
          </p:grpSpPr>
          <p:sp>
            <p:nvSpPr>
              <p:cNvPr id="431" name="Freeform 431"/>
              <p:cNvSpPr/>
              <p:nvPr/>
            </p:nvSpPr>
            <p:spPr>
              <a:xfrm>
                <a:off x="0" y="0"/>
                <a:ext cx="812800" cy="396328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396328">
                    <a:moveTo>
                      <a:pt x="406400" y="0"/>
                    </a:moveTo>
                    <a:cubicBezTo>
                      <a:pt x="181951" y="0"/>
                      <a:pt x="0" y="88721"/>
                      <a:pt x="0" y="198164"/>
                    </a:cubicBezTo>
                    <a:cubicBezTo>
                      <a:pt x="0" y="307607"/>
                      <a:pt x="181951" y="396328"/>
                      <a:pt x="406400" y="396328"/>
                    </a:cubicBezTo>
                    <a:cubicBezTo>
                      <a:pt x="630849" y="396328"/>
                      <a:pt x="812800" y="307607"/>
                      <a:pt x="812800" y="198164"/>
                    </a:cubicBezTo>
                    <a:cubicBezTo>
                      <a:pt x="812800" y="8872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32" name="TextBox 432"/>
              <p:cNvSpPr txBox="1"/>
              <p:nvPr/>
            </p:nvSpPr>
            <p:spPr>
              <a:xfrm>
                <a:off x="76200" y="-944"/>
                <a:ext cx="660400" cy="36011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433" name="Group 433"/>
            <p:cNvGrpSpPr/>
            <p:nvPr/>
          </p:nvGrpSpPr>
          <p:grpSpPr>
            <a:xfrm rot="-506993">
              <a:off x="756422" y="443542"/>
              <a:ext cx="617039" cy="220952"/>
              <a:chOff x="0" y="0"/>
              <a:chExt cx="812800" cy="291052"/>
            </a:xfrm>
          </p:grpSpPr>
          <p:sp>
            <p:nvSpPr>
              <p:cNvPr id="434" name="Freeform 434"/>
              <p:cNvSpPr/>
              <p:nvPr/>
            </p:nvSpPr>
            <p:spPr>
              <a:xfrm>
                <a:off x="0" y="0"/>
                <a:ext cx="812800" cy="291052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291052">
                    <a:moveTo>
                      <a:pt x="406400" y="0"/>
                    </a:moveTo>
                    <a:cubicBezTo>
                      <a:pt x="181951" y="0"/>
                      <a:pt x="0" y="65154"/>
                      <a:pt x="0" y="145526"/>
                    </a:cubicBezTo>
                    <a:cubicBezTo>
                      <a:pt x="0" y="225898"/>
                      <a:pt x="181951" y="291052"/>
                      <a:pt x="406400" y="291052"/>
                    </a:cubicBezTo>
                    <a:cubicBezTo>
                      <a:pt x="630849" y="291052"/>
                      <a:pt x="812800" y="225898"/>
                      <a:pt x="812800" y="145526"/>
                    </a:cubicBezTo>
                    <a:cubicBezTo>
                      <a:pt x="812800" y="65154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35" name="TextBox 435"/>
              <p:cNvSpPr txBox="1"/>
              <p:nvPr/>
            </p:nvSpPr>
            <p:spPr>
              <a:xfrm>
                <a:off x="76200" y="-10814"/>
                <a:ext cx="660400" cy="27457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436" name="Group 436"/>
            <p:cNvGrpSpPr/>
            <p:nvPr/>
          </p:nvGrpSpPr>
          <p:grpSpPr>
            <a:xfrm rot="-506993">
              <a:off x="174294" y="40674"/>
              <a:ext cx="376870" cy="220952"/>
              <a:chOff x="0" y="0"/>
              <a:chExt cx="496436" cy="291052"/>
            </a:xfrm>
          </p:grpSpPr>
          <p:sp>
            <p:nvSpPr>
              <p:cNvPr id="437" name="Freeform 437"/>
              <p:cNvSpPr/>
              <p:nvPr/>
            </p:nvSpPr>
            <p:spPr>
              <a:xfrm>
                <a:off x="0" y="0"/>
                <a:ext cx="496436" cy="291052"/>
              </a:xfrm>
              <a:custGeom>
                <a:avLst/>
                <a:gdLst/>
                <a:ahLst/>
                <a:cxnLst/>
                <a:rect l="l" t="t" r="r" b="b"/>
                <a:pathLst>
                  <a:path w="496436" h="291052">
                    <a:moveTo>
                      <a:pt x="248218" y="0"/>
                    </a:moveTo>
                    <a:cubicBezTo>
                      <a:pt x="111131" y="0"/>
                      <a:pt x="0" y="65154"/>
                      <a:pt x="0" y="145526"/>
                    </a:cubicBezTo>
                    <a:cubicBezTo>
                      <a:pt x="0" y="225898"/>
                      <a:pt x="111131" y="291052"/>
                      <a:pt x="248218" y="291052"/>
                    </a:cubicBezTo>
                    <a:cubicBezTo>
                      <a:pt x="385305" y="291052"/>
                      <a:pt x="496436" y="225898"/>
                      <a:pt x="496436" y="145526"/>
                    </a:cubicBezTo>
                    <a:cubicBezTo>
                      <a:pt x="496436" y="65154"/>
                      <a:pt x="385305" y="0"/>
                      <a:pt x="248218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38" name="TextBox 438"/>
              <p:cNvSpPr txBox="1"/>
              <p:nvPr/>
            </p:nvSpPr>
            <p:spPr>
              <a:xfrm>
                <a:off x="46541" y="-10814"/>
                <a:ext cx="403354" cy="27457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439" name="Group 439"/>
            <p:cNvGrpSpPr/>
            <p:nvPr/>
          </p:nvGrpSpPr>
          <p:grpSpPr>
            <a:xfrm rot="731334">
              <a:off x="258121" y="41755"/>
              <a:ext cx="416014" cy="191901"/>
              <a:chOff x="0" y="0"/>
              <a:chExt cx="547999" cy="252784"/>
            </a:xfrm>
          </p:grpSpPr>
          <p:sp>
            <p:nvSpPr>
              <p:cNvPr id="440" name="Freeform 440"/>
              <p:cNvSpPr/>
              <p:nvPr/>
            </p:nvSpPr>
            <p:spPr>
              <a:xfrm>
                <a:off x="0" y="0"/>
                <a:ext cx="547999" cy="252784"/>
              </a:xfrm>
              <a:custGeom>
                <a:avLst/>
                <a:gdLst/>
                <a:ahLst/>
                <a:cxnLst/>
                <a:rect l="l" t="t" r="r" b="b"/>
                <a:pathLst>
                  <a:path w="547999" h="252784">
                    <a:moveTo>
                      <a:pt x="273999" y="0"/>
                    </a:moveTo>
                    <a:cubicBezTo>
                      <a:pt x="122674" y="0"/>
                      <a:pt x="0" y="56588"/>
                      <a:pt x="0" y="126392"/>
                    </a:cubicBezTo>
                    <a:cubicBezTo>
                      <a:pt x="0" y="196196"/>
                      <a:pt x="122674" y="252784"/>
                      <a:pt x="273999" y="252784"/>
                    </a:cubicBezTo>
                    <a:cubicBezTo>
                      <a:pt x="425325" y="252784"/>
                      <a:pt x="547999" y="196196"/>
                      <a:pt x="547999" y="126392"/>
                    </a:cubicBezTo>
                    <a:cubicBezTo>
                      <a:pt x="547999" y="56588"/>
                      <a:pt x="425325" y="0"/>
                      <a:pt x="273999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41" name="TextBox 441"/>
              <p:cNvSpPr txBox="1"/>
              <p:nvPr/>
            </p:nvSpPr>
            <p:spPr>
              <a:xfrm>
                <a:off x="51375" y="-14402"/>
                <a:ext cx="445249" cy="24348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442" name="Group 442"/>
            <p:cNvGrpSpPr/>
            <p:nvPr/>
          </p:nvGrpSpPr>
          <p:grpSpPr>
            <a:xfrm rot="731334">
              <a:off x="542782" y="313827"/>
              <a:ext cx="401512" cy="180523"/>
              <a:chOff x="0" y="0"/>
              <a:chExt cx="528895" cy="237795"/>
            </a:xfrm>
          </p:grpSpPr>
          <p:sp>
            <p:nvSpPr>
              <p:cNvPr id="443" name="Freeform 443"/>
              <p:cNvSpPr/>
              <p:nvPr/>
            </p:nvSpPr>
            <p:spPr>
              <a:xfrm>
                <a:off x="0" y="0"/>
                <a:ext cx="528895" cy="237795"/>
              </a:xfrm>
              <a:custGeom>
                <a:avLst/>
                <a:gdLst/>
                <a:ahLst/>
                <a:cxnLst/>
                <a:rect l="l" t="t" r="r" b="b"/>
                <a:pathLst>
                  <a:path w="528895" h="237795">
                    <a:moveTo>
                      <a:pt x="264448" y="0"/>
                    </a:moveTo>
                    <a:cubicBezTo>
                      <a:pt x="118397" y="0"/>
                      <a:pt x="0" y="53232"/>
                      <a:pt x="0" y="118898"/>
                    </a:cubicBezTo>
                    <a:cubicBezTo>
                      <a:pt x="0" y="184563"/>
                      <a:pt x="118397" y="237795"/>
                      <a:pt x="264448" y="237795"/>
                    </a:cubicBezTo>
                    <a:cubicBezTo>
                      <a:pt x="410498" y="237795"/>
                      <a:pt x="528895" y="184563"/>
                      <a:pt x="528895" y="118898"/>
                    </a:cubicBezTo>
                    <a:cubicBezTo>
                      <a:pt x="528895" y="53232"/>
                      <a:pt x="410498" y="0"/>
                      <a:pt x="264448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44" name="TextBox 444"/>
              <p:cNvSpPr txBox="1"/>
              <p:nvPr/>
            </p:nvSpPr>
            <p:spPr>
              <a:xfrm>
                <a:off x="49584" y="-15807"/>
                <a:ext cx="429728" cy="23130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445" name="Group 445"/>
            <p:cNvGrpSpPr/>
            <p:nvPr/>
          </p:nvGrpSpPr>
          <p:grpSpPr>
            <a:xfrm rot="570107">
              <a:off x="439502" y="137436"/>
              <a:ext cx="700799" cy="294316"/>
              <a:chOff x="0" y="0"/>
              <a:chExt cx="923134" cy="387690"/>
            </a:xfrm>
          </p:grpSpPr>
          <p:sp>
            <p:nvSpPr>
              <p:cNvPr id="446" name="Freeform 446"/>
              <p:cNvSpPr/>
              <p:nvPr/>
            </p:nvSpPr>
            <p:spPr>
              <a:xfrm>
                <a:off x="0" y="0"/>
                <a:ext cx="923134" cy="387690"/>
              </a:xfrm>
              <a:custGeom>
                <a:avLst/>
                <a:gdLst/>
                <a:ahLst/>
                <a:cxnLst/>
                <a:rect l="l" t="t" r="r" b="b"/>
                <a:pathLst>
                  <a:path w="923134" h="387690">
                    <a:moveTo>
                      <a:pt x="461567" y="0"/>
                    </a:moveTo>
                    <a:cubicBezTo>
                      <a:pt x="206651" y="0"/>
                      <a:pt x="0" y="86787"/>
                      <a:pt x="0" y="193845"/>
                    </a:cubicBezTo>
                    <a:cubicBezTo>
                      <a:pt x="0" y="300903"/>
                      <a:pt x="206651" y="387690"/>
                      <a:pt x="461567" y="387690"/>
                    </a:cubicBezTo>
                    <a:cubicBezTo>
                      <a:pt x="716483" y="387690"/>
                      <a:pt x="923134" y="300903"/>
                      <a:pt x="923134" y="193845"/>
                    </a:cubicBezTo>
                    <a:cubicBezTo>
                      <a:pt x="923134" y="86787"/>
                      <a:pt x="716483" y="0"/>
                      <a:pt x="461567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47" name="TextBox 447"/>
              <p:cNvSpPr txBox="1"/>
              <p:nvPr/>
            </p:nvSpPr>
            <p:spPr>
              <a:xfrm>
                <a:off x="86544" y="-1754"/>
                <a:ext cx="750046" cy="35309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448" name="Group 448"/>
            <p:cNvGrpSpPr/>
            <p:nvPr/>
          </p:nvGrpSpPr>
          <p:grpSpPr>
            <a:xfrm rot="2473020">
              <a:off x="178817" y="218196"/>
              <a:ext cx="214163" cy="72847"/>
              <a:chOff x="0" y="0"/>
              <a:chExt cx="282109" cy="95958"/>
            </a:xfrm>
          </p:grpSpPr>
          <p:sp>
            <p:nvSpPr>
              <p:cNvPr id="449" name="Freeform 449"/>
              <p:cNvSpPr/>
              <p:nvPr/>
            </p:nvSpPr>
            <p:spPr>
              <a:xfrm>
                <a:off x="0" y="0"/>
                <a:ext cx="282109" cy="95958"/>
              </a:xfrm>
              <a:custGeom>
                <a:avLst/>
                <a:gdLst/>
                <a:ahLst/>
                <a:cxnLst/>
                <a:rect l="l" t="t" r="r" b="b"/>
                <a:pathLst>
                  <a:path w="282109" h="95958">
                    <a:moveTo>
                      <a:pt x="141054" y="0"/>
                    </a:moveTo>
                    <a:cubicBezTo>
                      <a:pt x="63152" y="0"/>
                      <a:pt x="0" y="21481"/>
                      <a:pt x="0" y="47979"/>
                    </a:cubicBezTo>
                    <a:cubicBezTo>
                      <a:pt x="0" y="74477"/>
                      <a:pt x="63152" y="95958"/>
                      <a:pt x="141054" y="95958"/>
                    </a:cubicBezTo>
                    <a:cubicBezTo>
                      <a:pt x="218957" y="95958"/>
                      <a:pt x="282109" y="74477"/>
                      <a:pt x="282109" y="47979"/>
                    </a:cubicBezTo>
                    <a:cubicBezTo>
                      <a:pt x="282109" y="21481"/>
                      <a:pt x="218957" y="0"/>
                      <a:pt x="141054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50" name="TextBox 450"/>
              <p:cNvSpPr txBox="1"/>
              <p:nvPr/>
            </p:nvSpPr>
            <p:spPr>
              <a:xfrm>
                <a:off x="26448" y="-29104"/>
                <a:ext cx="229213" cy="11606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sp>
          <p:nvSpPr>
            <p:cNvPr id="451" name="AutoShape 451"/>
            <p:cNvSpPr/>
            <p:nvPr/>
          </p:nvSpPr>
          <p:spPr>
            <a:xfrm>
              <a:off x="1037596" y="227161"/>
              <a:ext cx="393434" cy="139866"/>
            </a:xfrm>
            <a:prstGeom prst="line">
              <a:avLst/>
            </a:prstGeom>
            <a:ln w="10366" cap="flat">
              <a:solidFill>
                <a:srgbClr val="77563E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grpSp>
          <p:nvGrpSpPr>
            <p:cNvPr id="452" name="Group 452"/>
            <p:cNvGrpSpPr/>
            <p:nvPr/>
          </p:nvGrpSpPr>
          <p:grpSpPr>
            <a:xfrm rot="570107">
              <a:off x="675443" y="312469"/>
              <a:ext cx="700799" cy="200654"/>
              <a:chOff x="0" y="0"/>
              <a:chExt cx="923134" cy="264313"/>
            </a:xfrm>
          </p:grpSpPr>
          <p:sp>
            <p:nvSpPr>
              <p:cNvPr id="453" name="Freeform 453"/>
              <p:cNvSpPr/>
              <p:nvPr/>
            </p:nvSpPr>
            <p:spPr>
              <a:xfrm>
                <a:off x="0" y="0"/>
                <a:ext cx="923134" cy="264313"/>
              </a:xfrm>
              <a:custGeom>
                <a:avLst/>
                <a:gdLst/>
                <a:ahLst/>
                <a:cxnLst/>
                <a:rect l="l" t="t" r="r" b="b"/>
                <a:pathLst>
                  <a:path w="923134" h="264313">
                    <a:moveTo>
                      <a:pt x="461567" y="0"/>
                    </a:moveTo>
                    <a:cubicBezTo>
                      <a:pt x="206651" y="0"/>
                      <a:pt x="0" y="59169"/>
                      <a:pt x="0" y="132157"/>
                    </a:cubicBezTo>
                    <a:cubicBezTo>
                      <a:pt x="0" y="205145"/>
                      <a:pt x="206651" y="264313"/>
                      <a:pt x="461567" y="264313"/>
                    </a:cubicBezTo>
                    <a:cubicBezTo>
                      <a:pt x="716483" y="264313"/>
                      <a:pt x="923134" y="205145"/>
                      <a:pt x="923134" y="132157"/>
                    </a:cubicBezTo>
                    <a:cubicBezTo>
                      <a:pt x="923134" y="59169"/>
                      <a:pt x="716483" y="0"/>
                      <a:pt x="461567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54" name="TextBox 454"/>
              <p:cNvSpPr txBox="1"/>
              <p:nvPr/>
            </p:nvSpPr>
            <p:spPr>
              <a:xfrm>
                <a:off x="86544" y="-13321"/>
                <a:ext cx="750046" cy="25285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455" name="Group 455"/>
            <p:cNvGrpSpPr/>
            <p:nvPr/>
          </p:nvGrpSpPr>
          <p:grpSpPr>
            <a:xfrm rot="570107">
              <a:off x="21" y="165228"/>
              <a:ext cx="803363" cy="67022"/>
              <a:chOff x="0" y="0"/>
              <a:chExt cx="1058238" cy="88285"/>
            </a:xfrm>
          </p:grpSpPr>
          <p:sp>
            <p:nvSpPr>
              <p:cNvPr id="456" name="Freeform 456"/>
              <p:cNvSpPr/>
              <p:nvPr/>
            </p:nvSpPr>
            <p:spPr>
              <a:xfrm>
                <a:off x="0" y="0"/>
                <a:ext cx="1058238" cy="88285"/>
              </a:xfrm>
              <a:custGeom>
                <a:avLst/>
                <a:gdLst/>
                <a:ahLst/>
                <a:cxnLst/>
                <a:rect l="l" t="t" r="r" b="b"/>
                <a:pathLst>
                  <a:path w="1058238" h="88285">
                    <a:moveTo>
                      <a:pt x="529119" y="0"/>
                    </a:moveTo>
                    <a:cubicBezTo>
                      <a:pt x="236895" y="0"/>
                      <a:pt x="0" y="19763"/>
                      <a:pt x="0" y="44143"/>
                    </a:cubicBezTo>
                    <a:cubicBezTo>
                      <a:pt x="0" y="68522"/>
                      <a:pt x="236895" y="88285"/>
                      <a:pt x="529119" y="88285"/>
                    </a:cubicBezTo>
                    <a:cubicBezTo>
                      <a:pt x="821343" y="88285"/>
                      <a:pt x="1058238" y="68522"/>
                      <a:pt x="1058238" y="44143"/>
                    </a:cubicBezTo>
                    <a:cubicBezTo>
                      <a:pt x="1058238" y="19763"/>
                      <a:pt x="821343" y="0"/>
                      <a:pt x="529119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57" name="TextBox 457"/>
              <p:cNvSpPr txBox="1"/>
              <p:nvPr/>
            </p:nvSpPr>
            <p:spPr>
              <a:xfrm>
                <a:off x="99210" y="-29823"/>
                <a:ext cx="859818" cy="10983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458" name="Group 458"/>
            <p:cNvGrpSpPr/>
            <p:nvPr/>
          </p:nvGrpSpPr>
          <p:grpSpPr>
            <a:xfrm rot="-1195036">
              <a:off x="135725" y="113608"/>
              <a:ext cx="118011" cy="32769"/>
              <a:chOff x="0" y="0"/>
              <a:chExt cx="155451" cy="43166"/>
            </a:xfrm>
          </p:grpSpPr>
          <p:sp>
            <p:nvSpPr>
              <p:cNvPr id="459" name="Freeform 459"/>
              <p:cNvSpPr/>
              <p:nvPr/>
            </p:nvSpPr>
            <p:spPr>
              <a:xfrm>
                <a:off x="0" y="0"/>
                <a:ext cx="155451" cy="43166"/>
              </a:xfrm>
              <a:custGeom>
                <a:avLst/>
                <a:gdLst/>
                <a:ahLst/>
                <a:cxnLst/>
                <a:rect l="l" t="t" r="r" b="b"/>
                <a:pathLst>
                  <a:path w="155451" h="43166">
                    <a:moveTo>
                      <a:pt x="77725" y="0"/>
                    </a:moveTo>
                    <a:cubicBezTo>
                      <a:pt x="34799" y="0"/>
                      <a:pt x="0" y="9663"/>
                      <a:pt x="0" y="21583"/>
                    </a:cubicBezTo>
                    <a:cubicBezTo>
                      <a:pt x="0" y="33503"/>
                      <a:pt x="34799" y="43166"/>
                      <a:pt x="77725" y="43166"/>
                    </a:cubicBezTo>
                    <a:cubicBezTo>
                      <a:pt x="120652" y="43166"/>
                      <a:pt x="155451" y="33503"/>
                      <a:pt x="155451" y="21583"/>
                    </a:cubicBezTo>
                    <a:cubicBezTo>
                      <a:pt x="155451" y="9663"/>
                      <a:pt x="120652" y="0"/>
                      <a:pt x="77725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60" name="TextBox 460"/>
              <p:cNvSpPr txBox="1"/>
              <p:nvPr/>
            </p:nvSpPr>
            <p:spPr>
              <a:xfrm>
                <a:off x="14573" y="-34053"/>
                <a:ext cx="126304" cy="7317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461" name="Group 461"/>
            <p:cNvGrpSpPr/>
            <p:nvPr/>
          </p:nvGrpSpPr>
          <p:grpSpPr>
            <a:xfrm rot="190732">
              <a:off x="117015" y="124114"/>
              <a:ext cx="118011" cy="29299"/>
              <a:chOff x="0" y="0"/>
              <a:chExt cx="155451" cy="38595"/>
            </a:xfrm>
          </p:grpSpPr>
          <p:sp>
            <p:nvSpPr>
              <p:cNvPr id="462" name="Freeform 462"/>
              <p:cNvSpPr/>
              <p:nvPr/>
            </p:nvSpPr>
            <p:spPr>
              <a:xfrm>
                <a:off x="0" y="0"/>
                <a:ext cx="155451" cy="38595"/>
              </a:xfrm>
              <a:custGeom>
                <a:avLst/>
                <a:gdLst/>
                <a:ahLst/>
                <a:cxnLst/>
                <a:rect l="l" t="t" r="r" b="b"/>
                <a:pathLst>
                  <a:path w="155451" h="38595">
                    <a:moveTo>
                      <a:pt x="77725" y="0"/>
                    </a:moveTo>
                    <a:cubicBezTo>
                      <a:pt x="34799" y="0"/>
                      <a:pt x="0" y="8640"/>
                      <a:pt x="0" y="19297"/>
                    </a:cubicBezTo>
                    <a:cubicBezTo>
                      <a:pt x="0" y="29955"/>
                      <a:pt x="34799" y="38595"/>
                      <a:pt x="77725" y="38595"/>
                    </a:cubicBezTo>
                    <a:cubicBezTo>
                      <a:pt x="120652" y="38595"/>
                      <a:pt x="155451" y="29955"/>
                      <a:pt x="155451" y="19297"/>
                    </a:cubicBezTo>
                    <a:cubicBezTo>
                      <a:pt x="155451" y="8640"/>
                      <a:pt x="120652" y="0"/>
                      <a:pt x="77725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63" name="TextBox 463"/>
              <p:cNvSpPr txBox="1"/>
              <p:nvPr/>
            </p:nvSpPr>
            <p:spPr>
              <a:xfrm>
                <a:off x="14573" y="-34482"/>
                <a:ext cx="126304" cy="6945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464" name="Group 464"/>
            <p:cNvGrpSpPr/>
            <p:nvPr/>
          </p:nvGrpSpPr>
          <p:grpSpPr>
            <a:xfrm>
              <a:off x="925431" y="365895"/>
              <a:ext cx="803363" cy="67022"/>
              <a:chOff x="0" y="0"/>
              <a:chExt cx="1058238" cy="88285"/>
            </a:xfrm>
          </p:grpSpPr>
          <p:sp>
            <p:nvSpPr>
              <p:cNvPr id="465" name="Freeform 465"/>
              <p:cNvSpPr/>
              <p:nvPr/>
            </p:nvSpPr>
            <p:spPr>
              <a:xfrm>
                <a:off x="0" y="0"/>
                <a:ext cx="1058238" cy="88285"/>
              </a:xfrm>
              <a:custGeom>
                <a:avLst/>
                <a:gdLst/>
                <a:ahLst/>
                <a:cxnLst/>
                <a:rect l="l" t="t" r="r" b="b"/>
                <a:pathLst>
                  <a:path w="1058238" h="88285">
                    <a:moveTo>
                      <a:pt x="529119" y="0"/>
                    </a:moveTo>
                    <a:cubicBezTo>
                      <a:pt x="236895" y="0"/>
                      <a:pt x="0" y="19763"/>
                      <a:pt x="0" y="44143"/>
                    </a:cubicBezTo>
                    <a:cubicBezTo>
                      <a:pt x="0" y="68522"/>
                      <a:pt x="236895" y="88285"/>
                      <a:pt x="529119" y="88285"/>
                    </a:cubicBezTo>
                    <a:cubicBezTo>
                      <a:pt x="821343" y="88285"/>
                      <a:pt x="1058238" y="68522"/>
                      <a:pt x="1058238" y="44143"/>
                    </a:cubicBezTo>
                    <a:cubicBezTo>
                      <a:pt x="1058238" y="19763"/>
                      <a:pt x="821343" y="0"/>
                      <a:pt x="529119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66" name="TextBox 466"/>
              <p:cNvSpPr txBox="1"/>
              <p:nvPr/>
            </p:nvSpPr>
            <p:spPr>
              <a:xfrm>
                <a:off x="99210" y="-29823"/>
                <a:ext cx="859818" cy="10983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467" name="Group 467"/>
            <p:cNvGrpSpPr/>
            <p:nvPr/>
          </p:nvGrpSpPr>
          <p:grpSpPr>
            <a:xfrm rot="-1229729">
              <a:off x="1332717" y="432300"/>
              <a:ext cx="348242" cy="31575"/>
              <a:chOff x="0" y="0"/>
              <a:chExt cx="458725" cy="41593"/>
            </a:xfrm>
          </p:grpSpPr>
          <p:sp>
            <p:nvSpPr>
              <p:cNvPr id="468" name="Freeform 468"/>
              <p:cNvSpPr/>
              <p:nvPr/>
            </p:nvSpPr>
            <p:spPr>
              <a:xfrm>
                <a:off x="0" y="0"/>
                <a:ext cx="458725" cy="41593"/>
              </a:xfrm>
              <a:custGeom>
                <a:avLst/>
                <a:gdLst/>
                <a:ahLst/>
                <a:cxnLst/>
                <a:rect l="l" t="t" r="r" b="b"/>
                <a:pathLst>
                  <a:path w="458725" h="41593">
                    <a:moveTo>
                      <a:pt x="229363" y="0"/>
                    </a:moveTo>
                    <a:cubicBezTo>
                      <a:pt x="102689" y="0"/>
                      <a:pt x="0" y="9311"/>
                      <a:pt x="0" y="20797"/>
                    </a:cubicBezTo>
                    <a:cubicBezTo>
                      <a:pt x="0" y="32282"/>
                      <a:pt x="102689" y="41593"/>
                      <a:pt x="229363" y="41593"/>
                    </a:cubicBezTo>
                    <a:cubicBezTo>
                      <a:pt x="356036" y="41593"/>
                      <a:pt x="458725" y="32282"/>
                      <a:pt x="458725" y="20797"/>
                    </a:cubicBezTo>
                    <a:cubicBezTo>
                      <a:pt x="458725" y="9311"/>
                      <a:pt x="356036" y="0"/>
                      <a:pt x="229363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69" name="TextBox 469"/>
              <p:cNvSpPr txBox="1"/>
              <p:nvPr/>
            </p:nvSpPr>
            <p:spPr>
              <a:xfrm>
                <a:off x="43006" y="-34201"/>
                <a:ext cx="372714" cy="7189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470" name="Group 470"/>
            <p:cNvGrpSpPr/>
            <p:nvPr/>
          </p:nvGrpSpPr>
          <p:grpSpPr>
            <a:xfrm rot="-2337051">
              <a:off x="1350898" y="458436"/>
              <a:ext cx="160319" cy="42761"/>
              <a:chOff x="0" y="0"/>
              <a:chExt cx="257323" cy="68634"/>
            </a:xfrm>
          </p:grpSpPr>
          <p:sp>
            <p:nvSpPr>
              <p:cNvPr id="471" name="Freeform 471"/>
              <p:cNvSpPr/>
              <p:nvPr/>
            </p:nvSpPr>
            <p:spPr>
              <a:xfrm>
                <a:off x="0" y="0"/>
                <a:ext cx="257323" cy="68634"/>
              </a:xfrm>
              <a:custGeom>
                <a:avLst/>
                <a:gdLst/>
                <a:ahLst/>
                <a:cxnLst/>
                <a:rect l="l" t="t" r="r" b="b"/>
                <a:pathLst>
                  <a:path w="257323" h="68634">
                    <a:moveTo>
                      <a:pt x="128662" y="0"/>
                    </a:moveTo>
                    <a:cubicBezTo>
                      <a:pt x="57604" y="0"/>
                      <a:pt x="0" y="15364"/>
                      <a:pt x="0" y="34317"/>
                    </a:cubicBezTo>
                    <a:cubicBezTo>
                      <a:pt x="0" y="53270"/>
                      <a:pt x="57604" y="68634"/>
                      <a:pt x="128662" y="68634"/>
                    </a:cubicBezTo>
                    <a:cubicBezTo>
                      <a:pt x="199719" y="68634"/>
                      <a:pt x="257323" y="53270"/>
                      <a:pt x="257323" y="34317"/>
                    </a:cubicBezTo>
                    <a:cubicBezTo>
                      <a:pt x="257323" y="15364"/>
                      <a:pt x="199719" y="0"/>
                      <a:pt x="128662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72" name="TextBox 472"/>
              <p:cNvSpPr txBox="1"/>
              <p:nvPr/>
            </p:nvSpPr>
            <p:spPr>
              <a:xfrm>
                <a:off x="24124" y="-31666"/>
                <a:ext cx="209075" cy="9386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473" name="Group 473"/>
            <p:cNvGrpSpPr/>
            <p:nvPr/>
          </p:nvGrpSpPr>
          <p:grpSpPr>
            <a:xfrm rot="-2770450">
              <a:off x="1327307" y="500013"/>
              <a:ext cx="110086" cy="29363"/>
              <a:chOff x="0" y="0"/>
              <a:chExt cx="257323" cy="68634"/>
            </a:xfrm>
          </p:grpSpPr>
          <p:sp>
            <p:nvSpPr>
              <p:cNvPr id="474" name="Freeform 474"/>
              <p:cNvSpPr/>
              <p:nvPr/>
            </p:nvSpPr>
            <p:spPr>
              <a:xfrm>
                <a:off x="0" y="0"/>
                <a:ext cx="257323" cy="68634"/>
              </a:xfrm>
              <a:custGeom>
                <a:avLst/>
                <a:gdLst/>
                <a:ahLst/>
                <a:cxnLst/>
                <a:rect l="l" t="t" r="r" b="b"/>
                <a:pathLst>
                  <a:path w="257323" h="68634">
                    <a:moveTo>
                      <a:pt x="128662" y="0"/>
                    </a:moveTo>
                    <a:cubicBezTo>
                      <a:pt x="57604" y="0"/>
                      <a:pt x="0" y="15364"/>
                      <a:pt x="0" y="34317"/>
                    </a:cubicBezTo>
                    <a:cubicBezTo>
                      <a:pt x="0" y="53270"/>
                      <a:pt x="57604" y="68634"/>
                      <a:pt x="128662" y="68634"/>
                    </a:cubicBezTo>
                    <a:cubicBezTo>
                      <a:pt x="199719" y="68634"/>
                      <a:pt x="257323" y="53270"/>
                      <a:pt x="257323" y="34317"/>
                    </a:cubicBezTo>
                    <a:cubicBezTo>
                      <a:pt x="257323" y="15364"/>
                      <a:pt x="199719" y="0"/>
                      <a:pt x="128662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75" name="TextBox 475"/>
              <p:cNvSpPr txBox="1"/>
              <p:nvPr/>
            </p:nvSpPr>
            <p:spPr>
              <a:xfrm>
                <a:off x="24124" y="-31666"/>
                <a:ext cx="209075" cy="9386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476" name="Group 476"/>
            <p:cNvGrpSpPr/>
            <p:nvPr/>
          </p:nvGrpSpPr>
          <p:grpSpPr>
            <a:xfrm rot="-412199">
              <a:off x="1482555" y="412107"/>
              <a:ext cx="135823" cy="29363"/>
              <a:chOff x="0" y="0"/>
              <a:chExt cx="317481" cy="68634"/>
            </a:xfrm>
          </p:grpSpPr>
          <p:sp>
            <p:nvSpPr>
              <p:cNvPr id="477" name="Freeform 477"/>
              <p:cNvSpPr/>
              <p:nvPr/>
            </p:nvSpPr>
            <p:spPr>
              <a:xfrm>
                <a:off x="0" y="0"/>
                <a:ext cx="317481" cy="68634"/>
              </a:xfrm>
              <a:custGeom>
                <a:avLst/>
                <a:gdLst/>
                <a:ahLst/>
                <a:cxnLst/>
                <a:rect l="l" t="t" r="r" b="b"/>
                <a:pathLst>
                  <a:path w="317481" h="68634">
                    <a:moveTo>
                      <a:pt x="158740" y="0"/>
                    </a:moveTo>
                    <a:cubicBezTo>
                      <a:pt x="71070" y="0"/>
                      <a:pt x="0" y="15364"/>
                      <a:pt x="0" y="34317"/>
                    </a:cubicBezTo>
                    <a:cubicBezTo>
                      <a:pt x="0" y="53270"/>
                      <a:pt x="71070" y="68634"/>
                      <a:pt x="158740" y="68634"/>
                    </a:cubicBezTo>
                    <a:cubicBezTo>
                      <a:pt x="246410" y="68634"/>
                      <a:pt x="317481" y="53270"/>
                      <a:pt x="317481" y="34317"/>
                    </a:cubicBezTo>
                    <a:cubicBezTo>
                      <a:pt x="317481" y="15364"/>
                      <a:pt x="246410" y="0"/>
                      <a:pt x="158740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78" name="TextBox 478"/>
              <p:cNvSpPr txBox="1"/>
              <p:nvPr/>
            </p:nvSpPr>
            <p:spPr>
              <a:xfrm>
                <a:off x="29764" y="-31666"/>
                <a:ext cx="257953" cy="9386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479" name="Group 479"/>
            <p:cNvGrpSpPr/>
            <p:nvPr/>
          </p:nvGrpSpPr>
          <p:grpSpPr>
            <a:xfrm>
              <a:off x="803405" y="352664"/>
              <a:ext cx="803363" cy="46742"/>
              <a:chOff x="0" y="0"/>
              <a:chExt cx="1058238" cy="61571"/>
            </a:xfrm>
          </p:grpSpPr>
          <p:sp>
            <p:nvSpPr>
              <p:cNvPr id="480" name="Freeform 480"/>
              <p:cNvSpPr/>
              <p:nvPr/>
            </p:nvSpPr>
            <p:spPr>
              <a:xfrm>
                <a:off x="0" y="0"/>
                <a:ext cx="1058238" cy="61571"/>
              </a:xfrm>
              <a:custGeom>
                <a:avLst/>
                <a:gdLst/>
                <a:ahLst/>
                <a:cxnLst/>
                <a:rect l="l" t="t" r="r" b="b"/>
                <a:pathLst>
                  <a:path w="1058238" h="61571">
                    <a:moveTo>
                      <a:pt x="529119" y="0"/>
                    </a:moveTo>
                    <a:cubicBezTo>
                      <a:pt x="236895" y="0"/>
                      <a:pt x="0" y="13783"/>
                      <a:pt x="0" y="30785"/>
                    </a:cubicBezTo>
                    <a:cubicBezTo>
                      <a:pt x="0" y="47788"/>
                      <a:pt x="236895" y="61571"/>
                      <a:pt x="529119" y="61571"/>
                    </a:cubicBezTo>
                    <a:cubicBezTo>
                      <a:pt x="821343" y="61571"/>
                      <a:pt x="1058238" y="47788"/>
                      <a:pt x="1058238" y="30785"/>
                    </a:cubicBezTo>
                    <a:cubicBezTo>
                      <a:pt x="1058238" y="13783"/>
                      <a:pt x="821343" y="0"/>
                      <a:pt x="529119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81" name="TextBox 481"/>
              <p:cNvSpPr txBox="1"/>
              <p:nvPr/>
            </p:nvSpPr>
            <p:spPr>
              <a:xfrm>
                <a:off x="99210" y="-32328"/>
                <a:ext cx="859818" cy="8812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482" name="Group 482"/>
            <p:cNvGrpSpPr/>
            <p:nvPr/>
          </p:nvGrpSpPr>
          <p:grpSpPr>
            <a:xfrm rot="736354">
              <a:off x="1091576" y="325382"/>
              <a:ext cx="261725" cy="46742"/>
              <a:chOff x="0" y="0"/>
              <a:chExt cx="344759" cy="61571"/>
            </a:xfrm>
          </p:grpSpPr>
          <p:sp>
            <p:nvSpPr>
              <p:cNvPr id="483" name="Freeform 483"/>
              <p:cNvSpPr/>
              <p:nvPr/>
            </p:nvSpPr>
            <p:spPr>
              <a:xfrm>
                <a:off x="0" y="0"/>
                <a:ext cx="344759" cy="61571"/>
              </a:xfrm>
              <a:custGeom>
                <a:avLst/>
                <a:gdLst/>
                <a:ahLst/>
                <a:cxnLst/>
                <a:rect l="l" t="t" r="r" b="b"/>
                <a:pathLst>
                  <a:path w="344759" h="61571">
                    <a:moveTo>
                      <a:pt x="172380" y="0"/>
                    </a:moveTo>
                    <a:cubicBezTo>
                      <a:pt x="77177" y="0"/>
                      <a:pt x="0" y="13783"/>
                      <a:pt x="0" y="30785"/>
                    </a:cubicBezTo>
                    <a:cubicBezTo>
                      <a:pt x="0" y="47788"/>
                      <a:pt x="77177" y="61571"/>
                      <a:pt x="172380" y="61571"/>
                    </a:cubicBezTo>
                    <a:cubicBezTo>
                      <a:pt x="267582" y="61571"/>
                      <a:pt x="344759" y="47788"/>
                      <a:pt x="344759" y="30785"/>
                    </a:cubicBezTo>
                    <a:cubicBezTo>
                      <a:pt x="344759" y="13783"/>
                      <a:pt x="267582" y="0"/>
                      <a:pt x="172380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84" name="TextBox 484"/>
              <p:cNvSpPr txBox="1"/>
              <p:nvPr/>
            </p:nvSpPr>
            <p:spPr>
              <a:xfrm>
                <a:off x="32321" y="-32328"/>
                <a:ext cx="280117" cy="8812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485" name="Group 485"/>
            <p:cNvGrpSpPr/>
            <p:nvPr/>
          </p:nvGrpSpPr>
          <p:grpSpPr>
            <a:xfrm rot="1272753">
              <a:off x="999384" y="288979"/>
              <a:ext cx="261725" cy="46742"/>
              <a:chOff x="0" y="0"/>
              <a:chExt cx="344759" cy="61571"/>
            </a:xfrm>
          </p:grpSpPr>
          <p:sp>
            <p:nvSpPr>
              <p:cNvPr id="486" name="Freeform 486"/>
              <p:cNvSpPr/>
              <p:nvPr/>
            </p:nvSpPr>
            <p:spPr>
              <a:xfrm>
                <a:off x="0" y="0"/>
                <a:ext cx="344759" cy="61571"/>
              </a:xfrm>
              <a:custGeom>
                <a:avLst/>
                <a:gdLst/>
                <a:ahLst/>
                <a:cxnLst/>
                <a:rect l="l" t="t" r="r" b="b"/>
                <a:pathLst>
                  <a:path w="344759" h="61571">
                    <a:moveTo>
                      <a:pt x="172380" y="0"/>
                    </a:moveTo>
                    <a:cubicBezTo>
                      <a:pt x="77177" y="0"/>
                      <a:pt x="0" y="13783"/>
                      <a:pt x="0" y="30785"/>
                    </a:cubicBezTo>
                    <a:cubicBezTo>
                      <a:pt x="0" y="47788"/>
                      <a:pt x="77177" y="61571"/>
                      <a:pt x="172380" y="61571"/>
                    </a:cubicBezTo>
                    <a:cubicBezTo>
                      <a:pt x="267582" y="61571"/>
                      <a:pt x="344759" y="47788"/>
                      <a:pt x="344759" y="30785"/>
                    </a:cubicBezTo>
                    <a:cubicBezTo>
                      <a:pt x="344759" y="13783"/>
                      <a:pt x="267582" y="0"/>
                      <a:pt x="172380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87" name="TextBox 487"/>
              <p:cNvSpPr txBox="1"/>
              <p:nvPr/>
            </p:nvSpPr>
            <p:spPr>
              <a:xfrm>
                <a:off x="32321" y="-32328"/>
                <a:ext cx="280117" cy="8812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488" name="Group 488"/>
            <p:cNvGrpSpPr/>
            <p:nvPr/>
          </p:nvGrpSpPr>
          <p:grpSpPr>
            <a:xfrm rot="4313152">
              <a:off x="750469" y="728872"/>
              <a:ext cx="227898" cy="53838"/>
              <a:chOff x="0" y="0"/>
              <a:chExt cx="433127" cy="102321"/>
            </a:xfrm>
          </p:grpSpPr>
          <p:sp>
            <p:nvSpPr>
              <p:cNvPr id="489" name="Freeform 489"/>
              <p:cNvSpPr/>
              <p:nvPr/>
            </p:nvSpPr>
            <p:spPr>
              <a:xfrm>
                <a:off x="0" y="0"/>
                <a:ext cx="433127" cy="102321"/>
              </a:xfrm>
              <a:custGeom>
                <a:avLst/>
                <a:gdLst/>
                <a:ahLst/>
                <a:cxnLst/>
                <a:rect l="l" t="t" r="r" b="b"/>
                <a:pathLst>
                  <a:path w="433127" h="102321">
                    <a:moveTo>
                      <a:pt x="216563" y="0"/>
                    </a:moveTo>
                    <a:cubicBezTo>
                      <a:pt x="96959" y="0"/>
                      <a:pt x="0" y="22905"/>
                      <a:pt x="0" y="51161"/>
                    </a:cubicBezTo>
                    <a:cubicBezTo>
                      <a:pt x="0" y="79416"/>
                      <a:pt x="96959" y="102321"/>
                      <a:pt x="216563" y="102321"/>
                    </a:cubicBezTo>
                    <a:cubicBezTo>
                      <a:pt x="336168" y="102321"/>
                      <a:pt x="433127" y="79416"/>
                      <a:pt x="433127" y="51161"/>
                    </a:cubicBezTo>
                    <a:cubicBezTo>
                      <a:pt x="433127" y="22905"/>
                      <a:pt x="336168" y="0"/>
                      <a:pt x="2165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90" name="TextBox 490"/>
              <p:cNvSpPr txBox="1"/>
              <p:nvPr/>
            </p:nvSpPr>
            <p:spPr>
              <a:xfrm>
                <a:off x="40606" y="-28507"/>
                <a:ext cx="351916" cy="12123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491" name="Group 491"/>
            <p:cNvGrpSpPr/>
            <p:nvPr/>
          </p:nvGrpSpPr>
          <p:grpSpPr>
            <a:xfrm rot="3213400">
              <a:off x="900956" y="716687"/>
              <a:ext cx="140619" cy="35046"/>
              <a:chOff x="0" y="0"/>
              <a:chExt cx="267250" cy="66606"/>
            </a:xfrm>
          </p:grpSpPr>
          <p:sp>
            <p:nvSpPr>
              <p:cNvPr id="492" name="Freeform 492"/>
              <p:cNvSpPr/>
              <p:nvPr/>
            </p:nvSpPr>
            <p:spPr>
              <a:xfrm>
                <a:off x="0" y="0"/>
                <a:ext cx="267250" cy="66606"/>
              </a:xfrm>
              <a:custGeom>
                <a:avLst/>
                <a:gdLst/>
                <a:ahLst/>
                <a:cxnLst/>
                <a:rect l="l" t="t" r="r" b="b"/>
                <a:pathLst>
                  <a:path w="267250" h="66606">
                    <a:moveTo>
                      <a:pt x="133625" y="0"/>
                    </a:moveTo>
                    <a:cubicBezTo>
                      <a:pt x="59826" y="0"/>
                      <a:pt x="0" y="14910"/>
                      <a:pt x="0" y="33303"/>
                    </a:cubicBezTo>
                    <a:cubicBezTo>
                      <a:pt x="0" y="51696"/>
                      <a:pt x="59826" y="66606"/>
                      <a:pt x="133625" y="66606"/>
                    </a:cubicBezTo>
                    <a:cubicBezTo>
                      <a:pt x="207424" y="66606"/>
                      <a:pt x="267250" y="51696"/>
                      <a:pt x="267250" y="33303"/>
                    </a:cubicBezTo>
                    <a:cubicBezTo>
                      <a:pt x="267250" y="14910"/>
                      <a:pt x="207424" y="0"/>
                      <a:pt x="133625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93" name="TextBox 493"/>
              <p:cNvSpPr txBox="1"/>
              <p:nvPr/>
            </p:nvSpPr>
            <p:spPr>
              <a:xfrm>
                <a:off x="25055" y="-31856"/>
                <a:ext cx="217141" cy="9221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494" name="Group 494"/>
            <p:cNvGrpSpPr/>
            <p:nvPr/>
          </p:nvGrpSpPr>
          <p:grpSpPr>
            <a:xfrm rot="6703353">
              <a:off x="954860" y="796521"/>
              <a:ext cx="82368" cy="20528"/>
              <a:chOff x="0" y="0"/>
              <a:chExt cx="267250" cy="66606"/>
            </a:xfrm>
          </p:grpSpPr>
          <p:sp>
            <p:nvSpPr>
              <p:cNvPr id="495" name="Freeform 495"/>
              <p:cNvSpPr/>
              <p:nvPr/>
            </p:nvSpPr>
            <p:spPr>
              <a:xfrm>
                <a:off x="0" y="0"/>
                <a:ext cx="267250" cy="66606"/>
              </a:xfrm>
              <a:custGeom>
                <a:avLst/>
                <a:gdLst/>
                <a:ahLst/>
                <a:cxnLst/>
                <a:rect l="l" t="t" r="r" b="b"/>
                <a:pathLst>
                  <a:path w="267250" h="66606">
                    <a:moveTo>
                      <a:pt x="133625" y="0"/>
                    </a:moveTo>
                    <a:cubicBezTo>
                      <a:pt x="59826" y="0"/>
                      <a:pt x="0" y="14910"/>
                      <a:pt x="0" y="33303"/>
                    </a:cubicBezTo>
                    <a:cubicBezTo>
                      <a:pt x="0" y="51696"/>
                      <a:pt x="59826" y="66606"/>
                      <a:pt x="133625" y="66606"/>
                    </a:cubicBezTo>
                    <a:cubicBezTo>
                      <a:pt x="207424" y="66606"/>
                      <a:pt x="267250" y="51696"/>
                      <a:pt x="267250" y="33303"/>
                    </a:cubicBezTo>
                    <a:cubicBezTo>
                      <a:pt x="267250" y="14910"/>
                      <a:pt x="207424" y="0"/>
                      <a:pt x="133625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96" name="TextBox 496"/>
              <p:cNvSpPr txBox="1"/>
              <p:nvPr/>
            </p:nvSpPr>
            <p:spPr>
              <a:xfrm>
                <a:off x="25055" y="-31856"/>
                <a:ext cx="217141" cy="9221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497" name="Group 497"/>
            <p:cNvGrpSpPr/>
            <p:nvPr/>
          </p:nvGrpSpPr>
          <p:grpSpPr>
            <a:xfrm rot="5846030">
              <a:off x="920334" y="797566"/>
              <a:ext cx="72084" cy="17965"/>
              <a:chOff x="0" y="0"/>
              <a:chExt cx="267250" cy="66606"/>
            </a:xfrm>
          </p:grpSpPr>
          <p:sp>
            <p:nvSpPr>
              <p:cNvPr id="498" name="Freeform 498"/>
              <p:cNvSpPr/>
              <p:nvPr/>
            </p:nvSpPr>
            <p:spPr>
              <a:xfrm>
                <a:off x="0" y="0"/>
                <a:ext cx="267250" cy="66606"/>
              </a:xfrm>
              <a:custGeom>
                <a:avLst/>
                <a:gdLst/>
                <a:ahLst/>
                <a:cxnLst/>
                <a:rect l="l" t="t" r="r" b="b"/>
                <a:pathLst>
                  <a:path w="267250" h="66606">
                    <a:moveTo>
                      <a:pt x="133625" y="0"/>
                    </a:moveTo>
                    <a:cubicBezTo>
                      <a:pt x="59826" y="0"/>
                      <a:pt x="0" y="14910"/>
                      <a:pt x="0" y="33303"/>
                    </a:cubicBezTo>
                    <a:cubicBezTo>
                      <a:pt x="0" y="51696"/>
                      <a:pt x="59826" y="66606"/>
                      <a:pt x="133625" y="66606"/>
                    </a:cubicBezTo>
                    <a:cubicBezTo>
                      <a:pt x="207424" y="66606"/>
                      <a:pt x="267250" y="51696"/>
                      <a:pt x="267250" y="33303"/>
                    </a:cubicBezTo>
                    <a:cubicBezTo>
                      <a:pt x="267250" y="14910"/>
                      <a:pt x="207424" y="0"/>
                      <a:pt x="133625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99" name="TextBox 499"/>
              <p:cNvSpPr txBox="1"/>
              <p:nvPr/>
            </p:nvSpPr>
            <p:spPr>
              <a:xfrm>
                <a:off x="25055" y="-31856"/>
                <a:ext cx="217141" cy="9221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sp>
          <p:nvSpPr>
            <p:cNvPr id="500" name="AutoShape 500"/>
            <p:cNvSpPr/>
            <p:nvPr/>
          </p:nvSpPr>
          <p:spPr>
            <a:xfrm>
              <a:off x="882668" y="749269"/>
              <a:ext cx="69044" cy="93019"/>
            </a:xfrm>
            <a:prstGeom prst="line">
              <a:avLst/>
            </a:prstGeom>
            <a:ln w="33688" cap="flat">
              <a:solidFill>
                <a:srgbClr val="6C4F3A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grpSp>
          <p:nvGrpSpPr>
            <p:cNvPr id="501" name="Group 501"/>
            <p:cNvGrpSpPr/>
            <p:nvPr/>
          </p:nvGrpSpPr>
          <p:grpSpPr>
            <a:xfrm rot="6703353">
              <a:off x="935524" y="784571"/>
              <a:ext cx="82368" cy="30099"/>
              <a:chOff x="0" y="0"/>
              <a:chExt cx="267250" cy="97660"/>
            </a:xfrm>
          </p:grpSpPr>
          <p:sp>
            <p:nvSpPr>
              <p:cNvPr id="502" name="Freeform 502"/>
              <p:cNvSpPr/>
              <p:nvPr/>
            </p:nvSpPr>
            <p:spPr>
              <a:xfrm>
                <a:off x="0" y="0"/>
                <a:ext cx="267250" cy="97660"/>
              </a:xfrm>
              <a:custGeom>
                <a:avLst/>
                <a:gdLst/>
                <a:ahLst/>
                <a:cxnLst/>
                <a:rect l="l" t="t" r="r" b="b"/>
                <a:pathLst>
                  <a:path w="267250" h="97660">
                    <a:moveTo>
                      <a:pt x="133625" y="0"/>
                    </a:moveTo>
                    <a:cubicBezTo>
                      <a:pt x="59826" y="0"/>
                      <a:pt x="0" y="21862"/>
                      <a:pt x="0" y="48830"/>
                    </a:cubicBezTo>
                    <a:cubicBezTo>
                      <a:pt x="0" y="75798"/>
                      <a:pt x="59826" y="97660"/>
                      <a:pt x="133625" y="97660"/>
                    </a:cubicBezTo>
                    <a:cubicBezTo>
                      <a:pt x="207424" y="97660"/>
                      <a:pt x="267250" y="75798"/>
                      <a:pt x="267250" y="48830"/>
                    </a:cubicBezTo>
                    <a:cubicBezTo>
                      <a:pt x="267250" y="21862"/>
                      <a:pt x="207424" y="0"/>
                      <a:pt x="133625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03" name="TextBox 503"/>
              <p:cNvSpPr txBox="1"/>
              <p:nvPr/>
            </p:nvSpPr>
            <p:spPr>
              <a:xfrm>
                <a:off x="25055" y="-28944"/>
                <a:ext cx="217141" cy="11744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sp>
          <p:nvSpPr>
            <p:cNvPr id="504" name="AutoShape 504"/>
            <p:cNvSpPr/>
            <p:nvPr/>
          </p:nvSpPr>
          <p:spPr>
            <a:xfrm flipV="1">
              <a:off x="995995" y="673237"/>
              <a:ext cx="86506" cy="114444"/>
            </a:xfrm>
            <a:prstGeom prst="line">
              <a:avLst/>
            </a:prstGeom>
            <a:ln w="33688" cap="flat">
              <a:solidFill>
                <a:srgbClr val="6C4F3A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grpSp>
          <p:nvGrpSpPr>
            <p:cNvPr id="505" name="Group 505"/>
            <p:cNvGrpSpPr/>
            <p:nvPr/>
          </p:nvGrpSpPr>
          <p:grpSpPr>
            <a:xfrm rot="8884314">
              <a:off x="1107156" y="637570"/>
              <a:ext cx="72084" cy="17965"/>
              <a:chOff x="0" y="0"/>
              <a:chExt cx="267250" cy="66606"/>
            </a:xfrm>
          </p:grpSpPr>
          <p:sp>
            <p:nvSpPr>
              <p:cNvPr id="506" name="Freeform 506"/>
              <p:cNvSpPr/>
              <p:nvPr/>
            </p:nvSpPr>
            <p:spPr>
              <a:xfrm>
                <a:off x="0" y="0"/>
                <a:ext cx="267250" cy="66606"/>
              </a:xfrm>
              <a:custGeom>
                <a:avLst/>
                <a:gdLst/>
                <a:ahLst/>
                <a:cxnLst/>
                <a:rect l="l" t="t" r="r" b="b"/>
                <a:pathLst>
                  <a:path w="267250" h="66606">
                    <a:moveTo>
                      <a:pt x="133625" y="0"/>
                    </a:moveTo>
                    <a:cubicBezTo>
                      <a:pt x="59826" y="0"/>
                      <a:pt x="0" y="14910"/>
                      <a:pt x="0" y="33303"/>
                    </a:cubicBezTo>
                    <a:cubicBezTo>
                      <a:pt x="0" y="51696"/>
                      <a:pt x="59826" y="66606"/>
                      <a:pt x="133625" y="66606"/>
                    </a:cubicBezTo>
                    <a:cubicBezTo>
                      <a:pt x="207424" y="66606"/>
                      <a:pt x="267250" y="51696"/>
                      <a:pt x="267250" y="33303"/>
                    </a:cubicBezTo>
                    <a:cubicBezTo>
                      <a:pt x="267250" y="14910"/>
                      <a:pt x="207424" y="0"/>
                      <a:pt x="133625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07" name="TextBox 507"/>
              <p:cNvSpPr txBox="1"/>
              <p:nvPr/>
            </p:nvSpPr>
            <p:spPr>
              <a:xfrm>
                <a:off x="25055" y="-31856"/>
                <a:ext cx="217141" cy="9221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508" name="Group 508"/>
            <p:cNvGrpSpPr/>
            <p:nvPr/>
          </p:nvGrpSpPr>
          <p:grpSpPr>
            <a:xfrm rot="4237270">
              <a:off x="831303" y="781001"/>
              <a:ext cx="118767" cy="28057"/>
              <a:chOff x="0" y="0"/>
              <a:chExt cx="433127" cy="102321"/>
            </a:xfrm>
          </p:grpSpPr>
          <p:sp>
            <p:nvSpPr>
              <p:cNvPr id="509" name="Freeform 509"/>
              <p:cNvSpPr/>
              <p:nvPr/>
            </p:nvSpPr>
            <p:spPr>
              <a:xfrm>
                <a:off x="0" y="0"/>
                <a:ext cx="433127" cy="102321"/>
              </a:xfrm>
              <a:custGeom>
                <a:avLst/>
                <a:gdLst/>
                <a:ahLst/>
                <a:cxnLst/>
                <a:rect l="l" t="t" r="r" b="b"/>
                <a:pathLst>
                  <a:path w="433127" h="102321">
                    <a:moveTo>
                      <a:pt x="216563" y="0"/>
                    </a:moveTo>
                    <a:cubicBezTo>
                      <a:pt x="96959" y="0"/>
                      <a:pt x="0" y="22905"/>
                      <a:pt x="0" y="51161"/>
                    </a:cubicBezTo>
                    <a:cubicBezTo>
                      <a:pt x="0" y="79416"/>
                      <a:pt x="96959" y="102321"/>
                      <a:pt x="216563" y="102321"/>
                    </a:cubicBezTo>
                    <a:cubicBezTo>
                      <a:pt x="336168" y="102321"/>
                      <a:pt x="433127" y="79416"/>
                      <a:pt x="433127" y="51161"/>
                    </a:cubicBezTo>
                    <a:cubicBezTo>
                      <a:pt x="433127" y="22905"/>
                      <a:pt x="336168" y="0"/>
                      <a:pt x="216563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10" name="TextBox 510"/>
              <p:cNvSpPr txBox="1"/>
              <p:nvPr/>
            </p:nvSpPr>
            <p:spPr>
              <a:xfrm>
                <a:off x="40606" y="-28507"/>
                <a:ext cx="351916" cy="12123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sp>
          <p:nvSpPr>
            <p:cNvPr id="511" name="AutoShape 511"/>
            <p:cNvSpPr/>
            <p:nvPr/>
          </p:nvSpPr>
          <p:spPr>
            <a:xfrm flipH="1">
              <a:off x="840842" y="781459"/>
              <a:ext cx="23576" cy="98445"/>
            </a:xfrm>
            <a:prstGeom prst="line">
              <a:avLst/>
            </a:prstGeom>
            <a:ln w="25914" cap="flat">
              <a:solidFill>
                <a:srgbClr val="77563E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grpSp>
          <p:nvGrpSpPr>
            <p:cNvPr id="512" name="Group 512"/>
            <p:cNvGrpSpPr/>
            <p:nvPr/>
          </p:nvGrpSpPr>
          <p:grpSpPr>
            <a:xfrm rot="1303209">
              <a:off x="231102" y="118831"/>
              <a:ext cx="87878" cy="12957"/>
              <a:chOff x="0" y="0"/>
              <a:chExt cx="140396" cy="20701"/>
            </a:xfrm>
          </p:grpSpPr>
          <p:sp>
            <p:nvSpPr>
              <p:cNvPr id="513" name="Freeform 513"/>
              <p:cNvSpPr/>
              <p:nvPr/>
            </p:nvSpPr>
            <p:spPr>
              <a:xfrm>
                <a:off x="0" y="0"/>
                <a:ext cx="140396" cy="20701"/>
              </a:xfrm>
              <a:custGeom>
                <a:avLst/>
                <a:gdLst/>
                <a:ahLst/>
                <a:cxnLst/>
                <a:rect l="l" t="t" r="r" b="b"/>
                <a:pathLst>
                  <a:path w="140396" h="20701">
                    <a:moveTo>
                      <a:pt x="70198" y="0"/>
                    </a:moveTo>
                    <a:cubicBezTo>
                      <a:pt x="31429" y="0"/>
                      <a:pt x="0" y="4634"/>
                      <a:pt x="0" y="10350"/>
                    </a:cubicBezTo>
                    <a:cubicBezTo>
                      <a:pt x="0" y="16067"/>
                      <a:pt x="31429" y="20701"/>
                      <a:pt x="70198" y="20701"/>
                    </a:cubicBezTo>
                    <a:cubicBezTo>
                      <a:pt x="108967" y="20701"/>
                      <a:pt x="140396" y="16067"/>
                      <a:pt x="140396" y="10350"/>
                    </a:cubicBezTo>
                    <a:cubicBezTo>
                      <a:pt x="140396" y="4634"/>
                      <a:pt x="108967" y="0"/>
                      <a:pt x="70198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14" name="TextBox 514"/>
              <p:cNvSpPr txBox="1"/>
              <p:nvPr/>
            </p:nvSpPr>
            <p:spPr>
              <a:xfrm>
                <a:off x="13162" y="-36159"/>
                <a:ext cx="114072" cy="5491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sp>
          <p:nvSpPr>
            <p:cNvPr id="515" name="AutoShape 515"/>
            <p:cNvSpPr/>
            <p:nvPr/>
          </p:nvSpPr>
          <p:spPr>
            <a:xfrm flipV="1">
              <a:off x="407877" y="251884"/>
              <a:ext cx="153537" cy="101900"/>
            </a:xfrm>
            <a:prstGeom prst="line">
              <a:avLst/>
            </a:prstGeom>
            <a:ln w="10366" cap="flat">
              <a:solidFill>
                <a:srgbClr val="FFFFFF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grpSp>
          <p:nvGrpSpPr>
            <p:cNvPr id="516" name="Group 516"/>
            <p:cNvGrpSpPr/>
            <p:nvPr/>
          </p:nvGrpSpPr>
          <p:grpSpPr>
            <a:xfrm rot="897649">
              <a:off x="651668" y="222875"/>
              <a:ext cx="478690" cy="82941"/>
              <a:chOff x="0" y="0"/>
              <a:chExt cx="630559" cy="109255"/>
            </a:xfrm>
          </p:grpSpPr>
          <p:sp>
            <p:nvSpPr>
              <p:cNvPr id="517" name="Freeform 517"/>
              <p:cNvSpPr/>
              <p:nvPr/>
            </p:nvSpPr>
            <p:spPr>
              <a:xfrm>
                <a:off x="0" y="0"/>
                <a:ext cx="630559" cy="109255"/>
              </a:xfrm>
              <a:custGeom>
                <a:avLst/>
                <a:gdLst/>
                <a:ahLst/>
                <a:cxnLst/>
                <a:rect l="l" t="t" r="r" b="b"/>
                <a:pathLst>
                  <a:path w="630559" h="109255">
                    <a:moveTo>
                      <a:pt x="315280" y="0"/>
                    </a:moveTo>
                    <a:cubicBezTo>
                      <a:pt x="141155" y="0"/>
                      <a:pt x="0" y="24458"/>
                      <a:pt x="0" y="54627"/>
                    </a:cubicBezTo>
                    <a:cubicBezTo>
                      <a:pt x="0" y="84797"/>
                      <a:pt x="141155" y="109255"/>
                      <a:pt x="315280" y="109255"/>
                    </a:cubicBezTo>
                    <a:cubicBezTo>
                      <a:pt x="489404" y="109255"/>
                      <a:pt x="630559" y="84797"/>
                      <a:pt x="630559" y="54627"/>
                    </a:cubicBezTo>
                    <a:cubicBezTo>
                      <a:pt x="630559" y="24458"/>
                      <a:pt x="489404" y="0"/>
                      <a:pt x="315280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18" name="TextBox 518"/>
              <p:cNvSpPr txBox="1"/>
              <p:nvPr/>
            </p:nvSpPr>
            <p:spPr>
              <a:xfrm>
                <a:off x="59115" y="-27857"/>
                <a:ext cx="512329" cy="12687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519" name="Group 519"/>
            <p:cNvGrpSpPr/>
            <p:nvPr/>
          </p:nvGrpSpPr>
          <p:grpSpPr>
            <a:xfrm rot="897649">
              <a:off x="817214" y="312005"/>
              <a:ext cx="478690" cy="98413"/>
              <a:chOff x="0" y="0"/>
              <a:chExt cx="630559" cy="129635"/>
            </a:xfrm>
          </p:grpSpPr>
          <p:sp>
            <p:nvSpPr>
              <p:cNvPr id="520" name="Freeform 520"/>
              <p:cNvSpPr/>
              <p:nvPr/>
            </p:nvSpPr>
            <p:spPr>
              <a:xfrm>
                <a:off x="0" y="0"/>
                <a:ext cx="630559" cy="129635"/>
              </a:xfrm>
              <a:custGeom>
                <a:avLst/>
                <a:gdLst/>
                <a:ahLst/>
                <a:cxnLst/>
                <a:rect l="l" t="t" r="r" b="b"/>
                <a:pathLst>
                  <a:path w="630559" h="129635">
                    <a:moveTo>
                      <a:pt x="315280" y="0"/>
                    </a:moveTo>
                    <a:cubicBezTo>
                      <a:pt x="141155" y="0"/>
                      <a:pt x="0" y="29020"/>
                      <a:pt x="0" y="64818"/>
                    </a:cubicBezTo>
                    <a:cubicBezTo>
                      <a:pt x="0" y="100615"/>
                      <a:pt x="141155" y="129635"/>
                      <a:pt x="315280" y="129635"/>
                    </a:cubicBezTo>
                    <a:cubicBezTo>
                      <a:pt x="489404" y="129635"/>
                      <a:pt x="630559" y="100615"/>
                      <a:pt x="630559" y="64818"/>
                    </a:cubicBezTo>
                    <a:cubicBezTo>
                      <a:pt x="630559" y="29020"/>
                      <a:pt x="489404" y="0"/>
                      <a:pt x="315280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1" name="TextBox 521"/>
              <p:cNvSpPr txBox="1"/>
              <p:nvPr/>
            </p:nvSpPr>
            <p:spPr>
              <a:xfrm>
                <a:off x="59115" y="-25947"/>
                <a:ext cx="512329" cy="14342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522" name="Group 522"/>
            <p:cNvGrpSpPr/>
            <p:nvPr/>
          </p:nvGrpSpPr>
          <p:grpSpPr>
            <a:xfrm rot="2272236">
              <a:off x="483902" y="382773"/>
              <a:ext cx="233226" cy="12957"/>
              <a:chOff x="0" y="0"/>
              <a:chExt cx="323064" cy="17948"/>
            </a:xfrm>
          </p:grpSpPr>
          <p:sp>
            <p:nvSpPr>
              <p:cNvPr id="523" name="Freeform 523"/>
              <p:cNvSpPr/>
              <p:nvPr/>
            </p:nvSpPr>
            <p:spPr>
              <a:xfrm>
                <a:off x="0" y="0"/>
                <a:ext cx="323064" cy="17948"/>
              </a:xfrm>
              <a:custGeom>
                <a:avLst/>
                <a:gdLst/>
                <a:ahLst/>
                <a:cxnLst/>
                <a:rect l="l" t="t" r="r" b="b"/>
                <a:pathLst>
                  <a:path w="323064" h="17948">
                    <a:moveTo>
                      <a:pt x="161532" y="0"/>
                    </a:moveTo>
                    <a:cubicBezTo>
                      <a:pt x="72320" y="0"/>
                      <a:pt x="0" y="4018"/>
                      <a:pt x="0" y="8974"/>
                    </a:cubicBezTo>
                    <a:cubicBezTo>
                      <a:pt x="0" y="13930"/>
                      <a:pt x="72320" y="17948"/>
                      <a:pt x="161532" y="17948"/>
                    </a:cubicBezTo>
                    <a:cubicBezTo>
                      <a:pt x="250743" y="17948"/>
                      <a:pt x="323064" y="13930"/>
                      <a:pt x="323064" y="8974"/>
                    </a:cubicBezTo>
                    <a:cubicBezTo>
                      <a:pt x="323064" y="4018"/>
                      <a:pt x="250743" y="0"/>
                      <a:pt x="161532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4" name="TextBox 524"/>
              <p:cNvSpPr txBox="1"/>
              <p:nvPr/>
            </p:nvSpPr>
            <p:spPr>
              <a:xfrm>
                <a:off x="30287" y="-36417"/>
                <a:ext cx="262489" cy="5268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525" name="Group 525"/>
            <p:cNvGrpSpPr/>
            <p:nvPr/>
          </p:nvGrpSpPr>
          <p:grpSpPr>
            <a:xfrm rot="2272236">
              <a:off x="502612" y="387599"/>
              <a:ext cx="233226" cy="12957"/>
              <a:chOff x="0" y="0"/>
              <a:chExt cx="323064" cy="17948"/>
            </a:xfrm>
          </p:grpSpPr>
          <p:sp>
            <p:nvSpPr>
              <p:cNvPr id="526" name="Freeform 526"/>
              <p:cNvSpPr/>
              <p:nvPr/>
            </p:nvSpPr>
            <p:spPr>
              <a:xfrm>
                <a:off x="0" y="0"/>
                <a:ext cx="323064" cy="17948"/>
              </a:xfrm>
              <a:custGeom>
                <a:avLst/>
                <a:gdLst/>
                <a:ahLst/>
                <a:cxnLst/>
                <a:rect l="l" t="t" r="r" b="b"/>
                <a:pathLst>
                  <a:path w="323064" h="17948">
                    <a:moveTo>
                      <a:pt x="161532" y="0"/>
                    </a:moveTo>
                    <a:cubicBezTo>
                      <a:pt x="72320" y="0"/>
                      <a:pt x="0" y="4018"/>
                      <a:pt x="0" y="8974"/>
                    </a:cubicBezTo>
                    <a:cubicBezTo>
                      <a:pt x="0" y="13930"/>
                      <a:pt x="72320" y="17948"/>
                      <a:pt x="161532" y="17948"/>
                    </a:cubicBezTo>
                    <a:cubicBezTo>
                      <a:pt x="250743" y="17948"/>
                      <a:pt x="323064" y="13930"/>
                      <a:pt x="323064" y="8974"/>
                    </a:cubicBezTo>
                    <a:cubicBezTo>
                      <a:pt x="323064" y="4018"/>
                      <a:pt x="250743" y="0"/>
                      <a:pt x="161532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7" name="TextBox 527"/>
              <p:cNvSpPr txBox="1"/>
              <p:nvPr/>
            </p:nvSpPr>
            <p:spPr>
              <a:xfrm>
                <a:off x="30287" y="-36417"/>
                <a:ext cx="262489" cy="5268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528" name="Group 528"/>
            <p:cNvGrpSpPr/>
            <p:nvPr/>
          </p:nvGrpSpPr>
          <p:grpSpPr>
            <a:xfrm rot="-1946651">
              <a:off x="444689" y="278871"/>
              <a:ext cx="230242" cy="82875"/>
              <a:chOff x="0" y="0"/>
              <a:chExt cx="794110" cy="285837"/>
            </a:xfrm>
          </p:grpSpPr>
          <p:sp>
            <p:nvSpPr>
              <p:cNvPr id="529" name="Freeform 529"/>
              <p:cNvSpPr/>
              <p:nvPr/>
            </p:nvSpPr>
            <p:spPr>
              <a:xfrm>
                <a:off x="0" y="0"/>
                <a:ext cx="794110" cy="285837"/>
              </a:xfrm>
              <a:custGeom>
                <a:avLst/>
                <a:gdLst/>
                <a:ahLst/>
                <a:cxnLst/>
                <a:rect l="l" t="t" r="r" b="b"/>
                <a:pathLst>
                  <a:path w="794110" h="285837">
                    <a:moveTo>
                      <a:pt x="397055" y="0"/>
                    </a:moveTo>
                    <a:cubicBezTo>
                      <a:pt x="177767" y="0"/>
                      <a:pt x="0" y="63987"/>
                      <a:pt x="0" y="142918"/>
                    </a:cubicBezTo>
                    <a:cubicBezTo>
                      <a:pt x="0" y="221850"/>
                      <a:pt x="177767" y="285837"/>
                      <a:pt x="397055" y="285837"/>
                    </a:cubicBezTo>
                    <a:cubicBezTo>
                      <a:pt x="616342" y="285837"/>
                      <a:pt x="794110" y="221850"/>
                      <a:pt x="794110" y="142918"/>
                    </a:cubicBezTo>
                    <a:cubicBezTo>
                      <a:pt x="794110" y="63987"/>
                      <a:pt x="616342" y="0"/>
                      <a:pt x="397055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0" name="TextBox 530"/>
              <p:cNvSpPr txBox="1"/>
              <p:nvPr/>
            </p:nvSpPr>
            <p:spPr>
              <a:xfrm>
                <a:off x="74448" y="-11303"/>
                <a:ext cx="645214" cy="27034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531" name="Group 531"/>
            <p:cNvGrpSpPr/>
            <p:nvPr/>
          </p:nvGrpSpPr>
          <p:grpSpPr>
            <a:xfrm rot="2272236">
              <a:off x="468125" y="372516"/>
              <a:ext cx="225756" cy="20457"/>
              <a:chOff x="0" y="0"/>
              <a:chExt cx="323064" cy="29274"/>
            </a:xfrm>
          </p:grpSpPr>
          <p:sp>
            <p:nvSpPr>
              <p:cNvPr id="532" name="Freeform 532"/>
              <p:cNvSpPr/>
              <p:nvPr/>
            </p:nvSpPr>
            <p:spPr>
              <a:xfrm>
                <a:off x="0" y="0"/>
                <a:ext cx="323064" cy="29274"/>
              </a:xfrm>
              <a:custGeom>
                <a:avLst/>
                <a:gdLst/>
                <a:ahLst/>
                <a:cxnLst/>
                <a:rect l="l" t="t" r="r" b="b"/>
                <a:pathLst>
                  <a:path w="323064" h="29274">
                    <a:moveTo>
                      <a:pt x="161532" y="0"/>
                    </a:moveTo>
                    <a:cubicBezTo>
                      <a:pt x="72320" y="0"/>
                      <a:pt x="0" y="6553"/>
                      <a:pt x="0" y="14637"/>
                    </a:cubicBezTo>
                    <a:cubicBezTo>
                      <a:pt x="0" y="22721"/>
                      <a:pt x="72320" y="29274"/>
                      <a:pt x="161532" y="29274"/>
                    </a:cubicBezTo>
                    <a:cubicBezTo>
                      <a:pt x="250743" y="29274"/>
                      <a:pt x="323064" y="22721"/>
                      <a:pt x="323064" y="14637"/>
                    </a:cubicBezTo>
                    <a:cubicBezTo>
                      <a:pt x="323064" y="6553"/>
                      <a:pt x="250743" y="0"/>
                      <a:pt x="161532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3" name="TextBox 533"/>
              <p:cNvSpPr txBox="1"/>
              <p:nvPr/>
            </p:nvSpPr>
            <p:spPr>
              <a:xfrm>
                <a:off x="30287" y="-35356"/>
                <a:ext cx="262489" cy="6188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534" name="Group 534"/>
            <p:cNvGrpSpPr/>
            <p:nvPr/>
          </p:nvGrpSpPr>
          <p:grpSpPr>
            <a:xfrm rot="897649">
              <a:off x="569264" y="230348"/>
              <a:ext cx="617039" cy="288631"/>
              <a:chOff x="0" y="0"/>
              <a:chExt cx="812800" cy="380202"/>
            </a:xfrm>
          </p:grpSpPr>
          <p:sp>
            <p:nvSpPr>
              <p:cNvPr id="535" name="Freeform 535"/>
              <p:cNvSpPr/>
              <p:nvPr/>
            </p:nvSpPr>
            <p:spPr>
              <a:xfrm>
                <a:off x="0" y="0"/>
                <a:ext cx="812800" cy="380202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380202">
                    <a:moveTo>
                      <a:pt x="406400" y="0"/>
                    </a:moveTo>
                    <a:cubicBezTo>
                      <a:pt x="181951" y="0"/>
                      <a:pt x="0" y="85111"/>
                      <a:pt x="0" y="190101"/>
                    </a:cubicBezTo>
                    <a:cubicBezTo>
                      <a:pt x="0" y="295091"/>
                      <a:pt x="181951" y="380202"/>
                      <a:pt x="406400" y="380202"/>
                    </a:cubicBezTo>
                    <a:cubicBezTo>
                      <a:pt x="630849" y="380202"/>
                      <a:pt x="812800" y="295091"/>
                      <a:pt x="812800" y="190101"/>
                    </a:cubicBezTo>
                    <a:cubicBezTo>
                      <a:pt x="812800" y="8511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5E4838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6" name="TextBox 536"/>
              <p:cNvSpPr txBox="1"/>
              <p:nvPr/>
            </p:nvSpPr>
            <p:spPr>
              <a:xfrm>
                <a:off x="76200" y="-2456"/>
                <a:ext cx="660400" cy="34701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537" name="Group 537"/>
            <p:cNvGrpSpPr/>
            <p:nvPr/>
          </p:nvGrpSpPr>
          <p:grpSpPr>
            <a:xfrm rot="897649">
              <a:off x="753266" y="279482"/>
              <a:ext cx="478690" cy="98413"/>
              <a:chOff x="0" y="0"/>
              <a:chExt cx="630559" cy="129635"/>
            </a:xfrm>
          </p:grpSpPr>
          <p:sp>
            <p:nvSpPr>
              <p:cNvPr id="538" name="Freeform 538"/>
              <p:cNvSpPr/>
              <p:nvPr/>
            </p:nvSpPr>
            <p:spPr>
              <a:xfrm>
                <a:off x="0" y="0"/>
                <a:ext cx="630559" cy="129635"/>
              </a:xfrm>
              <a:custGeom>
                <a:avLst/>
                <a:gdLst/>
                <a:ahLst/>
                <a:cxnLst/>
                <a:rect l="l" t="t" r="r" b="b"/>
                <a:pathLst>
                  <a:path w="630559" h="129635">
                    <a:moveTo>
                      <a:pt x="315280" y="0"/>
                    </a:moveTo>
                    <a:cubicBezTo>
                      <a:pt x="141155" y="0"/>
                      <a:pt x="0" y="29020"/>
                      <a:pt x="0" y="64818"/>
                    </a:cubicBezTo>
                    <a:cubicBezTo>
                      <a:pt x="0" y="100615"/>
                      <a:pt x="141155" y="129635"/>
                      <a:pt x="315280" y="129635"/>
                    </a:cubicBezTo>
                    <a:cubicBezTo>
                      <a:pt x="489404" y="129635"/>
                      <a:pt x="630559" y="100615"/>
                      <a:pt x="630559" y="64818"/>
                    </a:cubicBezTo>
                    <a:cubicBezTo>
                      <a:pt x="630559" y="29020"/>
                      <a:pt x="489404" y="0"/>
                      <a:pt x="315280" y="0"/>
                    </a:cubicBezTo>
                    <a:close/>
                  </a:path>
                </a:pathLst>
              </a:custGeom>
              <a:solidFill>
                <a:srgbClr val="5E4838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9" name="TextBox 539"/>
              <p:cNvSpPr txBox="1"/>
              <p:nvPr/>
            </p:nvSpPr>
            <p:spPr>
              <a:xfrm>
                <a:off x="59115" y="-25947"/>
                <a:ext cx="512329" cy="14342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540" name="Group 540"/>
            <p:cNvGrpSpPr/>
            <p:nvPr/>
          </p:nvGrpSpPr>
          <p:grpSpPr>
            <a:xfrm rot="897649">
              <a:off x="808973" y="314483"/>
              <a:ext cx="478690" cy="94734"/>
              <a:chOff x="0" y="0"/>
              <a:chExt cx="630559" cy="124789"/>
            </a:xfrm>
          </p:grpSpPr>
          <p:sp>
            <p:nvSpPr>
              <p:cNvPr id="541" name="Freeform 541"/>
              <p:cNvSpPr/>
              <p:nvPr/>
            </p:nvSpPr>
            <p:spPr>
              <a:xfrm>
                <a:off x="0" y="0"/>
                <a:ext cx="630559" cy="124789"/>
              </a:xfrm>
              <a:custGeom>
                <a:avLst/>
                <a:gdLst/>
                <a:ahLst/>
                <a:cxnLst/>
                <a:rect l="l" t="t" r="r" b="b"/>
                <a:pathLst>
                  <a:path w="630559" h="124789">
                    <a:moveTo>
                      <a:pt x="315280" y="0"/>
                    </a:moveTo>
                    <a:cubicBezTo>
                      <a:pt x="141155" y="0"/>
                      <a:pt x="0" y="27935"/>
                      <a:pt x="0" y="62395"/>
                    </a:cubicBezTo>
                    <a:cubicBezTo>
                      <a:pt x="0" y="96854"/>
                      <a:pt x="141155" y="124789"/>
                      <a:pt x="315280" y="124789"/>
                    </a:cubicBezTo>
                    <a:cubicBezTo>
                      <a:pt x="489404" y="124789"/>
                      <a:pt x="630559" y="96854"/>
                      <a:pt x="630559" y="62395"/>
                    </a:cubicBezTo>
                    <a:cubicBezTo>
                      <a:pt x="630559" y="27935"/>
                      <a:pt x="489404" y="0"/>
                      <a:pt x="315280" y="0"/>
                    </a:cubicBezTo>
                    <a:close/>
                  </a:path>
                </a:pathLst>
              </a:custGeom>
              <a:solidFill>
                <a:srgbClr val="5E4838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2" name="TextBox 542"/>
              <p:cNvSpPr txBox="1"/>
              <p:nvPr/>
            </p:nvSpPr>
            <p:spPr>
              <a:xfrm>
                <a:off x="59115" y="-26401"/>
                <a:ext cx="512329" cy="13949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543" name="Group 543"/>
            <p:cNvGrpSpPr/>
            <p:nvPr/>
          </p:nvGrpSpPr>
          <p:grpSpPr>
            <a:xfrm rot="897649">
              <a:off x="882373" y="349925"/>
              <a:ext cx="478690" cy="98413"/>
              <a:chOff x="0" y="0"/>
              <a:chExt cx="630559" cy="129635"/>
            </a:xfrm>
          </p:grpSpPr>
          <p:sp>
            <p:nvSpPr>
              <p:cNvPr id="544" name="Freeform 544"/>
              <p:cNvSpPr/>
              <p:nvPr/>
            </p:nvSpPr>
            <p:spPr>
              <a:xfrm>
                <a:off x="0" y="0"/>
                <a:ext cx="630559" cy="129635"/>
              </a:xfrm>
              <a:custGeom>
                <a:avLst/>
                <a:gdLst/>
                <a:ahLst/>
                <a:cxnLst/>
                <a:rect l="l" t="t" r="r" b="b"/>
                <a:pathLst>
                  <a:path w="630559" h="129635">
                    <a:moveTo>
                      <a:pt x="315280" y="0"/>
                    </a:moveTo>
                    <a:cubicBezTo>
                      <a:pt x="141155" y="0"/>
                      <a:pt x="0" y="29020"/>
                      <a:pt x="0" y="64818"/>
                    </a:cubicBezTo>
                    <a:cubicBezTo>
                      <a:pt x="0" y="100615"/>
                      <a:pt x="141155" y="129635"/>
                      <a:pt x="315280" y="129635"/>
                    </a:cubicBezTo>
                    <a:cubicBezTo>
                      <a:pt x="489404" y="129635"/>
                      <a:pt x="630559" y="100615"/>
                      <a:pt x="630559" y="64818"/>
                    </a:cubicBezTo>
                    <a:cubicBezTo>
                      <a:pt x="630559" y="29020"/>
                      <a:pt x="489404" y="0"/>
                      <a:pt x="315280" y="0"/>
                    </a:cubicBezTo>
                    <a:close/>
                  </a:path>
                </a:pathLst>
              </a:custGeom>
              <a:solidFill>
                <a:srgbClr val="5E4838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5" name="TextBox 545"/>
              <p:cNvSpPr txBox="1"/>
              <p:nvPr/>
            </p:nvSpPr>
            <p:spPr>
              <a:xfrm>
                <a:off x="59115" y="-25947"/>
                <a:ext cx="512329" cy="14342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546" name="Group 546"/>
            <p:cNvGrpSpPr/>
            <p:nvPr/>
          </p:nvGrpSpPr>
          <p:grpSpPr>
            <a:xfrm>
              <a:off x="928995" y="399131"/>
              <a:ext cx="478690" cy="98413"/>
              <a:chOff x="0" y="0"/>
              <a:chExt cx="630559" cy="129635"/>
            </a:xfrm>
          </p:grpSpPr>
          <p:sp>
            <p:nvSpPr>
              <p:cNvPr id="547" name="Freeform 547"/>
              <p:cNvSpPr/>
              <p:nvPr/>
            </p:nvSpPr>
            <p:spPr>
              <a:xfrm>
                <a:off x="0" y="0"/>
                <a:ext cx="630559" cy="129635"/>
              </a:xfrm>
              <a:custGeom>
                <a:avLst/>
                <a:gdLst/>
                <a:ahLst/>
                <a:cxnLst/>
                <a:rect l="l" t="t" r="r" b="b"/>
                <a:pathLst>
                  <a:path w="630559" h="129635">
                    <a:moveTo>
                      <a:pt x="315280" y="0"/>
                    </a:moveTo>
                    <a:cubicBezTo>
                      <a:pt x="141155" y="0"/>
                      <a:pt x="0" y="29020"/>
                      <a:pt x="0" y="64818"/>
                    </a:cubicBezTo>
                    <a:cubicBezTo>
                      <a:pt x="0" y="100615"/>
                      <a:pt x="141155" y="129635"/>
                      <a:pt x="315280" y="129635"/>
                    </a:cubicBezTo>
                    <a:cubicBezTo>
                      <a:pt x="489404" y="129635"/>
                      <a:pt x="630559" y="100615"/>
                      <a:pt x="630559" y="64818"/>
                    </a:cubicBezTo>
                    <a:cubicBezTo>
                      <a:pt x="630559" y="29020"/>
                      <a:pt x="489404" y="0"/>
                      <a:pt x="315280" y="0"/>
                    </a:cubicBezTo>
                    <a:close/>
                  </a:path>
                </a:pathLst>
              </a:custGeom>
              <a:solidFill>
                <a:srgbClr val="5E4838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8" name="TextBox 548"/>
              <p:cNvSpPr txBox="1"/>
              <p:nvPr/>
            </p:nvSpPr>
            <p:spPr>
              <a:xfrm>
                <a:off x="59115" y="-25947"/>
                <a:ext cx="512329" cy="14342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549" name="Group 549"/>
            <p:cNvGrpSpPr/>
            <p:nvPr/>
          </p:nvGrpSpPr>
          <p:grpSpPr>
            <a:xfrm>
              <a:off x="855196" y="420194"/>
              <a:ext cx="478690" cy="98413"/>
              <a:chOff x="0" y="0"/>
              <a:chExt cx="630559" cy="129635"/>
            </a:xfrm>
          </p:grpSpPr>
          <p:sp>
            <p:nvSpPr>
              <p:cNvPr id="550" name="Freeform 550"/>
              <p:cNvSpPr/>
              <p:nvPr/>
            </p:nvSpPr>
            <p:spPr>
              <a:xfrm>
                <a:off x="0" y="0"/>
                <a:ext cx="630559" cy="129635"/>
              </a:xfrm>
              <a:custGeom>
                <a:avLst/>
                <a:gdLst/>
                <a:ahLst/>
                <a:cxnLst/>
                <a:rect l="l" t="t" r="r" b="b"/>
                <a:pathLst>
                  <a:path w="630559" h="129635">
                    <a:moveTo>
                      <a:pt x="315280" y="0"/>
                    </a:moveTo>
                    <a:cubicBezTo>
                      <a:pt x="141155" y="0"/>
                      <a:pt x="0" y="29020"/>
                      <a:pt x="0" y="64818"/>
                    </a:cubicBezTo>
                    <a:cubicBezTo>
                      <a:pt x="0" y="100615"/>
                      <a:pt x="141155" y="129635"/>
                      <a:pt x="315280" y="129635"/>
                    </a:cubicBezTo>
                    <a:cubicBezTo>
                      <a:pt x="489404" y="129635"/>
                      <a:pt x="630559" y="100615"/>
                      <a:pt x="630559" y="64818"/>
                    </a:cubicBezTo>
                    <a:cubicBezTo>
                      <a:pt x="630559" y="29020"/>
                      <a:pt x="489404" y="0"/>
                      <a:pt x="315280" y="0"/>
                    </a:cubicBezTo>
                    <a:close/>
                  </a:path>
                </a:pathLst>
              </a:custGeom>
              <a:solidFill>
                <a:srgbClr val="5E4838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1" name="TextBox 551"/>
              <p:cNvSpPr txBox="1"/>
              <p:nvPr/>
            </p:nvSpPr>
            <p:spPr>
              <a:xfrm>
                <a:off x="59115" y="-25947"/>
                <a:ext cx="512329" cy="14342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552" name="Group 552"/>
            <p:cNvGrpSpPr/>
            <p:nvPr/>
          </p:nvGrpSpPr>
          <p:grpSpPr>
            <a:xfrm>
              <a:off x="1048318" y="413285"/>
              <a:ext cx="348342" cy="71615"/>
              <a:chOff x="0" y="0"/>
              <a:chExt cx="630559" cy="129635"/>
            </a:xfrm>
          </p:grpSpPr>
          <p:sp>
            <p:nvSpPr>
              <p:cNvPr id="553" name="Freeform 553"/>
              <p:cNvSpPr/>
              <p:nvPr/>
            </p:nvSpPr>
            <p:spPr>
              <a:xfrm>
                <a:off x="0" y="0"/>
                <a:ext cx="630559" cy="129635"/>
              </a:xfrm>
              <a:custGeom>
                <a:avLst/>
                <a:gdLst/>
                <a:ahLst/>
                <a:cxnLst/>
                <a:rect l="l" t="t" r="r" b="b"/>
                <a:pathLst>
                  <a:path w="630559" h="129635">
                    <a:moveTo>
                      <a:pt x="315280" y="0"/>
                    </a:moveTo>
                    <a:cubicBezTo>
                      <a:pt x="141155" y="0"/>
                      <a:pt x="0" y="29020"/>
                      <a:pt x="0" y="64818"/>
                    </a:cubicBezTo>
                    <a:cubicBezTo>
                      <a:pt x="0" y="100615"/>
                      <a:pt x="141155" y="129635"/>
                      <a:pt x="315280" y="129635"/>
                    </a:cubicBezTo>
                    <a:cubicBezTo>
                      <a:pt x="489404" y="129635"/>
                      <a:pt x="630559" y="100615"/>
                      <a:pt x="630559" y="64818"/>
                    </a:cubicBezTo>
                    <a:cubicBezTo>
                      <a:pt x="630559" y="29020"/>
                      <a:pt x="489404" y="0"/>
                      <a:pt x="315280" y="0"/>
                    </a:cubicBezTo>
                    <a:close/>
                  </a:path>
                </a:pathLst>
              </a:custGeom>
              <a:solidFill>
                <a:srgbClr val="5E4838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4" name="TextBox 554"/>
              <p:cNvSpPr txBox="1"/>
              <p:nvPr/>
            </p:nvSpPr>
            <p:spPr>
              <a:xfrm>
                <a:off x="59115" y="-25947"/>
                <a:ext cx="512329" cy="14342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555" name="Group 555"/>
            <p:cNvGrpSpPr/>
            <p:nvPr/>
          </p:nvGrpSpPr>
          <p:grpSpPr>
            <a:xfrm rot="-163743">
              <a:off x="1179107" y="422742"/>
              <a:ext cx="227356" cy="56778"/>
              <a:chOff x="0" y="0"/>
              <a:chExt cx="229378" cy="57283"/>
            </a:xfrm>
          </p:grpSpPr>
          <p:sp>
            <p:nvSpPr>
              <p:cNvPr id="556" name="Freeform 556"/>
              <p:cNvSpPr/>
              <p:nvPr/>
            </p:nvSpPr>
            <p:spPr>
              <a:xfrm>
                <a:off x="0" y="0"/>
                <a:ext cx="229378" cy="57283"/>
              </a:xfrm>
              <a:custGeom>
                <a:avLst/>
                <a:gdLst/>
                <a:ahLst/>
                <a:cxnLst/>
                <a:rect l="l" t="t" r="r" b="b"/>
                <a:pathLst>
                  <a:path w="229378" h="57283">
                    <a:moveTo>
                      <a:pt x="114689" y="0"/>
                    </a:moveTo>
                    <a:cubicBezTo>
                      <a:pt x="51348" y="0"/>
                      <a:pt x="0" y="12823"/>
                      <a:pt x="0" y="28641"/>
                    </a:cubicBezTo>
                    <a:cubicBezTo>
                      <a:pt x="0" y="44459"/>
                      <a:pt x="51348" y="57283"/>
                      <a:pt x="114689" y="57283"/>
                    </a:cubicBezTo>
                    <a:cubicBezTo>
                      <a:pt x="178030" y="57283"/>
                      <a:pt x="229378" y="44459"/>
                      <a:pt x="229378" y="28641"/>
                    </a:cubicBezTo>
                    <a:cubicBezTo>
                      <a:pt x="229378" y="12823"/>
                      <a:pt x="178030" y="0"/>
                      <a:pt x="114689" y="0"/>
                    </a:cubicBezTo>
                    <a:close/>
                  </a:path>
                </a:pathLst>
              </a:custGeom>
              <a:solidFill>
                <a:srgbClr val="5E4838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7" name="TextBox 557"/>
              <p:cNvSpPr txBox="1"/>
              <p:nvPr/>
            </p:nvSpPr>
            <p:spPr>
              <a:xfrm>
                <a:off x="21504" y="-32730"/>
                <a:ext cx="186370" cy="8464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558" name="Group 558"/>
            <p:cNvGrpSpPr/>
            <p:nvPr/>
          </p:nvGrpSpPr>
          <p:grpSpPr>
            <a:xfrm rot="897649">
              <a:off x="531282" y="204890"/>
              <a:ext cx="617039" cy="288631"/>
              <a:chOff x="0" y="0"/>
              <a:chExt cx="812800" cy="380202"/>
            </a:xfrm>
          </p:grpSpPr>
          <p:sp>
            <p:nvSpPr>
              <p:cNvPr id="559" name="Freeform 559"/>
              <p:cNvSpPr/>
              <p:nvPr/>
            </p:nvSpPr>
            <p:spPr>
              <a:xfrm>
                <a:off x="0" y="0"/>
                <a:ext cx="812800" cy="380202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380202">
                    <a:moveTo>
                      <a:pt x="406400" y="0"/>
                    </a:moveTo>
                    <a:cubicBezTo>
                      <a:pt x="181951" y="0"/>
                      <a:pt x="0" y="85111"/>
                      <a:pt x="0" y="190101"/>
                    </a:cubicBezTo>
                    <a:cubicBezTo>
                      <a:pt x="0" y="295091"/>
                      <a:pt x="181951" y="380202"/>
                      <a:pt x="406400" y="380202"/>
                    </a:cubicBezTo>
                    <a:cubicBezTo>
                      <a:pt x="630849" y="380202"/>
                      <a:pt x="812800" y="295091"/>
                      <a:pt x="812800" y="190101"/>
                    </a:cubicBezTo>
                    <a:cubicBezTo>
                      <a:pt x="812800" y="8511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0" name="TextBox 560"/>
              <p:cNvSpPr txBox="1"/>
              <p:nvPr/>
            </p:nvSpPr>
            <p:spPr>
              <a:xfrm>
                <a:off x="76200" y="-2456"/>
                <a:ext cx="660400" cy="34701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561" name="Group 561"/>
            <p:cNvGrpSpPr/>
            <p:nvPr/>
          </p:nvGrpSpPr>
          <p:grpSpPr>
            <a:xfrm rot="897649">
              <a:off x="715284" y="254024"/>
              <a:ext cx="478690" cy="98413"/>
              <a:chOff x="0" y="0"/>
              <a:chExt cx="630559" cy="129635"/>
            </a:xfrm>
          </p:grpSpPr>
          <p:sp>
            <p:nvSpPr>
              <p:cNvPr id="562" name="Freeform 562"/>
              <p:cNvSpPr/>
              <p:nvPr/>
            </p:nvSpPr>
            <p:spPr>
              <a:xfrm>
                <a:off x="0" y="0"/>
                <a:ext cx="630559" cy="129635"/>
              </a:xfrm>
              <a:custGeom>
                <a:avLst/>
                <a:gdLst/>
                <a:ahLst/>
                <a:cxnLst/>
                <a:rect l="l" t="t" r="r" b="b"/>
                <a:pathLst>
                  <a:path w="630559" h="129635">
                    <a:moveTo>
                      <a:pt x="315280" y="0"/>
                    </a:moveTo>
                    <a:cubicBezTo>
                      <a:pt x="141155" y="0"/>
                      <a:pt x="0" y="29020"/>
                      <a:pt x="0" y="64818"/>
                    </a:cubicBezTo>
                    <a:cubicBezTo>
                      <a:pt x="0" y="100615"/>
                      <a:pt x="141155" y="129635"/>
                      <a:pt x="315280" y="129635"/>
                    </a:cubicBezTo>
                    <a:cubicBezTo>
                      <a:pt x="489404" y="129635"/>
                      <a:pt x="630559" y="100615"/>
                      <a:pt x="630559" y="64818"/>
                    </a:cubicBezTo>
                    <a:cubicBezTo>
                      <a:pt x="630559" y="29020"/>
                      <a:pt x="489404" y="0"/>
                      <a:pt x="315280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3" name="TextBox 563"/>
              <p:cNvSpPr txBox="1"/>
              <p:nvPr/>
            </p:nvSpPr>
            <p:spPr>
              <a:xfrm>
                <a:off x="59115" y="-25947"/>
                <a:ext cx="512329" cy="14342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564" name="Group 564"/>
            <p:cNvGrpSpPr/>
            <p:nvPr/>
          </p:nvGrpSpPr>
          <p:grpSpPr>
            <a:xfrm rot="897649">
              <a:off x="770992" y="289025"/>
              <a:ext cx="478690" cy="94734"/>
              <a:chOff x="0" y="0"/>
              <a:chExt cx="630559" cy="124789"/>
            </a:xfrm>
          </p:grpSpPr>
          <p:sp>
            <p:nvSpPr>
              <p:cNvPr id="565" name="Freeform 565"/>
              <p:cNvSpPr/>
              <p:nvPr/>
            </p:nvSpPr>
            <p:spPr>
              <a:xfrm>
                <a:off x="0" y="0"/>
                <a:ext cx="630559" cy="124789"/>
              </a:xfrm>
              <a:custGeom>
                <a:avLst/>
                <a:gdLst/>
                <a:ahLst/>
                <a:cxnLst/>
                <a:rect l="l" t="t" r="r" b="b"/>
                <a:pathLst>
                  <a:path w="630559" h="124789">
                    <a:moveTo>
                      <a:pt x="315280" y="0"/>
                    </a:moveTo>
                    <a:cubicBezTo>
                      <a:pt x="141155" y="0"/>
                      <a:pt x="0" y="27935"/>
                      <a:pt x="0" y="62395"/>
                    </a:cubicBezTo>
                    <a:cubicBezTo>
                      <a:pt x="0" y="96854"/>
                      <a:pt x="141155" y="124789"/>
                      <a:pt x="315280" y="124789"/>
                    </a:cubicBezTo>
                    <a:cubicBezTo>
                      <a:pt x="489404" y="124789"/>
                      <a:pt x="630559" y="96854"/>
                      <a:pt x="630559" y="62395"/>
                    </a:cubicBezTo>
                    <a:cubicBezTo>
                      <a:pt x="630559" y="27935"/>
                      <a:pt x="489404" y="0"/>
                      <a:pt x="315280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6" name="TextBox 566"/>
              <p:cNvSpPr txBox="1"/>
              <p:nvPr/>
            </p:nvSpPr>
            <p:spPr>
              <a:xfrm>
                <a:off x="59115" y="-26401"/>
                <a:ext cx="512329" cy="13949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567" name="Group 567"/>
            <p:cNvGrpSpPr/>
            <p:nvPr/>
          </p:nvGrpSpPr>
          <p:grpSpPr>
            <a:xfrm rot="897649">
              <a:off x="844392" y="324467"/>
              <a:ext cx="478690" cy="98413"/>
              <a:chOff x="0" y="0"/>
              <a:chExt cx="630559" cy="129635"/>
            </a:xfrm>
          </p:grpSpPr>
          <p:sp>
            <p:nvSpPr>
              <p:cNvPr id="568" name="Freeform 568"/>
              <p:cNvSpPr/>
              <p:nvPr/>
            </p:nvSpPr>
            <p:spPr>
              <a:xfrm>
                <a:off x="0" y="0"/>
                <a:ext cx="630559" cy="129635"/>
              </a:xfrm>
              <a:custGeom>
                <a:avLst/>
                <a:gdLst/>
                <a:ahLst/>
                <a:cxnLst/>
                <a:rect l="l" t="t" r="r" b="b"/>
                <a:pathLst>
                  <a:path w="630559" h="129635">
                    <a:moveTo>
                      <a:pt x="315280" y="0"/>
                    </a:moveTo>
                    <a:cubicBezTo>
                      <a:pt x="141155" y="0"/>
                      <a:pt x="0" y="29020"/>
                      <a:pt x="0" y="64818"/>
                    </a:cubicBezTo>
                    <a:cubicBezTo>
                      <a:pt x="0" y="100615"/>
                      <a:pt x="141155" y="129635"/>
                      <a:pt x="315280" y="129635"/>
                    </a:cubicBezTo>
                    <a:cubicBezTo>
                      <a:pt x="489404" y="129635"/>
                      <a:pt x="630559" y="100615"/>
                      <a:pt x="630559" y="64818"/>
                    </a:cubicBezTo>
                    <a:cubicBezTo>
                      <a:pt x="630559" y="29020"/>
                      <a:pt x="489404" y="0"/>
                      <a:pt x="315280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9" name="TextBox 569"/>
              <p:cNvSpPr txBox="1"/>
              <p:nvPr/>
            </p:nvSpPr>
            <p:spPr>
              <a:xfrm>
                <a:off x="59115" y="-25947"/>
                <a:ext cx="512329" cy="14342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570" name="Group 570"/>
            <p:cNvGrpSpPr/>
            <p:nvPr/>
          </p:nvGrpSpPr>
          <p:grpSpPr>
            <a:xfrm>
              <a:off x="891013" y="373673"/>
              <a:ext cx="478690" cy="98413"/>
              <a:chOff x="0" y="0"/>
              <a:chExt cx="630559" cy="129635"/>
            </a:xfrm>
          </p:grpSpPr>
          <p:sp>
            <p:nvSpPr>
              <p:cNvPr id="571" name="Freeform 571"/>
              <p:cNvSpPr/>
              <p:nvPr/>
            </p:nvSpPr>
            <p:spPr>
              <a:xfrm>
                <a:off x="0" y="0"/>
                <a:ext cx="630559" cy="129635"/>
              </a:xfrm>
              <a:custGeom>
                <a:avLst/>
                <a:gdLst/>
                <a:ahLst/>
                <a:cxnLst/>
                <a:rect l="l" t="t" r="r" b="b"/>
                <a:pathLst>
                  <a:path w="630559" h="129635">
                    <a:moveTo>
                      <a:pt x="315280" y="0"/>
                    </a:moveTo>
                    <a:cubicBezTo>
                      <a:pt x="141155" y="0"/>
                      <a:pt x="0" y="29020"/>
                      <a:pt x="0" y="64818"/>
                    </a:cubicBezTo>
                    <a:cubicBezTo>
                      <a:pt x="0" y="100615"/>
                      <a:pt x="141155" y="129635"/>
                      <a:pt x="315280" y="129635"/>
                    </a:cubicBezTo>
                    <a:cubicBezTo>
                      <a:pt x="489404" y="129635"/>
                      <a:pt x="630559" y="100615"/>
                      <a:pt x="630559" y="64818"/>
                    </a:cubicBezTo>
                    <a:cubicBezTo>
                      <a:pt x="630559" y="29020"/>
                      <a:pt x="489404" y="0"/>
                      <a:pt x="315280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72" name="TextBox 572"/>
              <p:cNvSpPr txBox="1"/>
              <p:nvPr/>
            </p:nvSpPr>
            <p:spPr>
              <a:xfrm>
                <a:off x="59115" y="-25947"/>
                <a:ext cx="512329" cy="14342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573" name="Group 573"/>
            <p:cNvGrpSpPr/>
            <p:nvPr/>
          </p:nvGrpSpPr>
          <p:grpSpPr>
            <a:xfrm>
              <a:off x="817214" y="394735"/>
              <a:ext cx="478690" cy="98413"/>
              <a:chOff x="0" y="0"/>
              <a:chExt cx="630559" cy="129635"/>
            </a:xfrm>
          </p:grpSpPr>
          <p:sp>
            <p:nvSpPr>
              <p:cNvPr id="574" name="Freeform 574"/>
              <p:cNvSpPr/>
              <p:nvPr/>
            </p:nvSpPr>
            <p:spPr>
              <a:xfrm>
                <a:off x="0" y="0"/>
                <a:ext cx="630559" cy="129635"/>
              </a:xfrm>
              <a:custGeom>
                <a:avLst/>
                <a:gdLst/>
                <a:ahLst/>
                <a:cxnLst/>
                <a:rect l="l" t="t" r="r" b="b"/>
                <a:pathLst>
                  <a:path w="630559" h="129635">
                    <a:moveTo>
                      <a:pt x="315280" y="0"/>
                    </a:moveTo>
                    <a:cubicBezTo>
                      <a:pt x="141155" y="0"/>
                      <a:pt x="0" y="29020"/>
                      <a:pt x="0" y="64818"/>
                    </a:cubicBezTo>
                    <a:cubicBezTo>
                      <a:pt x="0" y="100615"/>
                      <a:pt x="141155" y="129635"/>
                      <a:pt x="315280" y="129635"/>
                    </a:cubicBezTo>
                    <a:cubicBezTo>
                      <a:pt x="489404" y="129635"/>
                      <a:pt x="630559" y="100615"/>
                      <a:pt x="630559" y="64818"/>
                    </a:cubicBezTo>
                    <a:cubicBezTo>
                      <a:pt x="630559" y="29020"/>
                      <a:pt x="489404" y="0"/>
                      <a:pt x="315280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75" name="TextBox 575"/>
              <p:cNvSpPr txBox="1"/>
              <p:nvPr/>
            </p:nvSpPr>
            <p:spPr>
              <a:xfrm>
                <a:off x="59115" y="-25947"/>
                <a:ext cx="512329" cy="14342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576" name="Group 576"/>
            <p:cNvGrpSpPr/>
            <p:nvPr/>
          </p:nvGrpSpPr>
          <p:grpSpPr>
            <a:xfrm>
              <a:off x="1010337" y="387827"/>
              <a:ext cx="348342" cy="71615"/>
              <a:chOff x="0" y="0"/>
              <a:chExt cx="630559" cy="129635"/>
            </a:xfrm>
          </p:grpSpPr>
          <p:sp>
            <p:nvSpPr>
              <p:cNvPr id="577" name="Freeform 577"/>
              <p:cNvSpPr/>
              <p:nvPr/>
            </p:nvSpPr>
            <p:spPr>
              <a:xfrm>
                <a:off x="0" y="0"/>
                <a:ext cx="630559" cy="129635"/>
              </a:xfrm>
              <a:custGeom>
                <a:avLst/>
                <a:gdLst/>
                <a:ahLst/>
                <a:cxnLst/>
                <a:rect l="l" t="t" r="r" b="b"/>
                <a:pathLst>
                  <a:path w="630559" h="129635">
                    <a:moveTo>
                      <a:pt x="315280" y="0"/>
                    </a:moveTo>
                    <a:cubicBezTo>
                      <a:pt x="141155" y="0"/>
                      <a:pt x="0" y="29020"/>
                      <a:pt x="0" y="64818"/>
                    </a:cubicBezTo>
                    <a:cubicBezTo>
                      <a:pt x="0" y="100615"/>
                      <a:pt x="141155" y="129635"/>
                      <a:pt x="315280" y="129635"/>
                    </a:cubicBezTo>
                    <a:cubicBezTo>
                      <a:pt x="489404" y="129635"/>
                      <a:pt x="630559" y="100615"/>
                      <a:pt x="630559" y="64818"/>
                    </a:cubicBezTo>
                    <a:cubicBezTo>
                      <a:pt x="630559" y="29020"/>
                      <a:pt x="489404" y="0"/>
                      <a:pt x="315280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78" name="TextBox 578"/>
              <p:cNvSpPr txBox="1"/>
              <p:nvPr/>
            </p:nvSpPr>
            <p:spPr>
              <a:xfrm>
                <a:off x="59115" y="-25947"/>
                <a:ext cx="512329" cy="14342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579" name="Group 579"/>
            <p:cNvGrpSpPr/>
            <p:nvPr/>
          </p:nvGrpSpPr>
          <p:grpSpPr>
            <a:xfrm rot="-163743">
              <a:off x="1141125" y="397284"/>
              <a:ext cx="227356" cy="56778"/>
              <a:chOff x="0" y="0"/>
              <a:chExt cx="229378" cy="57283"/>
            </a:xfrm>
          </p:grpSpPr>
          <p:sp>
            <p:nvSpPr>
              <p:cNvPr id="580" name="Freeform 580"/>
              <p:cNvSpPr/>
              <p:nvPr/>
            </p:nvSpPr>
            <p:spPr>
              <a:xfrm>
                <a:off x="0" y="0"/>
                <a:ext cx="229378" cy="57283"/>
              </a:xfrm>
              <a:custGeom>
                <a:avLst/>
                <a:gdLst/>
                <a:ahLst/>
                <a:cxnLst/>
                <a:rect l="l" t="t" r="r" b="b"/>
                <a:pathLst>
                  <a:path w="229378" h="57283">
                    <a:moveTo>
                      <a:pt x="114689" y="0"/>
                    </a:moveTo>
                    <a:cubicBezTo>
                      <a:pt x="51348" y="0"/>
                      <a:pt x="0" y="12823"/>
                      <a:pt x="0" y="28641"/>
                    </a:cubicBezTo>
                    <a:cubicBezTo>
                      <a:pt x="0" y="44459"/>
                      <a:pt x="51348" y="57283"/>
                      <a:pt x="114689" y="57283"/>
                    </a:cubicBezTo>
                    <a:cubicBezTo>
                      <a:pt x="178030" y="57283"/>
                      <a:pt x="229378" y="44459"/>
                      <a:pt x="229378" y="28641"/>
                    </a:cubicBezTo>
                    <a:cubicBezTo>
                      <a:pt x="229378" y="12823"/>
                      <a:pt x="178030" y="0"/>
                      <a:pt x="114689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81" name="TextBox 581"/>
              <p:cNvSpPr txBox="1"/>
              <p:nvPr/>
            </p:nvSpPr>
            <p:spPr>
              <a:xfrm>
                <a:off x="21504" y="-32730"/>
                <a:ext cx="186370" cy="8464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582" name="Group 582"/>
            <p:cNvGrpSpPr/>
            <p:nvPr/>
          </p:nvGrpSpPr>
          <p:grpSpPr>
            <a:xfrm rot="643594">
              <a:off x="125238" y="183498"/>
              <a:ext cx="132153" cy="12957"/>
              <a:chOff x="0" y="0"/>
              <a:chExt cx="229670" cy="22518"/>
            </a:xfrm>
          </p:grpSpPr>
          <p:sp>
            <p:nvSpPr>
              <p:cNvPr id="583" name="Freeform 583"/>
              <p:cNvSpPr/>
              <p:nvPr/>
            </p:nvSpPr>
            <p:spPr>
              <a:xfrm>
                <a:off x="0" y="0"/>
                <a:ext cx="229670" cy="22518"/>
              </a:xfrm>
              <a:custGeom>
                <a:avLst/>
                <a:gdLst/>
                <a:ahLst/>
                <a:cxnLst/>
                <a:rect l="l" t="t" r="r" b="b"/>
                <a:pathLst>
                  <a:path w="229670" h="22518">
                    <a:moveTo>
                      <a:pt x="114835" y="0"/>
                    </a:moveTo>
                    <a:cubicBezTo>
                      <a:pt x="51413" y="0"/>
                      <a:pt x="0" y="5041"/>
                      <a:pt x="0" y="11259"/>
                    </a:cubicBezTo>
                    <a:cubicBezTo>
                      <a:pt x="0" y="17477"/>
                      <a:pt x="51413" y="22518"/>
                      <a:pt x="114835" y="22518"/>
                    </a:cubicBezTo>
                    <a:cubicBezTo>
                      <a:pt x="178257" y="22518"/>
                      <a:pt x="229670" y="17477"/>
                      <a:pt x="229670" y="11259"/>
                    </a:cubicBezTo>
                    <a:cubicBezTo>
                      <a:pt x="229670" y="5041"/>
                      <a:pt x="178257" y="0"/>
                      <a:pt x="114835" y="0"/>
                    </a:cubicBezTo>
                    <a:close/>
                  </a:path>
                </a:pathLst>
              </a:custGeom>
              <a:solidFill>
                <a:srgbClr val="332413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84" name="TextBox 584"/>
              <p:cNvSpPr txBox="1"/>
              <p:nvPr/>
            </p:nvSpPr>
            <p:spPr>
              <a:xfrm>
                <a:off x="21532" y="-35989"/>
                <a:ext cx="186607" cy="5639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585" name="Group 585"/>
            <p:cNvGrpSpPr/>
            <p:nvPr/>
          </p:nvGrpSpPr>
          <p:grpSpPr>
            <a:xfrm rot="2272236">
              <a:off x="321870" y="569823"/>
              <a:ext cx="278788" cy="15323"/>
              <a:chOff x="0" y="0"/>
              <a:chExt cx="386175" cy="21226"/>
            </a:xfrm>
          </p:grpSpPr>
          <p:sp>
            <p:nvSpPr>
              <p:cNvPr id="586" name="Freeform 586"/>
              <p:cNvSpPr/>
              <p:nvPr/>
            </p:nvSpPr>
            <p:spPr>
              <a:xfrm>
                <a:off x="0" y="0"/>
                <a:ext cx="386175" cy="21226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21226">
                    <a:moveTo>
                      <a:pt x="193088" y="0"/>
                    </a:moveTo>
                    <a:cubicBezTo>
                      <a:pt x="86448" y="0"/>
                      <a:pt x="0" y="4752"/>
                      <a:pt x="0" y="10613"/>
                    </a:cubicBezTo>
                    <a:cubicBezTo>
                      <a:pt x="0" y="16474"/>
                      <a:pt x="86448" y="21226"/>
                      <a:pt x="193088" y="21226"/>
                    </a:cubicBezTo>
                    <a:cubicBezTo>
                      <a:pt x="299727" y="21226"/>
                      <a:pt x="386175" y="16474"/>
                      <a:pt x="386175" y="10613"/>
                    </a:cubicBezTo>
                    <a:cubicBezTo>
                      <a:pt x="386175" y="4752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87" name="TextBox 587"/>
              <p:cNvSpPr txBox="1"/>
              <p:nvPr/>
            </p:nvSpPr>
            <p:spPr>
              <a:xfrm>
                <a:off x="36204" y="-36110"/>
                <a:ext cx="313768" cy="5534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588" name="Group 588"/>
            <p:cNvGrpSpPr/>
            <p:nvPr/>
          </p:nvGrpSpPr>
          <p:grpSpPr>
            <a:xfrm rot="2272236">
              <a:off x="324639" y="560784"/>
              <a:ext cx="278788" cy="15323"/>
              <a:chOff x="0" y="0"/>
              <a:chExt cx="386175" cy="21226"/>
            </a:xfrm>
          </p:grpSpPr>
          <p:sp>
            <p:nvSpPr>
              <p:cNvPr id="589" name="Freeform 589"/>
              <p:cNvSpPr/>
              <p:nvPr/>
            </p:nvSpPr>
            <p:spPr>
              <a:xfrm>
                <a:off x="0" y="0"/>
                <a:ext cx="386175" cy="21226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21226">
                    <a:moveTo>
                      <a:pt x="193088" y="0"/>
                    </a:moveTo>
                    <a:cubicBezTo>
                      <a:pt x="86448" y="0"/>
                      <a:pt x="0" y="4752"/>
                      <a:pt x="0" y="10613"/>
                    </a:cubicBezTo>
                    <a:cubicBezTo>
                      <a:pt x="0" y="16474"/>
                      <a:pt x="86448" y="21226"/>
                      <a:pt x="193088" y="21226"/>
                    </a:cubicBezTo>
                    <a:cubicBezTo>
                      <a:pt x="299727" y="21226"/>
                      <a:pt x="386175" y="16474"/>
                      <a:pt x="386175" y="10613"/>
                    </a:cubicBezTo>
                    <a:cubicBezTo>
                      <a:pt x="386175" y="4752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90" name="TextBox 590"/>
              <p:cNvSpPr txBox="1"/>
              <p:nvPr/>
            </p:nvSpPr>
            <p:spPr>
              <a:xfrm>
                <a:off x="36204" y="-36110"/>
                <a:ext cx="313768" cy="5534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591" name="Group 591"/>
            <p:cNvGrpSpPr/>
            <p:nvPr/>
          </p:nvGrpSpPr>
          <p:grpSpPr>
            <a:xfrm rot="2272236">
              <a:off x="338070" y="554665"/>
              <a:ext cx="278788" cy="15323"/>
              <a:chOff x="0" y="0"/>
              <a:chExt cx="386175" cy="21226"/>
            </a:xfrm>
          </p:grpSpPr>
          <p:sp>
            <p:nvSpPr>
              <p:cNvPr id="592" name="Freeform 592"/>
              <p:cNvSpPr/>
              <p:nvPr/>
            </p:nvSpPr>
            <p:spPr>
              <a:xfrm>
                <a:off x="0" y="0"/>
                <a:ext cx="386175" cy="21226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21226">
                    <a:moveTo>
                      <a:pt x="193088" y="0"/>
                    </a:moveTo>
                    <a:cubicBezTo>
                      <a:pt x="86448" y="0"/>
                      <a:pt x="0" y="4752"/>
                      <a:pt x="0" y="10613"/>
                    </a:cubicBezTo>
                    <a:cubicBezTo>
                      <a:pt x="0" y="16474"/>
                      <a:pt x="86448" y="21226"/>
                      <a:pt x="193088" y="21226"/>
                    </a:cubicBezTo>
                    <a:cubicBezTo>
                      <a:pt x="299727" y="21226"/>
                      <a:pt x="386175" y="16474"/>
                      <a:pt x="386175" y="10613"/>
                    </a:cubicBezTo>
                    <a:cubicBezTo>
                      <a:pt x="386175" y="4752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93" name="TextBox 593"/>
              <p:cNvSpPr txBox="1"/>
              <p:nvPr/>
            </p:nvSpPr>
            <p:spPr>
              <a:xfrm>
                <a:off x="36204" y="-36110"/>
                <a:ext cx="313768" cy="5534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594" name="Group 594"/>
            <p:cNvGrpSpPr/>
            <p:nvPr/>
          </p:nvGrpSpPr>
          <p:grpSpPr>
            <a:xfrm rot="2272236">
              <a:off x="338070" y="543568"/>
              <a:ext cx="278788" cy="15323"/>
              <a:chOff x="0" y="0"/>
              <a:chExt cx="386175" cy="21226"/>
            </a:xfrm>
          </p:grpSpPr>
          <p:sp>
            <p:nvSpPr>
              <p:cNvPr id="595" name="Freeform 595"/>
              <p:cNvSpPr/>
              <p:nvPr/>
            </p:nvSpPr>
            <p:spPr>
              <a:xfrm>
                <a:off x="0" y="0"/>
                <a:ext cx="386175" cy="21226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21226">
                    <a:moveTo>
                      <a:pt x="193088" y="0"/>
                    </a:moveTo>
                    <a:cubicBezTo>
                      <a:pt x="86448" y="0"/>
                      <a:pt x="0" y="4752"/>
                      <a:pt x="0" y="10613"/>
                    </a:cubicBezTo>
                    <a:cubicBezTo>
                      <a:pt x="0" y="16474"/>
                      <a:pt x="86448" y="21226"/>
                      <a:pt x="193088" y="21226"/>
                    </a:cubicBezTo>
                    <a:cubicBezTo>
                      <a:pt x="299727" y="21226"/>
                      <a:pt x="386175" y="16474"/>
                      <a:pt x="386175" y="10613"/>
                    </a:cubicBezTo>
                    <a:cubicBezTo>
                      <a:pt x="386175" y="4752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96" name="TextBox 596"/>
              <p:cNvSpPr txBox="1"/>
              <p:nvPr/>
            </p:nvSpPr>
            <p:spPr>
              <a:xfrm>
                <a:off x="36204" y="-36110"/>
                <a:ext cx="313768" cy="5534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597" name="Group 597"/>
            <p:cNvGrpSpPr/>
            <p:nvPr/>
          </p:nvGrpSpPr>
          <p:grpSpPr>
            <a:xfrm rot="2272236">
              <a:off x="338070" y="528068"/>
              <a:ext cx="278788" cy="15323"/>
              <a:chOff x="0" y="0"/>
              <a:chExt cx="386175" cy="21226"/>
            </a:xfrm>
          </p:grpSpPr>
          <p:sp>
            <p:nvSpPr>
              <p:cNvPr id="598" name="Freeform 598"/>
              <p:cNvSpPr/>
              <p:nvPr/>
            </p:nvSpPr>
            <p:spPr>
              <a:xfrm>
                <a:off x="0" y="0"/>
                <a:ext cx="386175" cy="21226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21226">
                    <a:moveTo>
                      <a:pt x="193088" y="0"/>
                    </a:moveTo>
                    <a:cubicBezTo>
                      <a:pt x="86448" y="0"/>
                      <a:pt x="0" y="4752"/>
                      <a:pt x="0" y="10613"/>
                    </a:cubicBezTo>
                    <a:cubicBezTo>
                      <a:pt x="0" y="16474"/>
                      <a:pt x="86448" y="21226"/>
                      <a:pt x="193088" y="21226"/>
                    </a:cubicBezTo>
                    <a:cubicBezTo>
                      <a:pt x="299727" y="21226"/>
                      <a:pt x="386175" y="16474"/>
                      <a:pt x="386175" y="10613"/>
                    </a:cubicBezTo>
                    <a:cubicBezTo>
                      <a:pt x="386175" y="4752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99" name="TextBox 599"/>
              <p:cNvSpPr txBox="1"/>
              <p:nvPr/>
            </p:nvSpPr>
            <p:spPr>
              <a:xfrm>
                <a:off x="36204" y="-36110"/>
                <a:ext cx="313768" cy="5534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600" name="Group 600"/>
            <p:cNvGrpSpPr/>
            <p:nvPr/>
          </p:nvGrpSpPr>
          <p:grpSpPr>
            <a:xfrm rot="2272236">
              <a:off x="348324" y="520851"/>
              <a:ext cx="278788" cy="15323"/>
              <a:chOff x="0" y="0"/>
              <a:chExt cx="386175" cy="21226"/>
            </a:xfrm>
          </p:grpSpPr>
          <p:sp>
            <p:nvSpPr>
              <p:cNvPr id="601" name="Freeform 601"/>
              <p:cNvSpPr/>
              <p:nvPr/>
            </p:nvSpPr>
            <p:spPr>
              <a:xfrm>
                <a:off x="0" y="0"/>
                <a:ext cx="386175" cy="21226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21226">
                    <a:moveTo>
                      <a:pt x="193088" y="0"/>
                    </a:moveTo>
                    <a:cubicBezTo>
                      <a:pt x="86448" y="0"/>
                      <a:pt x="0" y="4752"/>
                      <a:pt x="0" y="10613"/>
                    </a:cubicBezTo>
                    <a:cubicBezTo>
                      <a:pt x="0" y="16474"/>
                      <a:pt x="86448" y="21226"/>
                      <a:pt x="193088" y="21226"/>
                    </a:cubicBezTo>
                    <a:cubicBezTo>
                      <a:pt x="299727" y="21226"/>
                      <a:pt x="386175" y="16474"/>
                      <a:pt x="386175" y="10613"/>
                    </a:cubicBezTo>
                    <a:cubicBezTo>
                      <a:pt x="386175" y="4752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02" name="TextBox 602"/>
              <p:cNvSpPr txBox="1"/>
              <p:nvPr/>
            </p:nvSpPr>
            <p:spPr>
              <a:xfrm>
                <a:off x="36204" y="-36110"/>
                <a:ext cx="313768" cy="5534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603" name="Group 603"/>
            <p:cNvGrpSpPr/>
            <p:nvPr/>
          </p:nvGrpSpPr>
          <p:grpSpPr>
            <a:xfrm rot="2272236">
              <a:off x="356525" y="512690"/>
              <a:ext cx="278788" cy="15323"/>
              <a:chOff x="0" y="0"/>
              <a:chExt cx="386175" cy="21226"/>
            </a:xfrm>
          </p:grpSpPr>
          <p:sp>
            <p:nvSpPr>
              <p:cNvPr id="604" name="Freeform 604"/>
              <p:cNvSpPr/>
              <p:nvPr/>
            </p:nvSpPr>
            <p:spPr>
              <a:xfrm>
                <a:off x="0" y="0"/>
                <a:ext cx="386175" cy="21226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21226">
                    <a:moveTo>
                      <a:pt x="193088" y="0"/>
                    </a:moveTo>
                    <a:cubicBezTo>
                      <a:pt x="86448" y="0"/>
                      <a:pt x="0" y="4752"/>
                      <a:pt x="0" y="10613"/>
                    </a:cubicBezTo>
                    <a:cubicBezTo>
                      <a:pt x="0" y="16474"/>
                      <a:pt x="86448" y="21226"/>
                      <a:pt x="193088" y="21226"/>
                    </a:cubicBezTo>
                    <a:cubicBezTo>
                      <a:pt x="299727" y="21226"/>
                      <a:pt x="386175" y="16474"/>
                      <a:pt x="386175" y="10613"/>
                    </a:cubicBezTo>
                    <a:cubicBezTo>
                      <a:pt x="386175" y="4752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05" name="TextBox 605"/>
              <p:cNvSpPr txBox="1"/>
              <p:nvPr/>
            </p:nvSpPr>
            <p:spPr>
              <a:xfrm>
                <a:off x="36204" y="-36110"/>
                <a:ext cx="313768" cy="5534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606" name="Group 606"/>
            <p:cNvGrpSpPr/>
            <p:nvPr/>
          </p:nvGrpSpPr>
          <p:grpSpPr>
            <a:xfrm rot="2272236">
              <a:off x="356525" y="501164"/>
              <a:ext cx="278788" cy="15323"/>
              <a:chOff x="0" y="0"/>
              <a:chExt cx="386175" cy="21226"/>
            </a:xfrm>
          </p:grpSpPr>
          <p:sp>
            <p:nvSpPr>
              <p:cNvPr id="607" name="Freeform 607"/>
              <p:cNvSpPr/>
              <p:nvPr/>
            </p:nvSpPr>
            <p:spPr>
              <a:xfrm>
                <a:off x="0" y="0"/>
                <a:ext cx="386175" cy="21226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21226">
                    <a:moveTo>
                      <a:pt x="193088" y="0"/>
                    </a:moveTo>
                    <a:cubicBezTo>
                      <a:pt x="86448" y="0"/>
                      <a:pt x="0" y="4752"/>
                      <a:pt x="0" y="10613"/>
                    </a:cubicBezTo>
                    <a:cubicBezTo>
                      <a:pt x="0" y="16474"/>
                      <a:pt x="86448" y="21226"/>
                      <a:pt x="193088" y="21226"/>
                    </a:cubicBezTo>
                    <a:cubicBezTo>
                      <a:pt x="299727" y="21226"/>
                      <a:pt x="386175" y="16474"/>
                      <a:pt x="386175" y="10613"/>
                    </a:cubicBezTo>
                    <a:cubicBezTo>
                      <a:pt x="386175" y="4752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E5E3E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08" name="TextBox 608"/>
              <p:cNvSpPr txBox="1"/>
              <p:nvPr/>
            </p:nvSpPr>
            <p:spPr>
              <a:xfrm>
                <a:off x="36204" y="-36110"/>
                <a:ext cx="313768" cy="5534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609" name="Group 609"/>
            <p:cNvGrpSpPr/>
            <p:nvPr/>
          </p:nvGrpSpPr>
          <p:grpSpPr>
            <a:xfrm rot="2272236">
              <a:off x="362833" y="490900"/>
              <a:ext cx="278788" cy="15323"/>
              <a:chOff x="0" y="0"/>
              <a:chExt cx="386175" cy="21226"/>
            </a:xfrm>
          </p:grpSpPr>
          <p:sp>
            <p:nvSpPr>
              <p:cNvPr id="610" name="Freeform 610"/>
              <p:cNvSpPr/>
              <p:nvPr/>
            </p:nvSpPr>
            <p:spPr>
              <a:xfrm>
                <a:off x="0" y="0"/>
                <a:ext cx="386175" cy="21226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21226">
                    <a:moveTo>
                      <a:pt x="193088" y="0"/>
                    </a:moveTo>
                    <a:cubicBezTo>
                      <a:pt x="86448" y="0"/>
                      <a:pt x="0" y="4752"/>
                      <a:pt x="0" y="10613"/>
                    </a:cubicBezTo>
                    <a:cubicBezTo>
                      <a:pt x="0" y="16474"/>
                      <a:pt x="86448" y="21226"/>
                      <a:pt x="193088" y="21226"/>
                    </a:cubicBezTo>
                    <a:cubicBezTo>
                      <a:pt x="299727" y="21226"/>
                      <a:pt x="386175" y="16474"/>
                      <a:pt x="386175" y="10613"/>
                    </a:cubicBezTo>
                    <a:cubicBezTo>
                      <a:pt x="386175" y="4752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11" name="TextBox 611"/>
              <p:cNvSpPr txBox="1"/>
              <p:nvPr/>
            </p:nvSpPr>
            <p:spPr>
              <a:xfrm>
                <a:off x="36204" y="-36110"/>
                <a:ext cx="313768" cy="5534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612" name="Group 612"/>
            <p:cNvGrpSpPr/>
            <p:nvPr/>
          </p:nvGrpSpPr>
          <p:grpSpPr>
            <a:xfrm rot="2272236">
              <a:off x="362833" y="478204"/>
              <a:ext cx="278788" cy="15323"/>
              <a:chOff x="0" y="0"/>
              <a:chExt cx="386175" cy="21226"/>
            </a:xfrm>
          </p:grpSpPr>
          <p:sp>
            <p:nvSpPr>
              <p:cNvPr id="613" name="Freeform 613"/>
              <p:cNvSpPr/>
              <p:nvPr/>
            </p:nvSpPr>
            <p:spPr>
              <a:xfrm>
                <a:off x="0" y="0"/>
                <a:ext cx="386175" cy="21226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21226">
                    <a:moveTo>
                      <a:pt x="193088" y="0"/>
                    </a:moveTo>
                    <a:cubicBezTo>
                      <a:pt x="86448" y="0"/>
                      <a:pt x="0" y="4752"/>
                      <a:pt x="0" y="10613"/>
                    </a:cubicBezTo>
                    <a:cubicBezTo>
                      <a:pt x="0" y="16474"/>
                      <a:pt x="86448" y="21226"/>
                      <a:pt x="193088" y="21226"/>
                    </a:cubicBezTo>
                    <a:cubicBezTo>
                      <a:pt x="299727" y="21226"/>
                      <a:pt x="386175" y="16474"/>
                      <a:pt x="386175" y="10613"/>
                    </a:cubicBezTo>
                    <a:cubicBezTo>
                      <a:pt x="386175" y="4752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14" name="TextBox 614"/>
              <p:cNvSpPr txBox="1"/>
              <p:nvPr/>
            </p:nvSpPr>
            <p:spPr>
              <a:xfrm>
                <a:off x="36204" y="-36110"/>
                <a:ext cx="313768" cy="5534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615" name="Group 615"/>
            <p:cNvGrpSpPr/>
            <p:nvPr/>
          </p:nvGrpSpPr>
          <p:grpSpPr>
            <a:xfrm rot="2272236">
              <a:off x="362833" y="464578"/>
              <a:ext cx="278788" cy="15323"/>
              <a:chOff x="0" y="0"/>
              <a:chExt cx="386175" cy="21226"/>
            </a:xfrm>
          </p:grpSpPr>
          <p:sp>
            <p:nvSpPr>
              <p:cNvPr id="616" name="Freeform 616"/>
              <p:cNvSpPr/>
              <p:nvPr/>
            </p:nvSpPr>
            <p:spPr>
              <a:xfrm>
                <a:off x="0" y="0"/>
                <a:ext cx="386175" cy="21226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21226">
                    <a:moveTo>
                      <a:pt x="193088" y="0"/>
                    </a:moveTo>
                    <a:cubicBezTo>
                      <a:pt x="86448" y="0"/>
                      <a:pt x="0" y="4752"/>
                      <a:pt x="0" y="10613"/>
                    </a:cubicBezTo>
                    <a:cubicBezTo>
                      <a:pt x="0" y="16474"/>
                      <a:pt x="86448" y="21226"/>
                      <a:pt x="193088" y="21226"/>
                    </a:cubicBezTo>
                    <a:cubicBezTo>
                      <a:pt x="299727" y="21226"/>
                      <a:pt x="386175" y="16474"/>
                      <a:pt x="386175" y="10613"/>
                    </a:cubicBezTo>
                    <a:cubicBezTo>
                      <a:pt x="386175" y="4752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17" name="TextBox 617"/>
              <p:cNvSpPr txBox="1"/>
              <p:nvPr/>
            </p:nvSpPr>
            <p:spPr>
              <a:xfrm>
                <a:off x="36204" y="-36110"/>
                <a:ext cx="313768" cy="5534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618" name="Group 618"/>
            <p:cNvGrpSpPr/>
            <p:nvPr/>
          </p:nvGrpSpPr>
          <p:grpSpPr>
            <a:xfrm rot="2272236">
              <a:off x="376264" y="458460"/>
              <a:ext cx="278788" cy="15323"/>
              <a:chOff x="0" y="0"/>
              <a:chExt cx="386175" cy="21226"/>
            </a:xfrm>
          </p:grpSpPr>
          <p:sp>
            <p:nvSpPr>
              <p:cNvPr id="619" name="Freeform 619"/>
              <p:cNvSpPr/>
              <p:nvPr/>
            </p:nvSpPr>
            <p:spPr>
              <a:xfrm>
                <a:off x="0" y="0"/>
                <a:ext cx="386175" cy="21226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21226">
                    <a:moveTo>
                      <a:pt x="193088" y="0"/>
                    </a:moveTo>
                    <a:cubicBezTo>
                      <a:pt x="86448" y="0"/>
                      <a:pt x="0" y="4752"/>
                      <a:pt x="0" y="10613"/>
                    </a:cubicBezTo>
                    <a:cubicBezTo>
                      <a:pt x="0" y="16474"/>
                      <a:pt x="86448" y="21226"/>
                      <a:pt x="193088" y="21226"/>
                    </a:cubicBezTo>
                    <a:cubicBezTo>
                      <a:pt x="299727" y="21226"/>
                      <a:pt x="386175" y="16474"/>
                      <a:pt x="386175" y="10613"/>
                    </a:cubicBezTo>
                    <a:cubicBezTo>
                      <a:pt x="386175" y="4752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20" name="TextBox 620"/>
              <p:cNvSpPr txBox="1"/>
              <p:nvPr/>
            </p:nvSpPr>
            <p:spPr>
              <a:xfrm>
                <a:off x="36204" y="-36110"/>
                <a:ext cx="313768" cy="5534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621" name="Group 621"/>
            <p:cNvGrpSpPr/>
            <p:nvPr/>
          </p:nvGrpSpPr>
          <p:grpSpPr>
            <a:xfrm rot="2272236">
              <a:off x="376264" y="447362"/>
              <a:ext cx="278788" cy="15323"/>
              <a:chOff x="0" y="0"/>
              <a:chExt cx="386175" cy="21226"/>
            </a:xfrm>
          </p:grpSpPr>
          <p:sp>
            <p:nvSpPr>
              <p:cNvPr id="622" name="Freeform 622"/>
              <p:cNvSpPr/>
              <p:nvPr/>
            </p:nvSpPr>
            <p:spPr>
              <a:xfrm>
                <a:off x="0" y="0"/>
                <a:ext cx="386175" cy="21226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21226">
                    <a:moveTo>
                      <a:pt x="193088" y="0"/>
                    </a:moveTo>
                    <a:cubicBezTo>
                      <a:pt x="86448" y="0"/>
                      <a:pt x="0" y="4752"/>
                      <a:pt x="0" y="10613"/>
                    </a:cubicBezTo>
                    <a:cubicBezTo>
                      <a:pt x="0" y="16474"/>
                      <a:pt x="86448" y="21226"/>
                      <a:pt x="193088" y="21226"/>
                    </a:cubicBezTo>
                    <a:cubicBezTo>
                      <a:pt x="299727" y="21226"/>
                      <a:pt x="386175" y="16474"/>
                      <a:pt x="386175" y="10613"/>
                    </a:cubicBezTo>
                    <a:cubicBezTo>
                      <a:pt x="386175" y="4752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23" name="TextBox 623"/>
              <p:cNvSpPr txBox="1"/>
              <p:nvPr/>
            </p:nvSpPr>
            <p:spPr>
              <a:xfrm>
                <a:off x="36204" y="-36110"/>
                <a:ext cx="313768" cy="5534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624" name="Group 624"/>
            <p:cNvGrpSpPr/>
            <p:nvPr/>
          </p:nvGrpSpPr>
          <p:grpSpPr>
            <a:xfrm rot="2272236">
              <a:off x="376264" y="431863"/>
              <a:ext cx="278788" cy="15323"/>
              <a:chOff x="0" y="0"/>
              <a:chExt cx="386175" cy="21226"/>
            </a:xfrm>
          </p:grpSpPr>
          <p:sp>
            <p:nvSpPr>
              <p:cNvPr id="625" name="Freeform 625"/>
              <p:cNvSpPr/>
              <p:nvPr/>
            </p:nvSpPr>
            <p:spPr>
              <a:xfrm>
                <a:off x="0" y="0"/>
                <a:ext cx="386175" cy="21226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21226">
                    <a:moveTo>
                      <a:pt x="193088" y="0"/>
                    </a:moveTo>
                    <a:cubicBezTo>
                      <a:pt x="86448" y="0"/>
                      <a:pt x="0" y="4752"/>
                      <a:pt x="0" y="10613"/>
                    </a:cubicBezTo>
                    <a:cubicBezTo>
                      <a:pt x="0" y="16474"/>
                      <a:pt x="86448" y="21226"/>
                      <a:pt x="193088" y="21226"/>
                    </a:cubicBezTo>
                    <a:cubicBezTo>
                      <a:pt x="299727" y="21226"/>
                      <a:pt x="386175" y="16474"/>
                      <a:pt x="386175" y="10613"/>
                    </a:cubicBezTo>
                    <a:cubicBezTo>
                      <a:pt x="386175" y="4752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26" name="TextBox 626"/>
              <p:cNvSpPr txBox="1"/>
              <p:nvPr/>
            </p:nvSpPr>
            <p:spPr>
              <a:xfrm>
                <a:off x="36204" y="-36110"/>
                <a:ext cx="313768" cy="5534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627" name="Group 627"/>
            <p:cNvGrpSpPr/>
            <p:nvPr/>
          </p:nvGrpSpPr>
          <p:grpSpPr>
            <a:xfrm rot="2272236">
              <a:off x="386518" y="424645"/>
              <a:ext cx="278788" cy="15323"/>
              <a:chOff x="0" y="0"/>
              <a:chExt cx="386175" cy="21226"/>
            </a:xfrm>
          </p:grpSpPr>
          <p:sp>
            <p:nvSpPr>
              <p:cNvPr id="628" name="Freeform 628"/>
              <p:cNvSpPr/>
              <p:nvPr/>
            </p:nvSpPr>
            <p:spPr>
              <a:xfrm>
                <a:off x="0" y="0"/>
                <a:ext cx="386175" cy="21226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21226">
                    <a:moveTo>
                      <a:pt x="193088" y="0"/>
                    </a:moveTo>
                    <a:cubicBezTo>
                      <a:pt x="86448" y="0"/>
                      <a:pt x="0" y="4752"/>
                      <a:pt x="0" y="10613"/>
                    </a:cubicBezTo>
                    <a:cubicBezTo>
                      <a:pt x="0" y="16474"/>
                      <a:pt x="86448" y="21226"/>
                      <a:pt x="193088" y="21226"/>
                    </a:cubicBezTo>
                    <a:cubicBezTo>
                      <a:pt x="299727" y="21226"/>
                      <a:pt x="386175" y="16474"/>
                      <a:pt x="386175" y="10613"/>
                    </a:cubicBezTo>
                    <a:cubicBezTo>
                      <a:pt x="386175" y="4752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E5E3E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29" name="TextBox 629"/>
              <p:cNvSpPr txBox="1"/>
              <p:nvPr/>
            </p:nvSpPr>
            <p:spPr>
              <a:xfrm>
                <a:off x="36204" y="-36110"/>
                <a:ext cx="313768" cy="5534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630" name="Group 630"/>
            <p:cNvGrpSpPr/>
            <p:nvPr/>
          </p:nvGrpSpPr>
          <p:grpSpPr>
            <a:xfrm rot="2272236">
              <a:off x="394719" y="416485"/>
              <a:ext cx="278788" cy="15323"/>
              <a:chOff x="0" y="0"/>
              <a:chExt cx="386175" cy="21226"/>
            </a:xfrm>
          </p:grpSpPr>
          <p:sp>
            <p:nvSpPr>
              <p:cNvPr id="631" name="Freeform 631"/>
              <p:cNvSpPr/>
              <p:nvPr/>
            </p:nvSpPr>
            <p:spPr>
              <a:xfrm>
                <a:off x="0" y="0"/>
                <a:ext cx="386175" cy="21226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21226">
                    <a:moveTo>
                      <a:pt x="193088" y="0"/>
                    </a:moveTo>
                    <a:cubicBezTo>
                      <a:pt x="86448" y="0"/>
                      <a:pt x="0" y="4752"/>
                      <a:pt x="0" y="10613"/>
                    </a:cubicBezTo>
                    <a:cubicBezTo>
                      <a:pt x="0" y="16474"/>
                      <a:pt x="86448" y="21226"/>
                      <a:pt x="193088" y="21226"/>
                    </a:cubicBezTo>
                    <a:cubicBezTo>
                      <a:pt x="299727" y="21226"/>
                      <a:pt x="386175" y="16474"/>
                      <a:pt x="386175" y="10613"/>
                    </a:cubicBezTo>
                    <a:cubicBezTo>
                      <a:pt x="386175" y="4752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32" name="TextBox 632"/>
              <p:cNvSpPr txBox="1"/>
              <p:nvPr/>
            </p:nvSpPr>
            <p:spPr>
              <a:xfrm>
                <a:off x="36204" y="-36110"/>
                <a:ext cx="313768" cy="5534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633" name="Group 633"/>
            <p:cNvGrpSpPr/>
            <p:nvPr/>
          </p:nvGrpSpPr>
          <p:grpSpPr>
            <a:xfrm rot="2272236">
              <a:off x="406302" y="408932"/>
              <a:ext cx="265842" cy="15323"/>
              <a:chOff x="0" y="0"/>
              <a:chExt cx="368243" cy="21226"/>
            </a:xfrm>
          </p:grpSpPr>
          <p:sp>
            <p:nvSpPr>
              <p:cNvPr id="634" name="Freeform 634"/>
              <p:cNvSpPr/>
              <p:nvPr/>
            </p:nvSpPr>
            <p:spPr>
              <a:xfrm>
                <a:off x="0" y="0"/>
                <a:ext cx="368243" cy="21226"/>
              </a:xfrm>
              <a:custGeom>
                <a:avLst/>
                <a:gdLst/>
                <a:ahLst/>
                <a:cxnLst/>
                <a:rect l="l" t="t" r="r" b="b"/>
                <a:pathLst>
                  <a:path w="368243" h="21226">
                    <a:moveTo>
                      <a:pt x="184121" y="0"/>
                    </a:moveTo>
                    <a:cubicBezTo>
                      <a:pt x="82434" y="0"/>
                      <a:pt x="0" y="4752"/>
                      <a:pt x="0" y="10613"/>
                    </a:cubicBezTo>
                    <a:cubicBezTo>
                      <a:pt x="0" y="16474"/>
                      <a:pt x="82434" y="21226"/>
                      <a:pt x="184121" y="21226"/>
                    </a:cubicBezTo>
                    <a:cubicBezTo>
                      <a:pt x="285809" y="21226"/>
                      <a:pt x="368243" y="16474"/>
                      <a:pt x="368243" y="10613"/>
                    </a:cubicBezTo>
                    <a:cubicBezTo>
                      <a:pt x="368243" y="4752"/>
                      <a:pt x="285809" y="0"/>
                      <a:pt x="184121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35" name="TextBox 635"/>
              <p:cNvSpPr txBox="1"/>
              <p:nvPr/>
            </p:nvSpPr>
            <p:spPr>
              <a:xfrm>
                <a:off x="34523" y="-36110"/>
                <a:ext cx="299197" cy="5534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636" name="Group 636"/>
            <p:cNvGrpSpPr/>
            <p:nvPr/>
          </p:nvGrpSpPr>
          <p:grpSpPr>
            <a:xfrm rot="2272236">
              <a:off x="432690" y="405557"/>
              <a:ext cx="241405" cy="21133"/>
              <a:chOff x="0" y="0"/>
              <a:chExt cx="334393" cy="29274"/>
            </a:xfrm>
          </p:grpSpPr>
          <p:sp>
            <p:nvSpPr>
              <p:cNvPr id="637" name="Freeform 637"/>
              <p:cNvSpPr/>
              <p:nvPr/>
            </p:nvSpPr>
            <p:spPr>
              <a:xfrm>
                <a:off x="0" y="0"/>
                <a:ext cx="334393" cy="29274"/>
              </a:xfrm>
              <a:custGeom>
                <a:avLst/>
                <a:gdLst/>
                <a:ahLst/>
                <a:cxnLst/>
                <a:rect l="l" t="t" r="r" b="b"/>
                <a:pathLst>
                  <a:path w="334393" h="29274">
                    <a:moveTo>
                      <a:pt x="167196" y="0"/>
                    </a:moveTo>
                    <a:cubicBezTo>
                      <a:pt x="74856" y="0"/>
                      <a:pt x="0" y="6553"/>
                      <a:pt x="0" y="14637"/>
                    </a:cubicBezTo>
                    <a:cubicBezTo>
                      <a:pt x="0" y="22721"/>
                      <a:pt x="74856" y="29274"/>
                      <a:pt x="167196" y="29274"/>
                    </a:cubicBezTo>
                    <a:cubicBezTo>
                      <a:pt x="259536" y="29274"/>
                      <a:pt x="334393" y="22721"/>
                      <a:pt x="334393" y="14637"/>
                    </a:cubicBezTo>
                    <a:cubicBezTo>
                      <a:pt x="334393" y="6553"/>
                      <a:pt x="259536" y="0"/>
                      <a:pt x="167196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38" name="TextBox 638"/>
              <p:cNvSpPr txBox="1"/>
              <p:nvPr/>
            </p:nvSpPr>
            <p:spPr>
              <a:xfrm>
                <a:off x="31349" y="-35356"/>
                <a:ext cx="271694" cy="6188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639" name="Group 639"/>
            <p:cNvGrpSpPr/>
            <p:nvPr/>
          </p:nvGrpSpPr>
          <p:grpSpPr>
            <a:xfrm rot="2272236">
              <a:off x="433056" y="393926"/>
              <a:ext cx="237932" cy="21133"/>
              <a:chOff x="0" y="0"/>
              <a:chExt cx="329582" cy="29274"/>
            </a:xfrm>
          </p:grpSpPr>
          <p:sp>
            <p:nvSpPr>
              <p:cNvPr id="640" name="Freeform 640"/>
              <p:cNvSpPr/>
              <p:nvPr/>
            </p:nvSpPr>
            <p:spPr>
              <a:xfrm>
                <a:off x="0" y="0"/>
                <a:ext cx="329582" cy="29274"/>
              </a:xfrm>
              <a:custGeom>
                <a:avLst/>
                <a:gdLst/>
                <a:ahLst/>
                <a:cxnLst/>
                <a:rect l="l" t="t" r="r" b="b"/>
                <a:pathLst>
                  <a:path w="329582" h="29274">
                    <a:moveTo>
                      <a:pt x="164791" y="0"/>
                    </a:moveTo>
                    <a:cubicBezTo>
                      <a:pt x="73780" y="0"/>
                      <a:pt x="0" y="6553"/>
                      <a:pt x="0" y="14637"/>
                    </a:cubicBezTo>
                    <a:cubicBezTo>
                      <a:pt x="0" y="22721"/>
                      <a:pt x="73780" y="29274"/>
                      <a:pt x="164791" y="29274"/>
                    </a:cubicBezTo>
                    <a:cubicBezTo>
                      <a:pt x="255803" y="29274"/>
                      <a:pt x="329582" y="22721"/>
                      <a:pt x="329582" y="14637"/>
                    </a:cubicBezTo>
                    <a:cubicBezTo>
                      <a:pt x="329582" y="6553"/>
                      <a:pt x="255803" y="0"/>
                      <a:pt x="164791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41" name="TextBox 641"/>
              <p:cNvSpPr txBox="1"/>
              <p:nvPr/>
            </p:nvSpPr>
            <p:spPr>
              <a:xfrm>
                <a:off x="30898" y="-35356"/>
                <a:ext cx="267786" cy="6188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642" name="Group 642"/>
            <p:cNvGrpSpPr/>
            <p:nvPr/>
          </p:nvGrpSpPr>
          <p:grpSpPr>
            <a:xfrm rot="2272236">
              <a:off x="446139" y="387796"/>
              <a:ext cx="218574" cy="16686"/>
              <a:chOff x="0" y="0"/>
              <a:chExt cx="323324" cy="24682"/>
            </a:xfrm>
          </p:grpSpPr>
          <p:sp>
            <p:nvSpPr>
              <p:cNvPr id="643" name="Freeform 643"/>
              <p:cNvSpPr/>
              <p:nvPr/>
            </p:nvSpPr>
            <p:spPr>
              <a:xfrm>
                <a:off x="0" y="0"/>
                <a:ext cx="323324" cy="24682"/>
              </a:xfrm>
              <a:custGeom>
                <a:avLst/>
                <a:gdLst/>
                <a:ahLst/>
                <a:cxnLst/>
                <a:rect l="l" t="t" r="r" b="b"/>
                <a:pathLst>
                  <a:path w="323324" h="24682">
                    <a:moveTo>
                      <a:pt x="161662" y="0"/>
                    </a:moveTo>
                    <a:cubicBezTo>
                      <a:pt x="72378" y="0"/>
                      <a:pt x="0" y="5525"/>
                      <a:pt x="0" y="12341"/>
                    </a:cubicBezTo>
                    <a:cubicBezTo>
                      <a:pt x="0" y="19157"/>
                      <a:pt x="72378" y="24682"/>
                      <a:pt x="161662" y="24682"/>
                    </a:cubicBezTo>
                    <a:cubicBezTo>
                      <a:pt x="250945" y="24682"/>
                      <a:pt x="323324" y="19157"/>
                      <a:pt x="323324" y="12341"/>
                    </a:cubicBezTo>
                    <a:cubicBezTo>
                      <a:pt x="323324" y="5525"/>
                      <a:pt x="250945" y="0"/>
                      <a:pt x="161662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44" name="TextBox 644"/>
              <p:cNvSpPr txBox="1"/>
              <p:nvPr/>
            </p:nvSpPr>
            <p:spPr>
              <a:xfrm>
                <a:off x="30312" y="-35786"/>
                <a:ext cx="262701" cy="5815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645" name="Group 645"/>
            <p:cNvGrpSpPr/>
            <p:nvPr/>
          </p:nvGrpSpPr>
          <p:grpSpPr>
            <a:xfrm rot="2272236">
              <a:off x="462851" y="390574"/>
              <a:ext cx="204204" cy="10960"/>
              <a:chOff x="0" y="0"/>
              <a:chExt cx="334393" cy="17948"/>
            </a:xfrm>
          </p:grpSpPr>
          <p:sp>
            <p:nvSpPr>
              <p:cNvPr id="646" name="Freeform 646"/>
              <p:cNvSpPr/>
              <p:nvPr/>
            </p:nvSpPr>
            <p:spPr>
              <a:xfrm>
                <a:off x="0" y="0"/>
                <a:ext cx="334393" cy="17948"/>
              </a:xfrm>
              <a:custGeom>
                <a:avLst/>
                <a:gdLst/>
                <a:ahLst/>
                <a:cxnLst/>
                <a:rect l="l" t="t" r="r" b="b"/>
                <a:pathLst>
                  <a:path w="334393" h="17948">
                    <a:moveTo>
                      <a:pt x="167196" y="0"/>
                    </a:moveTo>
                    <a:cubicBezTo>
                      <a:pt x="74856" y="0"/>
                      <a:pt x="0" y="4018"/>
                      <a:pt x="0" y="8974"/>
                    </a:cubicBezTo>
                    <a:cubicBezTo>
                      <a:pt x="0" y="13930"/>
                      <a:pt x="74856" y="17948"/>
                      <a:pt x="167196" y="17948"/>
                    </a:cubicBezTo>
                    <a:cubicBezTo>
                      <a:pt x="259536" y="17948"/>
                      <a:pt x="334393" y="13930"/>
                      <a:pt x="334393" y="8974"/>
                    </a:cubicBezTo>
                    <a:cubicBezTo>
                      <a:pt x="334393" y="4018"/>
                      <a:pt x="259536" y="0"/>
                      <a:pt x="167196" y="0"/>
                    </a:cubicBezTo>
                    <a:close/>
                  </a:path>
                </a:pathLst>
              </a:custGeom>
              <a:solidFill>
                <a:srgbClr val="E5E3E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47" name="TextBox 647"/>
              <p:cNvSpPr txBox="1"/>
              <p:nvPr/>
            </p:nvSpPr>
            <p:spPr>
              <a:xfrm>
                <a:off x="31349" y="-36417"/>
                <a:ext cx="271694" cy="5268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648" name="Group 648"/>
            <p:cNvGrpSpPr/>
            <p:nvPr/>
          </p:nvGrpSpPr>
          <p:grpSpPr>
            <a:xfrm rot="2272236">
              <a:off x="459865" y="384351"/>
              <a:ext cx="221734" cy="11901"/>
              <a:chOff x="0" y="0"/>
              <a:chExt cx="334393" cy="17948"/>
            </a:xfrm>
          </p:grpSpPr>
          <p:sp>
            <p:nvSpPr>
              <p:cNvPr id="649" name="Freeform 649"/>
              <p:cNvSpPr/>
              <p:nvPr/>
            </p:nvSpPr>
            <p:spPr>
              <a:xfrm>
                <a:off x="0" y="0"/>
                <a:ext cx="334393" cy="17948"/>
              </a:xfrm>
              <a:custGeom>
                <a:avLst/>
                <a:gdLst/>
                <a:ahLst/>
                <a:cxnLst/>
                <a:rect l="l" t="t" r="r" b="b"/>
                <a:pathLst>
                  <a:path w="334393" h="17948">
                    <a:moveTo>
                      <a:pt x="167196" y="0"/>
                    </a:moveTo>
                    <a:cubicBezTo>
                      <a:pt x="74856" y="0"/>
                      <a:pt x="0" y="4018"/>
                      <a:pt x="0" y="8974"/>
                    </a:cubicBezTo>
                    <a:cubicBezTo>
                      <a:pt x="0" y="13930"/>
                      <a:pt x="74856" y="17948"/>
                      <a:pt x="167196" y="17948"/>
                    </a:cubicBezTo>
                    <a:cubicBezTo>
                      <a:pt x="259536" y="17948"/>
                      <a:pt x="334393" y="13930"/>
                      <a:pt x="334393" y="8974"/>
                    </a:cubicBezTo>
                    <a:cubicBezTo>
                      <a:pt x="334393" y="4018"/>
                      <a:pt x="259536" y="0"/>
                      <a:pt x="167196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50" name="TextBox 650"/>
              <p:cNvSpPr txBox="1"/>
              <p:nvPr/>
            </p:nvSpPr>
            <p:spPr>
              <a:xfrm>
                <a:off x="31349" y="-36417"/>
                <a:ext cx="271694" cy="5268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sp>
          <p:nvSpPr>
            <p:cNvPr id="651" name="AutoShape 651"/>
            <p:cNvSpPr/>
            <p:nvPr/>
          </p:nvSpPr>
          <p:spPr>
            <a:xfrm>
              <a:off x="323695" y="417207"/>
              <a:ext cx="229698" cy="263750"/>
            </a:xfrm>
            <a:prstGeom prst="line">
              <a:avLst/>
            </a:prstGeom>
            <a:ln w="10366" cap="flat">
              <a:solidFill>
                <a:srgbClr val="F1F1F0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grpSp>
          <p:nvGrpSpPr>
            <p:cNvPr id="652" name="Group 652"/>
            <p:cNvGrpSpPr/>
            <p:nvPr/>
          </p:nvGrpSpPr>
          <p:grpSpPr>
            <a:xfrm rot="2272236">
              <a:off x="339432" y="582206"/>
              <a:ext cx="243664" cy="13393"/>
              <a:chOff x="0" y="0"/>
              <a:chExt cx="386175" cy="21226"/>
            </a:xfrm>
          </p:grpSpPr>
          <p:sp>
            <p:nvSpPr>
              <p:cNvPr id="653" name="Freeform 653"/>
              <p:cNvSpPr/>
              <p:nvPr/>
            </p:nvSpPr>
            <p:spPr>
              <a:xfrm>
                <a:off x="0" y="0"/>
                <a:ext cx="386175" cy="21226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21226">
                    <a:moveTo>
                      <a:pt x="193088" y="0"/>
                    </a:moveTo>
                    <a:cubicBezTo>
                      <a:pt x="86448" y="0"/>
                      <a:pt x="0" y="4752"/>
                      <a:pt x="0" y="10613"/>
                    </a:cubicBezTo>
                    <a:cubicBezTo>
                      <a:pt x="0" y="16474"/>
                      <a:pt x="86448" y="21226"/>
                      <a:pt x="193088" y="21226"/>
                    </a:cubicBezTo>
                    <a:cubicBezTo>
                      <a:pt x="299727" y="21226"/>
                      <a:pt x="386175" y="16474"/>
                      <a:pt x="386175" y="10613"/>
                    </a:cubicBezTo>
                    <a:cubicBezTo>
                      <a:pt x="386175" y="4752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54" name="TextBox 654"/>
              <p:cNvSpPr txBox="1"/>
              <p:nvPr/>
            </p:nvSpPr>
            <p:spPr>
              <a:xfrm>
                <a:off x="36204" y="-36110"/>
                <a:ext cx="313768" cy="5534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655" name="Group 655"/>
            <p:cNvGrpSpPr/>
            <p:nvPr/>
          </p:nvGrpSpPr>
          <p:grpSpPr>
            <a:xfrm rot="2272236">
              <a:off x="339432" y="593732"/>
              <a:ext cx="243664" cy="13393"/>
              <a:chOff x="0" y="0"/>
              <a:chExt cx="386175" cy="21226"/>
            </a:xfrm>
          </p:grpSpPr>
          <p:sp>
            <p:nvSpPr>
              <p:cNvPr id="656" name="Freeform 656"/>
              <p:cNvSpPr/>
              <p:nvPr/>
            </p:nvSpPr>
            <p:spPr>
              <a:xfrm>
                <a:off x="0" y="0"/>
                <a:ext cx="386175" cy="21226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21226">
                    <a:moveTo>
                      <a:pt x="193088" y="0"/>
                    </a:moveTo>
                    <a:cubicBezTo>
                      <a:pt x="86448" y="0"/>
                      <a:pt x="0" y="4752"/>
                      <a:pt x="0" y="10613"/>
                    </a:cubicBezTo>
                    <a:cubicBezTo>
                      <a:pt x="0" y="16474"/>
                      <a:pt x="86448" y="21226"/>
                      <a:pt x="193088" y="21226"/>
                    </a:cubicBezTo>
                    <a:cubicBezTo>
                      <a:pt x="299727" y="21226"/>
                      <a:pt x="386175" y="16474"/>
                      <a:pt x="386175" y="10613"/>
                    </a:cubicBezTo>
                    <a:cubicBezTo>
                      <a:pt x="386175" y="4752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57" name="TextBox 657"/>
              <p:cNvSpPr txBox="1"/>
              <p:nvPr/>
            </p:nvSpPr>
            <p:spPr>
              <a:xfrm>
                <a:off x="36204" y="-36110"/>
                <a:ext cx="313768" cy="5534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658" name="Group 658"/>
            <p:cNvGrpSpPr/>
            <p:nvPr/>
          </p:nvGrpSpPr>
          <p:grpSpPr>
            <a:xfrm rot="2148467">
              <a:off x="431381" y="632852"/>
              <a:ext cx="141693" cy="7788"/>
              <a:chOff x="0" y="0"/>
              <a:chExt cx="386175" cy="21226"/>
            </a:xfrm>
          </p:grpSpPr>
          <p:sp>
            <p:nvSpPr>
              <p:cNvPr id="659" name="Freeform 659"/>
              <p:cNvSpPr/>
              <p:nvPr/>
            </p:nvSpPr>
            <p:spPr>
              <a:xfrm>
                <a:off x="0" y="0"/>
                <a:ext cx="386175" cy="21226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21226">
                    <a:moveTo>
                      <a:pt x="193088" y="0"/>
                    </a:moveTo>
                    <a:cubicBezTo>
                      <a:pt x="86448" y="0"/>
                      <a:pt x="0" y="4752"/>
                      <a:pt x="0" y="10613"/>
                    </a:cubicBezTo>
                    <a:cubicBezTo>
                      <a:pt x="0" y="16474"/>
                      <a:pt x="86448" y="21226"/>
                      <a:pt x="193088" y="21226"/>
                    </a:cubicBezTo>
                    <a:cubicBezTo>
                      <a:pt x="299727" y="21226"/>
                      <a:pt x="386175" y="16474"/>
                      <a:pt x="386175" y="10613"/>
                    </a:cubicBezTo>
                    <a:cubicBezTo>
                      <a:pt x="386175" y="4752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60" name="TextBox 660"/>
              <p:cNvSpPr txBox="1"/>
              <p:nvPr/>
            </p:nvSpPr>
            <p:spPr>
              <a:xfrm>
                <a:off x="36204" y="-36110"/>
                <a:ext cx="313768" cy="5534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661" name="Group 661"/>
            <p:cNvGrpSpPr/>
            <p:nvPr/>
          </p:nvGrpSpPr>
          <p:grpSpPr>
            <a:xfrm rot="2148467">
              <a:off x="431381" y="638955"/>
              <a:ext cx="141693" cy="7788"/>
              <a:chOff x="0" y="0"/>
              <a:chExt cx="386175" cy="21226"/>
            </a:xfrm>
          </p:grpSpPr>
          <p:sp>
            <p:nvSpPr>
              <p:cNvPr id="662" name="Freeform 662"/>
              <p:cNvSpPr/>
              <p:nvPr/>
            </p:nvSpPr>
            <p:spPr>
              <a:xfrm>
                <a:off x="0" y="0"/>
                <a:ext cx="386175" cy="21226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21226">
                    <a:moveTo>
                      <a:pt x="193088" y="0"/>
                    </a:moveTo>
                    <a:cubicBezTo>
                      <a:pt x="86448" y="0"/>
                      <a:pt x="0" y="4752"/>
                      <a:pt x="0" y="10613"/>
                    </a:cubicBezTo>
                    <a:cubicBezTo>
                      <a:pt x="0" y="16474"/>
                      <a:pt x="86448" y="21226"/>
                      <a:pt x="193088" y="21226"/>
                    </a:cubicBezTo>
                    <a:cubicBezTo>
                      <a:pt x="299727" y="21226"/>
                      <a:pt x="386175" y="16474"/>
                      <a:pt x="386175" y="10613"/>
                    </a:cubicBezTo>
                    <a:cubicBezTo>
                      <a:pt x="386175" y="4752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63" name="TextBox 663"/>
              <p:cNvSpPr txBox="1"/>
              <p:nvPr/>
            </p:nvSpPr>
            <p:spPr>
              <a:xfrm>
                <a:off x="36204" y="-36110"/>
                <a:ext cx="313768" cy="5534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664" name="Group 664"/>
            <p:cNvGrpSpPr/>
            <p:nvPr/>
          </p:nvGrpSpPr>
          <p:grpSpPr>
            <a:xfrm rot="1482167">
              <a:off x="517890" y="674408"/>
              <a:ext cx="45710" cy="8537"/>
              <a:chOff x="0" y="0"/>
              <a:chExt cx="386175" cy="72123"/>
            </a:xfrm>
          </p:grpSpPr>
          <p:sp>
            <p:nvSpPr>
              <p:cNvPr id="665" name="Freeform 665"/>
              <p:cNvSpPr/>
              <p:nvPr/>
            </p:nvSpPr>
            <p:spPr>
              <a:xfrm>
                <a:off x="0" y="0"/>
                <a:ext cx="386175" cy="72123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72123">
                    <a:moveTo>
                      <a:pt x="193088" y="0"/>
                    </a:moveTo>
                    <a:cubicBezTo>
                      <a:pt x="86448" y="0"/>
                      <a:pt x="0" y="16145"/>
                      <a:pt x="0" y="36062"/>
                    </a:cubicBezTo>
                    <a:cubicBezTo>
                      <a:pt x="0" y="55978"/>
                      <a:pt x="86448" y="72123"/>
                      <a:pt x="193088" y="72123"/>
                    </a:cubicBezTo>
                    <a:cubicBezTo>
                      <a:pt x="299727" y="72123"/>
                      <a:pt x="386175" y="55978"/>
                      <a:pt x="386175" y="36062"/>
                    </a:cubicBezTo>
                    <a:cubicBezTo>
                      <a:pt x="386175" y="16145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66" name="TextBox 666"/>
              <p:cNvSpPr txBox="1"/>
              <p:nvPr/>
            </p:nvSpPr>
            <p:spPr>
              <a:xfrm>
                <a:off x="36204" y="-31338"/>
                <a:ext cx="313768" cy="967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667" name="Group 667"/>
            <p:cNvGrpSpPr/>
            <p:nvPr/>
          </p:nvGrpSpPr>
          <p:grpSpPr>
            <a:xfrm rot="1482167">
              <a:off x="520629" y="668290"/>
              <a:ext cx="45710" cy="8537"/>
              <a:chOff x="0" y="0"/>
              <a:chExt cx="386175" cy="72123"/>
            </a:xfrm>
          </p:grpSpPr>
          <p:sp>
            <p:nvSpPr>
              <p:cNvPr id="668" name="Freeform 668"/>
              <p:cNvSpPr/>
              <p:nvPr/>
            </p:nvSpPr>
            <p:spPr>
              <a:xfrm>
                <a:off x="0" y="0"/>
                <a:ext cx="386175" cy="72123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72123">
                    <a:moveTo>
                      <a:pt x="193088" y="0"/>
                    </a:moveTo>
                    <a:cubicBezTo>
                      <a:pt x="86448" y="0"/>
                      <a:pt x="0" y="16145"/>
                      <a:pt x="0" y="36062"/>
                    </a:cubicBezTo>
                    <a:cubicBezTo>
                      <a:pt x="0" y="55978"/>
                      <a:pt x="86448" y="72123"/>
                      <a:pt x="193088" y="72123"/>
                    </a:cubicBezTo>
                    <a:cubicBezTo>
                      <a:pt x="299727" y="72123"/>
                      <a:pt x="386175" y="55978"/>
                      <a:pt x="386175" y="36062"/>
                    </a:cubicBezTo>
                    <a:cubicBezTo>
                      <a:pt x="386175" y="16145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69" name="TextBox 669"/>
              <p:cNvSpPr txBox="1"/>
              <p:nvPr/>
            </p:nvSpPr>
            <p:spPr>
              <a:xfrm>
                <a:off x="36204" y="-31338"/>
                <a:ext cx="313768" cy="967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670" name="Group 670"/>
            <p:cNvGrpSpPr/>
            <p:nvPr/>
          </p:nvGrpSpPr>
          <p:grpSpPr>
            <a:xfrm rot="1482167">
              <a:off x="517890" y="655796"/>
              <a:ext cx="45710" cy="8537"/>
              <a:chOff x="0" y="0"/>
              <a:chExt cx="386175" cy="72123"/>
            </a:xfrm>
          </p:grpSpPr>
          <p:sp>
            <p:nvSpPr>
              <p:cNvPr id="671" name="Freeform 671"/>
              <p:cNvSpPr/>
              <p:nvPr/>
            </p:nvSpPr>
            <p:spPr>
              <a:xfrm>
                <a:off x="0" y="0"/>
                <a:ext cx="386175" cy="72123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72123">
                    <a:moveTo>
                      <a:pt x="193088" y="0"/>
                    </a:moveTo>
                    <a:cubicBezTo>
                      <a:pt x="86448" y="0"/>
                      <a:pt x="0" y="16145"/>
                      <a:pt x="0" y="36062"/>
                    </a:cubicBezTo>
                    <a:cubicBezTo>
                      <a:pt x="0" y="55978"/>
                      <a:pt x="86448" y="72123"/>
                      <a:pt x="193088" y="72123"/>
                    </a:cubicBezTo>
                    <a:cubicBezTo>
                      <a:pt x="299727" y="72123"/>
                      <a:pt x="386175" y="55978"/>
                      <a:pt x="386175" y="36062"/>
                    </a:cubicBezTo>
                    <a:cubicBezTo>
                      <a:pt x="386175" y="16145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E5E3E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72" name="TextBox 672"/>
              <p:cNvSpPr txBox="1"/>
              <p:nvPr/>
            </p:nvSpPr>
            <p:spPr>
              <a:xfrm>
                <a:off x="36204" y="-31338"/>
                <a:ext cx="313768" cy="967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673" name="Group 673"/>
            <p:cNvGrpSpPr/>
            <p:nvPr/>
          </p:nvGrpSpPr>
          <p:grpSpPr>
            <a:xfrm rot="1482167">
              <a:off x="501919" y="642367"/>
              <a:ext cx="45710" cy="8537"/>
              <a:chOff x="0" y="0"/>
              <a:chExt cx="386175" cy="72123"/>
            </a:xfrm>
          </p:grpSpPr>
          <p:sp>
            <p:nvSpPr>
              <p:cNvPr id="674" name="Freeform 674"/>
              <p:cNvSpPr/>
              <p:nvPr/>
            </p:nvSpPr>
            <p:spPr>
              <a:xfrm>
                <a:off x="0" y="0"/>
                <a:ext cx="386175" cy="72123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72123">
                    <a:moveTo>
                      <a:pt x="193088" y="0"/>
                    </a:moveTo>
                    <a:cubicBezTo>
                      <a:pt x="86448" y="0"/>
                      <a:pt x="0" y="16145"/>
                      <a:pt x="0" y="36062"/>
                    </a:cubicBezTo>
                    <a:cubicBezTo>
                      <a:pt x="0" y="55978"/>
                      <a:pt x="86448" y="72123"/>
                      <a:pt x="193088" y="72123"/>
                    </a:cubicBezTo>
                    <a:cubicBezTo>
                      <a:pt x="299727" y="72123"/>
                      <a:pt x="386175" y="55978"/>
                      <a:pt x="386175" y="36062"/>
                    </a:cubicBezTo>
                    <a:cubicBezTo>
                      <a:pt x="386175" y="16145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75" name="TextBox 675"/>
              <p:cNvSpPr txBox="1"/>
              <p:nvPr/>
            </p:nvSpPr>
            <p:spPr>
              <a:xfrm>
                <a:off x="36204" y="-31338"/>
                <a:ext cx="313768" cy="967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676" name="Group 676"/>
            <p:cNvGrpSpPr/>
            <p:nvPr/>
          </p:nvGrpSpPr>
          <p:grpSpPr>
            <a:xfrm rot="2329935">
              <a:off x="515212" y="616993"/>
              <a:ext cx="57475" cy="10734"/>
              <a:chOff x="0" y="0"/>
              <a:chExt cx="386175" cy="72123"/>
            </a:xfrm>
          </p:grpSpPr>
          <p:sp>
            <p:nvSpPr>
              <p:cNvPr id="677" name="Freeform 677"/>
              <p:cNvSpPr/>
              <p:nvPr/>
            </p:nvSpPr>
            <p:spPr>
              <a:xfrm>
                <a:off x="0" y="0"/>
                <a:ext cx="386175" cy="72123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72123">
                    <a:moveTo>
                      <a:pt x="193088" y="0"/>
                    </a:moveTo>
                    <a:cubicBezTo>
                      <a:pt x="86448" y="0"/>
                      <a:pt x="0" y="16145"/>
                      <a:pt x="0" y="36062"/>
                    </a:cubicBezTo>
                    <a:cubicBezTo>
                      <a:pt x="0" y="55978"/>
                      <a:pt x="86448" y="72123"/>
                      <a:pt x="193088" y="72123"/>
                    </a:cubicBezTo>
                    <a:cubicBezTo>
                      <a:pt x="299727" y="72123"/>
                      <a:pt x="386175" y="55978"/>
                      <a:pt x="386175" y="36062"/>
                    </a:cubicBezTo>
                    <a:cubicBezTo>
                      <a:pt x="386175" y="16145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E5E3E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78" name="TextBox 678"/>
              <p:cNvSpPr txBox="1"/>
              <p:nvPr/>
            </p:nvSpPr>
            <p:spPr>
              <a:xfrm>
                <a:off x="36204" y="-31338"/>
                <a:ext cx="313768" cy="967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679" name="Group 679"/>
            <p:cNvGrpSpPr/>
            <p:nvPr/>
          </p:nvGrpSpPr>
          <p:grpSpPr>
            <a:xfrm rot="2329935">
              <a:off x="556171" y="523146"/>
              <a:ext cx="57475" cy="10734"/>
              <a:chOff x="0" y="0"/>
              <a:chExt cx="386175" cy="72123"/>
            </a:xfrm>
          </p:grpSpPr>
          <p:sp>
            <p:nvSpPr>
              <p:cNvPr id="680" name="Freeform 680"/>
              <p:cNvSpPr/>
              <p:nvPr/>
            </p:nvSpPr>
            <p:spPr>
              <a:xfrm>
                <a:off x="0" y="0"/>
                <a:ext cx="386175" cy="72123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72123">
                    <a:moveTo>
                      <a:pt x="193088" y="0"/>
                    </a:moveTo>
                    <a:cubicBezTo>
                      <a:pt x="86448" y="0"/>
                      <a:pt x="0" y="16145"/>
                      <a:pt x="0" y="36062"/>
                    </a:cubicBezTo>
                    <a:cubicBezTo>
                      <a:pt x="0" y="55978"/>
                      <a:pt x="86448" y="72123"/>
                      <a:pt x="193088" y="72123"/>
                    </a:cubicBezTo>
                    <a:cubicBezTo>
                      <a:pt x="299727" y="72123"/>
                      <a:pt x="386175" y="55978"/>
                      <a:pt x="386175" y="36062"/>
                    </a:cubicBezTo>
                    <a:cubicBezTo>
                      <a:pt x="386175" y="16145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E5E3E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81" name="TextBox 681"/>
              <p:cNvSpPr txBox="1"/>
              <p:nvPr/>
            </p:nvSpPr>
            <p:spPr>
              <a:xfrm>
                <a:off x="36204" y="-31338"/>
                <a:ext cx="313768" cy="967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682" name="Group 682"/>
            <p:cNvGrpSpPr/>
            <p:nvPr/>
          </p:nvGrpSpPr>
          <p:grpSpPr>
            <a:xfrm rot="2329935">
              <a:off x="515212" y="590106"/>
              <a:ext cx="57475" cy="10734"/>
              <a:chOff x="0" y="0"/>
              <a:chExt cx="386175" cy="72123"/>
            </a:xfrm>
          </p:grpSpPr>
          <p:sp>
            <p:nvSpPr>
              <p:cNvPr id="683" name="Freeform 683"/>
              <p:cNvSpPr/>
              <p:nvPr/>
            </p:nvSpPr>
            <p:spPr>
              <a:xfrm>
                <a:off x="0" y="0"/>
                <a:ext cx="386175" cy="72123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72123">
                    <a:moveTo>
                      <a:pt x="193088" y="0"/>
                    </a:moveTo>
                    <a:cubicBezTo>
                      <a:pt x="86448" y="0"/>
                      <a:pt x="0" y="16145"/>
                      <a:pt x="0" y="36062"/>
                    </a:cubicBezTo>
                    <a:cubicBezTo>
                      <a:pt x="0" y="55978"/>
                      <a:pt x="86448" y="72123"/>
                      <a:pt x="193088" y="72123"/>
                    </a:cubicBezTo>
                    <a:cubicBezTo>
                      <a:pt x="299727" y="72123"/>
                      <a:pt x="386175" y="55978"/>
                      <a:pt x="386175" y="36062"/>
                    </a:cubicBezTo>
                    <a:cubicBezTo>
                      <a:pt x="386175" y="16145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84" name="TextBox 684"/>
              <p:cNvSpPr txBox="1"/>
              <p:nvPr/>
            </p:nvSpPr>
            <p:spPr>
              <a:xfrm>
                <a:off x="36204" y="-31338"/>
                <a:ext cx="313768" cy="967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685" name="Group 685"/>
            <p:cNvGrpSpPr/>
            <p:nvPr/>
          </p:nvGrpSpPr>
          <p:grpSpPr>
            <a:xfrm rot="85615">
              <a:off x="352440" y="236947"/>
              <a:ext cx="57475" cy="10734"/>
              <a:chOff x="0" y="0"/>
              <a:chExt cx="386175" cy="72123"/>
            </a:xfrm>
          </p:grpSpPr>
          <p:sp>
            <p:nvSpPr>
              <p:cNvPr id="686" name="Freeform 686"/>
              <p:cNvSpPr/>
              <p:nvPr/>
            </p:nvSpPr>
            <p:spPr>
              <a:xfrm>
                <a:off x="0" y="0"/>
                <a:ext cx="386175" cy="72123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72123">
                    <a:moveTo>
                      <a:pt x="193088" y="0"/>
                    </a:moveTo>
                    <a:cubicBezTo>
                      <a:pt x="86448" y="0"/>
                      <a:pt x="0" y="16145"/>
                      <a:pt x="0" y="36062"/>
                    </a:cubicBezTo>
                    <a:cubicBezTo>
                      <a:pt x="0" y="55978"/>
                      <a:pt x="86448" y="72123"/>
                      <a:pt x="193088" y="72123"/>
                    </a:cubicBezTo>
                    <a:cubicBezTo>
                      <a:pt x="299727" y="72123"/>
                      <a:pt x="386175" y="55978"/>
                      <a:pt x="386175" y="36062"/>
                    </a:cubicBezTo>
                    <a:cubicBezTo>
                      <a:pt x="386175" y="16145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87" name="TextBox 687"/>
              <p:cNvSpPr txBox="1"/>
              <p:nvPr/>
            </p:nvSpPr>
            <p:spPr>
              <a:xfrm>
                <a:off x="36204" y="-31338"/>
                <a:ext cx="313768" cy="967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688" name="Group 688"/>
            <p:cNvGrpSpPr/>
            <p:nvPr/>
          </p:nvGrpSpPr>
          <p:grpSpPr>
            <a:xfrm rot="85615">
              <a:off x="371992" y="240605"/>
              <a:ext cx="57475" cy="10734"/>
              <a:chOff x="0" y="0"/>
              <a:chExt cx="386175" cy="72123"/>
            </a:xfrm>
          </p:grpSpPr>
          <p:sp>
            <p:nvSpPr>
              <p:cNvPr id="689" name="Freeform 689"/>
              <p:cNvSpPr/>
              <p:nvPr/>
            </p:nvSpPr>
            <p:spPr>
              <a:xfrm>
                <a:off x="0" y="0"/>
                <a:ext cx="386175" cy="72123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72123">
                    <a:moveTo>
                      <a:pt x="193088" y="0"/>
                    </a:moveTo>
                    <a:cubicBezTo>
                      <a:pt x="86448" y="0"/>
                      <a:pt x="0" y="16145"/>
                      <a:pt x="0" y="36062"/>
                    </a:cubicBezTo>
                    <a:cubicBezTo>
                      <a:pt x="0" y="55978"/>
                      <a:pt x="86448" y="72123"/>
                      <a:pt x="193088" y="72123"/>
                    </a:cubicBezTo>
                    <a:cubicBezTo>
                      <a:pt x="299727" y="72123"/>
                      <a:pt x="386175" y="55978"/>
                      <a:pt x="386175" y="36062"/>
                    </a:cubicBezTo>
                    <a:cubicBezTo>
                      <a:pt x="386175" y="16145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90" name="TextBox 690"/>
              <p:cNvSpPr txBox="1"/>
              <p:nvPr/>
            </p:nvSpPr>
            <p:spPr>
              <a:xfrm>
                <a:off x="36204" y="-31338"/>
                <a:ext cx="313768" cy="967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691" name="Group 691"/>
            <p:cNvGrpSpPr/>
            <p:nvPr/>
          </p:nvGrpSpPr>
          <p:grpSpPr>
            <a:xfrm rot="421745">
              <a:off x="371992" y="249109"/>
              <a:ext cx="57475" cy="10734"/>
              <a:chOff x="0" y="0"/>
              <a:chExt cx="386175" cy="72123"/>
            </a:xfrm>
          </p:grpSpPr>
          <p:sp>
            <p:nvSpPr>
              <p:cNvPr id="692" name="Freeform 692"/>
              <p:cNvSpPr/>
              <p:nvPr/>
            </p:nvSpPr>
            <p:spPr>
              <a:xfrm>
                <a:off x="0" y="0"/>
                <a:ext cx="386175" cy="72123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72123">
                    <a:moveTo>
                      <a:pt x="193088" y="0"/>
                    </a:moveTo>
                    <a:cubicBezTo>
                      <a:pt x="86448" y="0"/>
                      <a:pt x="0" y="16145"/>
                      <a:pt x="0" y="36062"/>
                    </a:cubicBezTo>
                    <a:cubicBezTo>
                      <a:pt x="0" y="55978"/>
                      <a:pt x="86448" y="72123"/>
                      <a:pt x="193088" y="72123"/>
                    </a:cubicBezTo>
                    <a:cubicBezTo>
                      <a:pt x="299727" y="72123"/>
                      <a:pt x="386175" y="55978"/>
                      <a:pt x="386175" y="36062"/>
                    </a:cubicBezTo>
                    <a:cubicBezTo>
                      <a:pt x="386175" y="16145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93" name="TextBox 693"/>
              <p:cNvSpPr txBox="1"/>
              <p:nvPr/>
            </p:nvSpPr>
            <p:spPr>
              <a:xfrm>
                <a:off x="36204" y="-31338"/>
                <a:ext cx="313768" cy="967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694" name="Group 694"/>
            <p:cNvGrpSpPr/>
            <p:nvPr/>
          </p:nvGrpSpPr>
          <p:grpSpPr>
            <a:xfrm rot="421745">
              <a:off x="342813" y="228103"/>
              <a:ext cx="57475" cy="10734"/>
              <a:chOff x="0" y="0"/>
              <a:chExt cx="386175" cy="72123"/>
            </a:xfrm>
          </p:grpSpPr>
          <p:sp>
            <p:nvSpPr>
              <p:cNvPr id="695" name="Freeform 695"/>
              <p:cNvSpPr/>
              <p:nvPr/>
            </p:nvSpPr>
            <p:spPr>
              <a:xfrm>
                <a:off x="0" y="0"/>
                <a:ext cx="386175" cy="72123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72123">
                    <a:moveTo>
                      <a:pt x="193088" y="0"/>
                    </a:moveTo>
                    <a:cubicBezTo>
                      <a:pt x="86448" y="0"/>
                      <a:pt x="0" y="16145"/>
                      <a:pt x="0" y="36062"/>
                    </a:cubicBezTo>
                    <a:cubicBezTo>
                      <a:pt x="0" y="55978"/>
                      <a:pt x="86448" y="72123"/>
                      <a:pt x="193088" y="72123"/>
                    </a:cubicBezTo>
                    <a:cubicBezTo>
                      <a:pt x="299727" y="72123"/>
                      <a:pt x="386175" y="55978"/>
                      <a:pt x="386175" y="36062"/>
                    </a:cubicBezTo>
                    <a:cubicBezTo>
                      <a:pt x="386175" y="16145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96" name="TextBox 696"/>
              <p:cNvSpPr txBox="1"/>
              <p:nvPr/>
            </p:nvSpPr>
            <p:spPr>
              <a:xfrm>
                <a:off x="36204" y="-31338"/>
                <a:ext cx="313768" cy="967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697" name="Group 697"/>
            <p:cNvGrpSpPr/>
            <p:nvPr/>
          </p:nvGrpSpPr>
          <p:grpSpPr>
            <a:xfrm rot="1777252">
              <a:off x="224266" y="191423"/>
              <a:ext cx="57475" cy="20328"/>
              <a:chOff x="0" y="0"/>
              <a:chExt cx="386175" cy="136585"/>
            </a:xfrm>
          </p:grpSpPr>
          <p:sp>
            <p:nvSpPr>
              <p:cNvPr id="698" name="Freeform 698"/>
              <p:cNvSpPr/>
              <p:nvPr/>
            </p:nvSpPr>
            <p:spPr>
              <a:xfrm>
                <a:off x="0" y="0"/>
                <a:ext cx="386175" cy="136585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136585">
                    <a:moveTo>
                      <a:pt x="193088" y="0"/>
                    </a:moveTo>
                    <a:cubicBezTo>
                      <a:pt x="86448" y="0"/>
                      <a:pt x="0" y="30576"/>
                      <a:pt x="0" y="68293"/>
                    </a:cubicBezTo>
                    <a:cubicBezTo>
                      <a:pt x="0" y="106010"/>
                      <a:pt x="86448" y="136585"/>
                      <a:pt x="193088" y="136585"/>
                    </a:cubicBezTo>
                    <a:cubicBezTo>
                      <a:pt x="299727" y="136585"/>
                      <a:pt x="386175" y="106010"/>
                      <a:pt x="386175" y="68293"/>
                    </a:cubicBezTo>
                    <a:cubicBezTo>
                      <a:pt x="386175" y="30576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99" name="TextBox 699"/>
              <p:cNvSpPr txBox="1"/>
              <p:nvPr/>
            </p:nvSpPr>
            <p:spPr>
              <a:xfrm>
                <a:off x="36204" y="-25295"/>
                <a:ext cx="313768" cy="14907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700" name="Group 700"/>
            <p:cNvGrpSpPr/>
            <p:nvPr/>
          </p:nvGrpSpPr>
          <p:grpSpPr>
            <a:xfrm rot="1777252">
              <a:off x="205175" y="191423"/>
              <a:ext cx="57475" cy="20328"/>
              <a:chOff x="0" y="0"/>
              <a:chExt cx="386175" cy="136585"/>
            </a:xfrm>
          </p:grpSpPr>
          <p:sp>
            <p:nvSpPr>
              <p:cNvPr id="701" name="Freeform 701"/>
              <p:cNvSpPr/>
              <p:nvPr/>
            </p:nvSpPr>
            <p:spPr>
              <a:xfrm>
                <a:off x="0" y="0"/>
                <a:ext cx="386175" cy="136585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136585">
                    <a:moveTo>
                      <a:pt x="193088" y="0"/>
                    </a:moveTo>
                    <a:cubicBezTo>
                      <a:pt x="86448" y="0"/>
                      <a:pt x="0" y="30576"/>
                      <a:pt x="0" y="68293"/>
                    </a:cubicBezTo>
                    <a:cubicBezTo>
                      <a:pt x="0" y="106010"/>
                      <a:pt x="86448" y="136585"/>
                      <a:pt x="193088" y="136585"/>
                    </a:cubicBezTo>
                    <a:cubicBezTo>
                      <a:pt x="299727" y="136585"/>
                      <a:pt x="386175" y="106010"/>
                      <a:pt x="386175" y="68293"/>
                    </a:cubicBezTo>
                    <a:cubicBezTo>
                      <a:pt x="386175" y="30576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02" name="TextBox 702"/>
              <p:cNvSpPr txBox="1"/>
              <p:nvPr/>
            </p:nvSpPr>
            <p:spPr>
              <a:xfrm>
                <a:off x="36204" y="-25295"/>
                <a:ext cx="313768" cy="14907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703" name="Group 703"/>
            <p:cNvGrpSpPr/>
            <p:nvPr/>
          </p:nvGrpSpPr>
          <p:grpSpPr>
            <a:xfrm rot="1777252">
              <a:off x="254272" y="200267"/>
              <a:ext cx="57475" cy="20328"/>
              <a:chOff x="0" y="0"/>
              <a:chExt cx="386175" cy="136585"/>
            </a:xfrm>
          </p:grpSpPr>
          <p:sp>
            <p:nvSpPr>
              <p:cNvPr id="704" name="Freeform 704"/>
              <p:cNvSpPr/>
              <p:nvPr/>
            </p:nvSpPr>
            <p:spPr>
              <a:xfrm>
                <a:off x="0" y="0"/>
                <a:ext cx="386175" cy="136585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136585">
                    <a:moveTo>
                      <a:pt x="193088" y="0"/>
                    </a:moveTo>
                    <a:cubicBezTo>
                      <a:pt x="86448" y="0"/>
                      <a:pt x="0" y="30576"/>
                      <a:pt x="0" y="68293"/>
                    </a:cubicBezTo>
                    <a:cubicBezTo>
                      <a:pt x="0" y="106010"/>
                      <a:pt x="86448" y="136585"/>
                      <a:pt x="193088" y="136585"/>
                    </a:cubicBezTo>
                    <a:cubicBezTo>
                      <a:pt x="299727" y="136585"/>
                      <a:pt x="386175" y="106010"/>
                      <a:pt x="386175" y="68293"/>
                    </a:cubicBezTo>
                    <a:cubicBezTo>
                      <a:pt x="386175" y="30576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05" name="TextBox 705"/>
              <p:cNvSpPr txBox="1"/>
              <p:nvPr/>
            </p:nvSpPr>
            <p:spPr>
              <a:xfrm>
                <a:off x="36204" y="-25295"/>
                <a:ext cx="313768" cy="14907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706" name="Group 706"/>
            <p:cNvGrpSpPr/>
            <p:nvPr/>
          </p:nvGrpSpPr>
          <p:grpSpPr>
            <a:xfrm rot="1777252">
              <a:off x="197560" y="190551"/>
              <a:ext cx="57475" cy="33679"/>
              <a:chOff x="0" y="0"/>
              <a:chExt cx="386175" cy="226288"/>
            </a:xfrm>
          </p:grpSpPr>
          <p:sp>
            <p:nvSpPr>
              <p:cNvPr id="707" name="Freeform 707"/>
              <p:cNvSpPr/>
              <p:nvPr/>
            </p:nvSpPr>
            <p:spPr>
              <a:xfrm>
                <a:off x="0" y="0"/>
                <a:ext cx="386175" cy="226288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226288">
                    <a:moveTo>
                      <a:pt x="193088" y="0"/>
                    </a:moveTo>
                    <a:cubicBezTo>
                      <a:pt x="86448" y="0"/>
                      <a:pt x="0" y="50656"/>
                      <a:pt x="0" y="113144"/>
                    </a:cubicBezTo>
                    <a:cubicBezTo>
                      <a:pt x="0" y="175632"/>
                      <a:pt x="86448" y="226288"/>
                      <a:pt x="193088" y="226288"/>
                    </a:cubicBezTo>
                    <a:cubicBezTo>
                      <a:pt x="299727" y="226288"/>
                      <a:pt x="386175" y="175632"/>
                      <a:pt x="386175" y="113144"/>
                    </a:cubicBezTo>
                    <a:cubicBezTo>
                      <a:pt x="386175" y="50656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08" name="TextBox 708"/>
              <p:cNvSpPr txBox="1"/>
              <p:nvPr/>
            </p:nvSpPr>
            <p:spPr>
              <a:xfrm>
                <a:off x="36204" y="-16885"/>
                <a:ext cx="313768" cy="22195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sp>
          <p:nvSpPr>
            <p:cNvPr id="709" name="AutoShape 709"/>
            <p:cNvSpPr/>
            <p:nvPr/>
          </p:nvSpPr>
          <p:spPr>
            <a:xfrm>
              <a:off x="230570" y="223462"/>
              <a:ext cx="174673" cy="275653"/>
            </a:xfrm>
            <a:prstGeom prst="line">
              <a:avLst/>
            </a:prstGeom>
            <a:ln w="10366" cap="flat">
              <a:solidFill>
                <a:srgbClr val="F1F1F0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grpSp>
          <p:nvGrpSpPr>
            <p:cNvPr id="710" name="Group 710"/>
            <p:cNvGrpSpPr/>
            <p:nvPr/>
          </p:nvGrpSpPr>
          <p:grpSpPr>
            <a:xfrm rot="2700000">
              <a:off x="186969" y="280259"/>
              <a:ext cx="382771" cy="135381"/>
              <a:chOff x="0" y="0"/>
              <a:chExt cx="386175" cy="136585"/>
            </a:xfrm>
          </p:grpSpPr>
          <p:sp>
            <p:nvSpPr>
              <p:cNvPr id="711" name="Freeform 711"/>
              <p:cNvSpPr/>
              <p:nvPr/>
            </p:nvSpPr>
            <p:spPr>
              <a:xfrm>
                <a:off x="0" y="0"/>
                <a:ext cx="386175" cy="136585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136585">
                    <a:moveTo>
                      <a:pt x="193088" y="0"/>
                    </a:moveTo>
                    <a:cubicBezTo>
                      <a:pt x="86448" y="0"/>
                      <a:pt x="0" y="30576"/>
                      <a:pt x="0" y="68293"/>
                    </a:cubicBezTo>
                    <a:cubicBezTo>
                      <a:pt x="0" y="106010"/>
                      <a:pt x="86448" y="136585"/>
                      <a:pt x="193088" y="136585"/>
                    </a:cubicBezTo>
                    <a:cubicBezTo>
                      <a:pt x="299727" y="136585"/>
                      <a:pt x="386175" y="106010"/>
                      <a:pt x="386175" y="68293"/>
                    </a:cubicBezTo>
                    <a:cubicBezTo>
                      <a:pt x="386175" y="30576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12" name="TextBox 712"/>
              <p:cNvSpPr txBox="1"/>
              <p:nvPr/>
            </p:nvSpPr>
            <p:spPr>
              <a:xfrm>
                <a:off x="36204" y="-25295"/>
                <a:ext cx="313768" cy="14907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713" name="Group 713"/>
            <p:cNvGrpSpPr/>
            <p:nvPr/>
          </p:nvGrpSpPr>
          <p:grpSpPr>
            <a:xfrm rot="2700000">
              <a:off x="217625" y="339252"/>
              <a:ext cx="382771" cy="135381"/>
              <a:chOff x="0" y="0"/>
              <a:chExt cx="386175" cy="136585"/>
            </a:xfrm>
          </p:grpSpPr>
          <p:sp>
            <p:nvSpPr>
              <p:cNvPr id="714" name="Freeform 714"/>
              <p:cNvSpPr/>
              <p:nvPr/>
            </p:nvSpPr>
            <p:spPr>
              <a:xfrm>
                <a:off x="0" y="0"/>
                <a:ext cx="386175" cy="136585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136585">
                    <a:moveTo>
                      <a:pt x="193088" y="0"/>
                    </a:moveTo>
                    <a:cubicBezTo>
                      <a:pt x="86448" y="0"/>
                      <a:pt x="0" y="30576"/>
                      <a:pt x="0" y="68293"/>
                    </a:cubicBezTo>
                    <a:cubicBezTo>
                      <a:pt x="0" y="106010"/>
                      <a:pt x="86448" y="136585"/>
                      <a:pt x="193088" y="136585"/>
                    </a:cubicBezTo>
                    <a:cubicBezTo>
                      <a:pt x="299727" y="136585"/>
                      <a:pt x="386175" y="106010"/>
                      <a:pt x="386175" y="68293"/>
                    </a:cubicBezTo>
                    <a:cubicBezTo>
                      <a:pt x="386175" y="30576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15" name="TextBox 715"/>
              <p:cNvSpPr txBox="1"/>
              <p:nvPr/>
            </p:nvSpPr>
            <p:spPr>
              <a:xfrm>
                <a:off x="36204" y="-25295"/>
                <a:ext cx="313768" cy="14907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716" name="Group 716"/>
            <p:cNvGrpSpPr/>
            <p:nvPr/>
          </p:nvGrpSpPr>
          <p:grpSpPr>
            <a:xfrm rot="2847246">
              <a:off x="302748" y="429618"/>
              <a:ext cx="270843" cy="135381"/>
              <a:chOff x="0" y="0"/>
              <a:chExt cx="273253" cy="136585"/>
            </a:xfrm>
          </p:grpSpPr>
          <p:sp>
            <p:nvSpPr>
              <p:cNvPr id="717" name="Freeform 717"/>
              <p:cNvSpPr/>
              <p:nvPr/>
            </p:nvSpPr>
            <p:spPr>
              <a:xfrm>
                <a:off x="0" y="0"/>
                <a:ext cx="273253" cy="136585"/>
              </a:xfrm>
              <a:custGeom>
                <a:avLst/>
                <a:gdLst/>
                <a:ahLst/>
                <a:cxnLst/>
                <a:rect l="l" t="t" r="r" b="b"/>
                <a:pathLst>
                  <a:path w="273253" h="136585">
                    <a:moveTo>
                      <a:pt x="136626" y="0"/>
                    </a:moveTo>
                    <a:cubicBezTo>
                      <a:pt x="61170" y="0"/>
                      <a:pt x="0" y="30576"/>
                      <a:pt x="0" y="68293"/>
                    </a:cubicBezTo>
                    <a:cubicBezTo>
                      <a:pt x="0" y="106010"/>
                      <a:pt x="61170" y="136585"/>
                      <a:pt x="136626" y="136585"/>
                    </a:cubicBezTo>
                    <a:cubicBezTo>
                      <a:pt x="212083" y="136585"/>
                      <a:pt x="273253" y="106010"/>
                      <a:pt x="273253" y="68293"/>
                    </a:cubicBezTo>
                    <a:cubicBezTo>
                      <a:pt x="273253" y="30576"/>
                      <a:pt x="212083" y="0"/>
                      <a:pt x="136626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18" name="TextBox 718"/>
              <p:cNvSpPr txBox="1"/>
              <p:nvPr/>
            </p:nvSpPr>
            <p:spPr>
              <a:xfrm>
                <a:off x="25617" y="-25295"/>
                <a:ext cx="222018" cy="14907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719" name="Group 719"/>
            <p:cNvGrpSpPr/>
            <p:nvPr/>
          </p:nvGrpSpPr>
          <p:grpSpPr>
            <a:xfrm rot="2847246">
              <a:off x="322188" y="541623"/>
              <a:ext cx="250689" cy="63821"/>
              <a:chOff x="0" y="0"/>
              <a:chExt cx="270365" cy="68830"/>
            </a:xfrm>
          </p:grpSpPr>
          <p:sp>
            <p:nvSpPr>
              <p:cNvPr id="720" name="Freeform 720"/>
              <p:cNvSpPr/>
              <p:nvPr/>
            </p:nvSpPr>
            <p:spPr>
              <a:xfrm>
                <a:off x="0" y="0"/>
                <a:ext cx="270365" cy="68830"/>
              </a:xfrm>
              <a:custGeom>
                <a:avLst/>
                <a:gdLst/>
                <a:ahLst/>
                <a:cxnLst/>
                <a:rect l="l" t="t" r="r" b="b"/>
                <a:pathLst>
                  <a:path w="270365" h="68830">
                    <a:moveTo>
                      <a:pt x="135182" y="0"/>
                    </a:moveTo>
                    <a:cubicBezTo>
                      <a:pt x="60523" y="0"/>
                      <a:pt x="0" y="15408"/>
                      <a:pt x="0" y="34415"/>
                    </a:cubicBezTo>
                    <a:cubicBezTo>
                      <a:pt x="0" y="53422"/>
                      <a:pt x="60523" y="68830"/>
                      <a:pt x="135182" y="68830"/>
                    </a:cubicBezTo>
                    <a:cubicBezTo>
                      <a:pt x="209842" y="68830"/>
                      <a:pt x="270365" y="53422"/>
                      <a:pt x="270365" y="34415"/>
                    </a:cubicBezTo>
                    <a:cubicBezTo>
                      <a:pt x="270365" y="15408"/>
                      <a:pt x="209842" y="0"/>
                      <a:pt x="135182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21" name="TextBox 721"/>
              <p:cNvSpPr txBox="1"/>
              <p:nvPr/>
            </p:nvSpPr>
            <p:spPr>
              <a:xfrm>
                <a:off x="25347" y="-31647"/>
                <a:ext cx="219671" cy="94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722" name="Group 722"/>
            <p:cNvGrpSpPr/>
            <p:nvPr/>
          </p:nvGrpSpPr>
          <p:grpSpPr>
            <a:xfrm rot="85615">
              <a:off x="358749" y="255190"/>
              <a:ext cx="57475" cy="10734"/>
              <a:chOff x="0" y="0"/>
              <a:chExt cx="386175" cy="72123"/>
            </a:xfrm>
          </p:grpSpPr>
          <p:sp>
            <p:nvSpPr>
              <p:cNvPr id="723" name="Freeform 723"/>
              <p:cNvSpPr/>
              <p:nvPr/>
            </p:nvSpPr>
            <p:spPr>
              <a:xfrm>
                <a:off x="0" y="0"/>
                <a:ext cx="386175" cy="72123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72123">
                    <a:moveTo>
                      <a:pt x="193088" y="0"/>
                    </a:moveTo>
                    <a:cubicBezTo>
                      <a:pt x="86448" y="0"/>
                      <a:pt x="0" y="16145"/>
                      <a:pt x="0" y="36062"/>
                    </a:cubicBezTo>
                    <a:cubicBezTo>
                      <a:pt x="0" y="55978"/>
                      <a:pt x="86448" y="72123"/>
                      <a:pt x="193088" y="72123"/>
                    </a:cubicBezTo>
                    <a:cubicBezTo>
                      <a:pt x="299727" y="72123"/>
                      <a:pt x="386175" y="55978"/>
                      <a:pt x="386175" y="36062"/>
                    </a:cubicBezTo>
                    <a:cubicBezTo>
                      <a:pt x="386175" y="16145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24" name="TextBox 724"/>
              <p:cNvSpPr txBox="1"/>
              <p:nvPr/>
            </p:nvSpPr>
            <p:spPr>
              <a:xfrm>
                <a:off x="36204" y="-31338"/>
                <a:ext cx="313768" cy="967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725" name="Group 725"/>
            <p:cNvGrpSpPr/>
            <p:nvPr/>
          </p:nvGrpSpPr>
          <p:grpSpPr>
            <a:xfrm rot="986270">
              <a:off x="363067" y="259965"/>
              <a:ext cx="57475" cy="10734"/>
              <a:chOff x="0" y="0"/>
              <a:chExt cx="386175" cy="72123"/>
            </a:xfrm>
          </p:grpSpPr>
          <p:sp>
            <p:nvSpPr>
              <p:cNvPr id="726" name="Freeform 726"/>
              <p:cNvSpPr/>
              <p:nvPr/>
            </p:nvSpPr>
            <p:spPr>
              <a:xfrm>
                <a:off x="0" y="0"/>
                <a:ext cx="386175" cy="72123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72123">
                    <a:moveTo>
                      <a:pt x="193088" y="0"/>
                    </a:moveTo>
                    <a:cubicBezTo>
                      <a:pt x="86448" y="0"/>
                      <a:pt x="0" y="16145"/>
                      <a:pt x="0" y="36062"/>
                    </a:cubicBezTo>
                    <a:cubicBezTo>
                      <a:pt x="0" y="55978"/>
                      <a:pt x="86448" y="72123"/>
                      <a:pt x="193088" y="72123"/>
                    </a:cubicBezTo>
                    <a:cubicBezTo>
                      <a:pt x="299727" y="72123"/>
                      <a:pt x="386175" y="55978"/>
                      <a:pt x="386175" y="36062"/>
                    </a:cubicBezTo>
                    <a:cubicBezTo>
                      <a:pt x="386175" y="16145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27" name="TextBox 727"/>
              <p:cNvSpPr txBox="1"/>
              <p:nvPr/>
            </p:nvSpPr>
            <p:spPr>
              <a:xfrm>
                <a:off x="36204" y="-31338"/>
                <a:ext cx="313768" cy="967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728" name="Group 728"/>
            <p:cNvGrpSpPr/>
            <p:nvPr/>
          </p:nvGrpSpPr>
          <p:grpSpPr>
            <a:xfrm rot="284880">
              <a:off x="315158" y="226986"/>
              <a:ext cx="57475" cy="10734"/>
              <a:chOff x="0" y="0"/>
              <a:chExt cx="386175" cy="72123"/>
            </a:xfrm>
          </p:grpSpPr>
          <p:sp>
            <p:nvSpPr>
              <p:cNvPr id="729" name="Freeform 729"/>
              <p:cNvSpPr/>
              <p:nvPr/>
            </p:nvSpPr>
            <p:spPr>
              <a:xfrm>
                <a:off x="0" y="0"/>
                <a:ext cx="386175" cy="72123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72123">
                    <a:moveTo>
                      <a:pt x="193088" y="0"/>
                    </a:moveTo>
                    <a:cubicBezTo>
                      <a:pt x="86448" y="0"/>
                      <a:pt x="0" y="16145"/>
                      <a:pt x="0" y="36062"/>
                    </a:cubicBezTo>
                    <a:cubicBezTo>
                      <a:pt x="0" y="55978"/>
                      <a:pt x="86448" y="72123"/>
                      <a:pt x="193088" y="72123"/>
                    </a:cubicBezTo>
                    <a:cubicBezTo>
                      <a:pt x="299727" y="72123"/>
                      <a:pt x="386175" y="55978"/>
                      <a:pt x="386175" y="36062"/>
                    </a:cubicBezTo>
                    <a:cubicBezTo>
                      <a:pt x="386175" y="16145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30" name="TextBox 730"/>
              <p:cNvSpPr txBox="1"/>
              <p:nvPr/>
            </p:nvSpPr>
            <p:spPr>
              <a:xfrm>
                <a:off x="36204" y="-31338"/>
                <a:ext cx="313768" cy="967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731" name="Group 731"/>
            <p:cNvGrpSpPr/>
            <p:nvPr/>
          </p:nvGrpSpPr>
          <p:grpSpPr>
            <a:xfrm rot="284880">
              <a:off x="333985" y="235808"/>
              <a:ext cx="57475" cy="23801"/>
              <a:chOff x="0" y="0"/>
              <a:chExt cx="386175" cy="159916"/>
            </a:xfrm>
          </p:grpSpPr>
          <p:sp>
            <p:nvSpPr>
              <p:cNvPr id="732" name="Freeform 732"/>
              <p:cNvSpPr/>
              <p:nvPr/>
            </p:nvSpPr>
            <p:spPr>
              <a:xfrm>
                <a:off x="0" y="0"/>
                <a:ext cx="386175" cy="159916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159916">
                    <a:moveTo>
                      <a:pt x="193088" y="0"/>
                    </a:moveTo>
                    <a:cubicBezTo>
                      <a:pt x="86448" y="0"/>
                      <a:pt x="0" y="35798"/>
                      <a:pt x="0" y="79958"/>
                    </a:cubicBezTo>
                    <a:cubicBezTo>
                      <a:pt x="0" y="124118"/>
                      <a:pt x="86448" y="159916"/>
                      <a:pt x="193088" y="159916"/>
                    </a:cubicBezTo>
                    <a:cubicBezTo>
                      <a:pt x="299727" y="159916"/>
                      <a:pt x="386175" y="124118"/>
                      <a:pt x="386175" y="79958"/>
                    </a:cubicBezTo>
                    <a:cubicBezTo>
                      <a:pt x="386175" y="35798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33" name="TextBox 733"/>
              <p:cNvSpPr txBox="1"/>
              <p:nvPr/>
            </p:nvSpPr>
            <p:spPr>
              <a:xfrm>
                <a:off x="36204" y="-23108"/>
                <a:ext cx="313768" cy="16803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734" name="Group 734"/>
            <p:cNvGrpSpPr/>
            <p:nvPr/>
          </p:nvGrpSpPr>
          <p:grpSpPr>
            <a:xfrm rot="421745">
              <a:off x="175861" y="187368"/>
              <a:ext cx="57475" cy="12957"/>
              <a:chOff x="0" y="0"/>
              <a:chExt cx="386175" cy="87058"/>
            </a:xfrm>
          </p:grpSpPr>
          <p:sp>
            <p:nvSpPr>
              <p:cNvPr id="735" name="Freeform 735"/>
              <p:cNvSpPr/>
              <p:nvPr/>
            </p:nvSpPr>
            <p:spPr>
              <a:xfrm>
                <a:off x="0" y="0"/>
                <a:ext cx="386175" cy="87058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87058">
                    <a:moveTo>
                      <a:pt x="193088" y="0"/>
                    </a:moveTo>
                    <a:cubicBezTo>
                      <a:pt x="86448" y="0"/>
                      <a:pt x="0" y="19489"/>
                      <a:pt x="0" y="43529"/>
                    </a:cubicBezTo>
                    <a:cubicBezTo>
                      <a:pt x="0" y="67570"/>
                      <a:pt x="86448" y="87058"/>
                      <a:pt x="193088" y="87058"/>
                    </a:cubicBezTo>
                    <a:cubicBezTo>
                      <a:pt x="299727" y="87058"/>
                      <a:pt x="386175" y="67570"/>
                      <a:pt x="386175" y="43529"/>
                    </a:cubicBezTo>
                    <a:cubicBezTo>
                      <a:pt x="386175" y="19489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36" name="TextBox 736"/>
              <p:cNvSpPr txBox="1"/>
              <p:nvPr/>
            </p:nvSpPr>
            <p:spPr>
              <a:xfrm>
                <a:off x="36204" y="-29938"/>
                <a:ext cx="313768" cy="10883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737" name="Group 737"/>
            <p:cNvGrpSpPr/>
            <p:nvPr/>
          </p:nvGrpSpPr>
          <p:grpSpPr>
            <a:xfrm rot="3077611">
              <a:off x="169357" y="201256"/>
              <a:ext cx="57475" cy="18349"/>
              <a:chOff x="0" y="0"/>
              <a:chExt cx="386175" cy="123288"/>
            </a:xfrm>
          </p:grpSpPr>
          <p:sp>
            <p:nvSpPr>
              <p:cNvPr id="738" name="Freeform 738"/>
              <p:cNvSpPr/>
              <p:nvPr/>
            </p:nvSpPr>
            <p:spPr>
              <a:xfrm>
                <a:off x="0" y="0"/>
                <a:ext cx="386175" cy="123288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123288">
                    <a:moveTo>
                      <a:pt x="193088" y="0"/>
                    </a:moveTo>
                    <a:cubicBezTo>
                      <a:pt x="86448" y="0"/>
                      <a:pt x="0" y="27599"/>
                      <a:pt x="0" y="61644"/>
                    </a:cubicBezTo>
                    <a:cubicBezTo>
                      <a:pt x="0" y="95689"/>
                      <a:pt x="86448" y="123288"/>
                      <a:pt x="193088" y="123288"/>
                    </a:cubicBezTo>
                    <a:cubicBezTo>
                      <a:pt x="299727" y="123288"/>
                      <a:pt x="386175" y="95689"/>
                      <a:pt x="386175" y="61644"/>
                    </a:cubicBezTo>
                    <a:cubicBezTo>
                      <a:pt x="386175" y="27599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39" name="TextBox 739"/>
              <p:cNvSpPr txBox="1"/>
              <p:nvPr/>
            </p:nvSpPr>
            <p:spPr>
              <a:xfrm>
                <a:off x="36204" y="-26542"/>
                <a:ext cx="313768" cy="13827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740" name="Group 740"/>
            <p:cNvGrpSpPr/>
            <p:nvPr/>
          </p:nvGrpSpPr>
          <p:grpSpPr>
            <a:xfrm rot="3077611">
              <a:off x="200299" y="230716"/>
              <a:ext cx="57475" cy="18349"/>
              <a:chOff x="0" y="0"/>
              <a:chExt cx="386175" cy="123288"/>
            </a:xfrm>
          </p:grpSpPr>
          <p:sp>
            <p:nvSpPr>
              <p:cNvPr id="741" name="Freeform 741"/>
              <p:cNvSpPr/>
              <p:nvPr/>
            </p:nvSpPr>
            <p:spPr>
              <a:xfrm>
                <a:off x="0" y="0"/>
                <a:ext cx="386175" cy="123288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123288">
                    <a:moveTo>
                      <a:pt x="193088" y="0"/>
                    </a:moveTo>
                    <a:cubicBezTo>
                      <a:pt x="86448" y="0"/>
                      <a:pt x="0" y="27599"/>
                      <a:pt x="0" y="61644"/>
                    </a:cubicBezTo>
                    <a:cubicBezTo>
                      <a:pt x="0" y="95689"/>
                      <a:pt x="86448" y="123288"/>
                      <a:pt x="193088" y="123288"/>
                    </a:cubicBezTo>
                    <a:cubicBezTo>
                      <a:pt x="299727" y="123288"/>
                      <a:pt x="386175" y="95689"/>
                      <a:pt x="386175" y="61644"/>
                    </a:cubicBezTo>
                    <a:cubicBezTo>
                      <a:pt x="386175" y="27599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42" name="TextBox 742"/>
              <p:cNvSpPr txBox="1"/>
              <p:nvPr/>
            </p:nvSpPr>
            <p:spPr>
              <a:xfrm>
                <a:off x="36204" y="-26542"/>
                <a:ext cx="313768" cy="13827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743" name="Group 743"/>
            <p:cNvGrpSpPr/>
            <p:nvPr/>
          </p:nvGrpSpPr>
          <p:grpSpPr>
            <a:xfrm rot="3077611">
              <a:off x="241762" y="272179"/>
              <a:ext cx="57475" cy="18349"/>
              <a:chOff x="0" y="0"/>
              <a:chExt cx="386175" cy="123288"/>
            </a:xfrm>
          </p:grpSpPr>
          <p:sp>
            <p:nvSpPr>
              <p:cNvPr id="744" name="Freeform 744"/>
              <p:cNvSpPr/>
              <p:nvPr/>
            </p:nvSpPr>
            <p:spPr>
              <a:xfrm>
                <a:off x="0" y="0"/>
                <a:ext cx="386175" cy="123288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123288">
                    <a:moveTo>
                      <a:pt x="193088" y="0"/>
                    </a:moveTo>
                    <a:cubicBezTo>
                      <a:pt x="86448" y="0"/>
                      <a:pt x="0" y="27599"/>
                      <a:pt x="0" y="61644"/>
                    </a:cubicBezTo>
                    <a:cubicBezTo>
                      <a:pt x="0" y="95689"/>
                      <a:pt x="86448" y="123288"/>
                      <a:pt x="193088" y="123288"/>
                    </a:cubicBezTo>
                    <a:cubicBezTo>
                      <a:pt x="299727" y="123288"/>
                      <a:pt x="386175" y="95689"/>
                      <a:pt x="386175" y="61644"/>
                    </a:cubicBezTo>
                    <a:cubicBezTo>
                      <a:pt x="386175" y="27599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45" name="TextBox 745"/>
              <p:cNvSpPr txBox="1"/>
              <p:nvPr/>
            </p:nvSpPr>
            <p:spPr>
              <a:xfrm>
                <a:off x="36204" y="-26542"/>
                <a:ext cx="313768" cy="13827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746" name="Group 746"/>
            <p:cNvGrpSpPr/>
            <p:nvPr/>
          </p:nvGrpSpPr>
          <p:grpSpPr>
            <a:xfrm rot="-2172567">
              <a:off x="452252" y="327099"/>
              <a:ext cx="57475" cy="33679"/>
              <a:chOff x="0" y="0"/>
              <a:chExt cx="386175" cy="226288"/>
            </a:xfrm>
          </p:grpSpPr>
          <p:sp>
            <p:nvSpPr>
              <p:cNvPr id="747" name="Freeform 747"/>
              <p:cNvSpPr/>
              <p:nvPr/>
            </p:nvSpPr>
            <p:spPr>
              <a:xfrm>
                <a:off x="0" y="0"/>
                <a:ext cx="386175" cy="226288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226288">
                    <a:moveTo>
                      <a:pt x="193088" y="0"/>
                    </a:moveTo>
                    <a:cubicBezTo>
                      <a:pt x="86448" y="0"/>
                      <a:pt x="0" y="50656"/>
                      <a:pt x="0" y="113144"/>
                    </a:cubicBezTo>
                    <a:cubicBezTo>
                      <a:pt x="0" y="175632"/>
                      <a:pt x="86448" y="226288"/>
                      <a:pt x="193088" y="226288"/>
                    </a:cubicBezTo>
                    <a:cubicBezTo>
                      <a:pt x="299727" y="226288"/>
                      <a:pt x="386175" y="175632"/>
                      <a:pt x="386175" y="113144"/>
                    </a:cubicBezTo>
                    <a:cubicBezTo>
                      <a:pt x="386175" y="50656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48" name="TextBox 748"/>
              <p:cNvSpPr txBox="1"/>
              <p:nvPr/>
            </p:nvSpPr>
            <p:spPr>
              <a:xfrm>
                <a:off x="36204" y="-16885"/>
                <a:ext cx="313768" cy="22195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749" name="Group 749"/>
            <p:cNvGrpSpPr/>
            <p:nvPr/>
          </p:nvGrpSpPr>
          <p:grpSpPr>
            <a:xfrm rot="643594">
              <a:off x="106888" y="158277"/>
              <a:ext cx="132153" cy="12957"/>
              <a:chOff x="0" y="0"/>
              <a:chExt cx="229670" cy="22518"/>
            </a:xfrm>
          </p:grpSpPr>
          <p:sp>
            <p:nvSpPr>
              <p:cNvPr id="750" name="Freeform 750"/>
              <p:cNvSpPr/>
              <p:nvPr/>
            </p:nvSpPr>
            <p:spPr>
              <a:xfrm>
                <a:off x="0" y="0"/>
                <a:ext cx="229670" cy="22518"/>
              </a:xfrm>
              <a:custGeom>
                <a:avLst/>
                <a:gdLst/>
                <a:ahLst/>
                <a:cxnLst/>
                <a:rect l="l" t="t" r="r" b="b"/>
                <a:pathLst>
                  <a:path w="229670" h="22518">
                    <a:moveTo>
                      <a:pt x="114835" y="0"/>
                    </a:moveTo>
                    <a:cubicBezTo>
                      <a:pt x="51413" y="0"/>
                      <a:pt x="0" y="5041"/>
                      <a:pt x="0" y="11259"/>
                    </a:cubicBezTo>
                    <a:cubicBezTo>
                      <a:pt x="0" y="17477"/>
                      <a:pt x="51413" y="22518"/>
                      <a:pt x="114835" y="22518"/>
                    </a:cubicBezTo>
                    <a:cubicBezTo>
                      <a:pt x="178257" y="22518"/>
                      <a:pt x="229670" y="17477"/>
                      <a:pt x="229670" y="11259"/>
                    </a:cubicBezTo>
                    <a:cubicBezTo>
                      <a:pt x="229670" y="5041"/>
                      <a:pt x="178257" y="0"/>
                      <a:pt x="114835" y="0"/>
                    </a:cubicBezTo>
                    <a:close/>
                  </a:path>
                </a:pathLst>
              </a:custGeom>
              <a:solidFill>
                <a:srgbClr val="332413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51" name="TextBox 751"/>
              <p:cNvSpPr txBox="1"/>
              <p:nvPr/>
            </p:nvSpPr>
            <p:spPr>
              <a:xfrm>
                <a:off x="21532" y="-35989"/>
                <a:ext cx="186607" cy="5639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752" name="Group 752"/>
            <p:cNvGrpSpPr/>
            <p:nvPr/>
          </p:nvGrpSpPr>
          <p:grpSpPr>
            <a:xfrm rot="430258">
              <a:off x="1580" y="126536"/>
              <a:ext cx="191469" cy="37311"/>
              <a:chOff x="0" y="0"/>
              <a:chExt cx="193172" cy="37643"/>
            </a:xfrm>
          </p:grpSpPr>
          <p:sp>
            <p:nvSpPr>
              <p:cNvPr id="753" name="Freeform 753"/>
              <p:cNvSpPr/>
              <p:nvPr/>
            </p:nvSpPr>
            <p:spPr>
              <a:xfrm>
                <a:off x="0" y="0"/>
                <a:ext cx="193172" cy="37643"/>
              </a:xfrm>
              <a:custGeom>
                <a:avLst/>
                <a:gdLst/>
                <a:ahLst/>
                <a:cxnLst/>
                <a:rect l="l" t="t" r="r" b="b"/>
                <a:pathLst>
                  <a:path w="193172" h="37643">
                    <a:moveTo>
                      <a:pt x="96586" y="0"/>
                    </a:moveTo>
                    <a:cubicBezTo>
                      <a:pt x="43243" y="0"/>
                      <a:pt x="0" y="8427"/>
                      <a:pt x="0" y="18821"/>
                    </a:cubicBezTo>
                    <a:cubicBezTo>
                      <a:pt x="0" y="29216"/>
                      <a:pt x="43243" y="37643"/>
                      <a:pt x="96586" y="37643"/>
                    </a:cubicBezTo>
                    <a:cubicBezTo>
                      <a:pt x="149929" y="37643"/>
                      <a:pt x="193172" y="29216"/>
                      <a:pt x="193172" y="18821"/>
                    </a:cubicBezTo>
                    <a:cubicBezTo>
                      <a:pt x="193172" y="8427"/>
                      <a:pt x="149929" y="0"/>
                      <a:pt x="96586" y="0"/>
                    </a:cubicBezTo>
                    <a:close/>
                  </a:path>
                </a:pathLst>
              </a:custGeom>
              <a:solidFill>
                <a:srgbClr val="402D16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54" name="TextBox 754"/>
              <p:cNvSpPr txBox="1"/>
              <p:nvPr/>
            </p:nvSpPr>
            <p:spPr>
              <a:xfrm>
                <a:off x="18110" y="-34571"/>
                <a:ext cx="156952" cy="6868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755" name="Group 755"/>
            <p:cNvGrpSpPr/>
            <p:nvPr/>
          </p:nvGrpSpPr>
          <p:grpSpPr>
            <a:xfrm rot="430258">
              <a:off x="34283" y="140991"/>
              <a:ext cx="176271" cy="37311"/>
              <a:chOff x="0" y="0"/>
              <a:chExt cx="177839" cy="37643"/>
            </a:xfrm>
          </p:grpSpPr>
          <p:sp>
            <p:nvSpPr>
              <p:cNvPr id="756" name="Freeform 756"/>
              <p:cNvSpPr/>
              <p:nvPr/>
            </p:nvSpPr>
            <p:spPr>
              <a:xfrm>
                <a:off x="0" y="0"/>
                <a:ext cx="177839" cy="37643"/>
              </a:xfrm>
              <a:custGeom>
                <a:avLst/>
                <a:gdLst/>
                <a:ahLst/>
                <a:cxnLst/>
                <a:rect l="l" t="t" r="r" b="b"/>
                <a:pathLst>
                  <a:path w="177839" h="37643">
                    <a:moveTo>
                      <a:pt x="88920" y="0"/>
                    </a:moveTo>
                    <a:cubicBezTo>
                      <a:pt x="39811" y="0"/>
                      <a:pt x="0" y="8427"/>
                      <a:pt x="0" y="18821"/>
                    </a:cubicBezTo>
                    <a:cubicBezTo>
                      <a:pt x="0" y="29216"/>
                      <a:pt x="39811" y="37643"/>
                      <a:pt x="88920" y="37643"/>
                    </a:cubicBezTo>
                    <a:cubicBezTo>
                      <a:pt x="138029" y="37643"/>
                      <a:pt x="177839" y="29216"/>
                      <a:pt x="177839" y="18821"/>
                    </a:cubicBezTo>
                    <a:cubicBezTo>
                      <a:pt x="177839" y="8427"/>
                      <a:pt x="138029" y="0"/>
                      <a:pt x="88920" y="0"/>
                    </a:cubicBezTo>
                    <a:close/>
                  </a:path>
                </a:pathLst>
              </a:custGeom>
              <a:solidFill>
                <a:srgbClr val="402D16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57" name="TextBox 757"/>
              <p:cNvSpPr txBox="1"/>
              <p:nvPr/>
            </p:nvSpPr>
            <p:spPr>
              <a:xfrm>
                <a:off x="16672" y="-34571"/>
                <a:ext cx="144494" cy="6868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758" name="Group 758"/>
            <p:cNvGrpSpPr/>
            <p:nvPr/>
          </p:nvGrpSpPr>
          <p:grpSpPr>
            <a:xfrm rot="430258">
              <a:off x="107513" y="163853"/>
              <a:ext cx="111489" cy="23599"/>
              <a:chOff x="0" y="0"/>
              <a:chExt cx="177839" cy="37643"/>
            </a:xfrm>
          </p:grpSpPr>
          <p:sp>
            <p:nvSpPr>
              <p:cNvPr id="759" name="Freeform 759"/>
              <p:cNvSpPr/>
              <p:nvPr/>
            </p:nvSpPr>
            <p:spPr>
              <a:xfrm>
                <a:off x="0" y="0"/>
                <a:ext cx="177839" cy="37643"/>
              </a:xfrm>
              <a:custGeom>
                <a:avLst/>
                <a:gdLst/>
                <a:ahLst/>
                <a:cxnLst/>
                <a:rect l="l" t="t" r="r" b="b"/>
                <a:pathLst>
                  <a:path w="177839" h="37643">
                    <a:moveTo>
                      <a:pt x="88920" y="0"/>
                    </a:moveTo>
                    <a:cubicBezTo>
                      <a:pt x="39811" y="0"/>
                      <a:pt x="0" y="8427"/>
                      <a:pt x="0" y="18821"/>
                    </a:cubicBezTo>
                    <a:cubicBezTo>
                      <a:pt x="0" y="29216"/>
                      <a:pt x="39811" y="37643"/>
                      <a:pt x="88920" y="37643"/>
                    </a:cubicBezTo>
                    <a:cubicBezTo>
                      <a:pt x="138029" y="37643"/>
                      <a:pt x="177839" y="29216"/>
                      <a:pt x="177839" y="18821"/>
                    </a:cubicBezTo>
                    <a:cubicBezTo>
                      <a:pt x="177839" y="8427"/>
                      <a:pt x="138029" y="0"/>
                      <a:pt x="88920" y="0"/>
                    </a:cubicBezTo>
                    <a:close/>
                  </a:path>
                </a:pathLst>
              </a:custGeom>
              <a:solidFill>
                <a:srgbClr val="402D16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60" name="TextBox 760"/>
              <p:cNvSpPr txBox="1"/>
              <p:nvPr/>
            </p:nvSpPr>
            <p:spPr>
              <a:xfrm>
                <a:off x="16672" y="-34571"/>
                <a:ext cx="144494" cy="6868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761" name="Group 761"/>
            <p:cNvGrpSpPr/>
            <p:nvPr/>
          </p:nvGrpSpPr>
          <p:grpSpPr>
            <a:xfrm rot="-104681">
              <a:off x="112336" y="124627"/>
              <a:ext cx="67957" cy="21604"/>
              <a:chOff x="0" y="0"/>
              <a:chExt cx="118406" cy="37643"/>
            </a:xfrm>
          </p:grpSpPr>
          <p:sp>
            <p:nvSpPr>
              <p:cNvPr id="762" name="Freeform 762"/>
              <p:cNvSpPr/>
              <p:nvPr/>
            </p:nvSpPr>
            <p:spPr>
              <a:xfrm>
                <a:off x="0" y="0"/>
                <a:ext cx="118406" cy="37643"/>
              </a:xfrm>
              <a:custGeom>
                <a:avLst/>
                <a:gdLst/>
                <a:ahLst/>
                <a:cxnLst/>
                <a:rect l="l" t="t" r="r" b="b"/>
                <a:pathLst>
                  <a:path w="118406" h="37643">
                    <a:moveTo>
                      <a:pt x="59203" y="0"/>
                    </a:moveTo>
                    <a:cubicBezTo>
                      <a:pt x="26506" y="0"/>
                      <a:pt x="0" y="8427"/>
                      <a:pt x="0" y="18821"/>
                    </a:cubicBezTo>
                    <a:cubicBezTo>
                      <a:pt x="0" y="29216"/>
                      <a:pt x="26506" y="37643"/>
                      <a:pt x="59203" y="37643"/>
                    </a:cubicBezTo>
                    <a:cubicBezTo>
                      <a:pt x="91900" y="37643"/>
                      <a:pt x="118406" y="29216"/>
                      <a:pt x="118406" y="18821"/>
                    </a:cubicBezTo>
                    <a:cubicBezTo>
                      <a:pt x="118406" y="8427"/>
                      <a:pt x="91900" y="0"/>
                      <a:pt x="59203" y="0"/>
                    </a:cubicBezTo>
                    <a:close/>
                  </a:path>
                </a:pathLst>
              </a:custGeom>
              <a:solidFill>
                <a:srgbClr val="402D16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63" name="TextBox 763"/>
              <p:cNvSpPr txBox="1"/>
              <p:nvPr/>
            </p:nvSpPr>
            <p:spPr>
              <a:xfrm>
                <a:off x="11101" y="-34571"/>
                <a:ext cx="96205" cy="6868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764" name="Group 764"/>
            <p:cNvGrpSpPr/>
            <p:nvPr/>
          </p:nvGrpSpPr>
          <p:grpSpPr>
            <a:xfrm>
              <a:off x="133010" y="138200"/>
              <a:ext cx="80785" cy="12957"/>
              <a:chOff x="0" y="0"/>
              <a:chExt cx="140396" cy="22518"/>
            </a:xfrm>
          </p:grpSpPr>
          <p:sp>
            <p:nvSpPr>
              <p:cNvPr id="765" name="Freeform 765"/>
              <p:cNvSpPr/>
              <p:nvPr/>
            </p:nvSpPr>
            <p:spPr>
              <a:xfrm>
                <a:off x="0" y="0"/>
                <a:ext cx="140396" cy="22518"/>
              </a:xfrm>
              <a:custGeom>
                <a:avLst/>
                <a:gdLst/>
                <a:ahLst/>
                <a:cxnLst/>
                <a:rect l="l" t="t" r="r" b="b"/>
                <a:pathLst>
                  <a:path w="140396" h="22518">
                    <a:moveTo>
                      <a:pt x="70198" y="0"/>
                    </a:moveTo>
                    <a:cubicBezTo>
                      <a:pt x="31429" y="0"/>
                      <a:pt x="0" y="5041"/>
                      <a:pt x="0" y="11259"/>
                    </a:cubicBezTo>
                    <a:cubicBezTo>
                      <a:pt x="0" y="17477"/>
                      <a:pt x="31429" y="22518"/>
                      <a:pt x="70198" y="22518"/>
                    </a:cubicBezTo>
                    <a:cubicBezTo>
                      <a:pt x="108967" y="22518"/>
                      <a:pt x="140396" y="17477"/>
                      <a:pt x="140396" y="11259"/>
                    </a:cubicBezTo>
                    <a:cubicBezTo>
                      <a:pt x="140396" y="5041"/>
                      <a:pt x="108967" y="0"/>
                      <a:pt x="70198" y="0"/>
                    </a:cubicBezTo>
                    <a:close/>
                  </a:path>
                </a:pathLst>
              </a:custGeom>
              <a:solidFill>
                <a:srgbClr val="332413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66" name="TextBox 766"/>
              <p:cNvSpPr txBox="1"/>
              <p:nvPr/>
            </p:nvSpPr>
            <p:spPr>
              <a:xfrm>
                <a:off x="13162" y="-35989"/>
                <a:ext cx="114072" cy="5639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767" name="Group 767"/>
            <p:cNvGrpSpPr/>
            <p:nvPr/>
          </p:nvGrpSpPr>
          <p:grpSpPr>
            <a:xfrm rot="643594">
              <a:off x="46094" y="156863"/>
              <a:ext cx="132153" cy="12957"/>
              <a:chOff x="0" y="0"/>
              <a:chExt cx="229670" cy="22518"/>
            </a:xfrm>
          </p:grpSpPr>
          <p:sp>
            <p:nvSpPr>
              <p:cNvPr id="768" name="Freeform 768"/>
              <p:cNvSpPr/>
              <p:nvPr/>
            </p:nvSpPr>
            <p:spPr>
              <a:xfrm>
                <a:off x="0" y="0"/>
                <a:ext cx="229670" cy="22518"/>
              </a:xfrm>
              <a:custGeom>
                <a:avLst/>
                <a:gdLst/>
                <a:ahLst/>
                <a:cxnLst/>
                <a:rect l="l" t="t" r="r" b="b"/>
                <a:pathLst>
                  <a:path w="229670" h="22518">
                    <a:moveTo>
                      <a:pt x="114835" y="0"/>
                    </a:moveTo>
                    <a:cubicBezTo>
                      <a:pt x="51413" y="0"/>
                      <a:pt x="0" y="5041"/>
                      <a:pt x="0" y="11259"/>
                    </a:cubicBezTo>
                    <a:cubicBezTo>
                      <a:pt x="0" y="17477"/>
                      <a:pt x="51413" y="22518"/>
                      <a:pt x="114835" y="22518"/>
                    </a:cubicBezTo>
                    <a:cubicBezTo>
                      <a:pt x="178257" y="22518"/>
                      <a:pt x="229670" y="17477"/>
                      <a:pt x="229670" y="11259"/>
                    </a:cubicBezTo>
                    <a:cubicBezTo>
                      <a:pt x="229670" y="5041"/>
                      <a:pt x="178257" y="0"/>
                      <a:pt x="114835" y="0"/>
                    </a:cubicBezTo>
                    <a:close/>
                  </a:path>
                </a:pathLst>
              </a:custGeom>
              <a:solidFill>
                <a:srgbClr val="332413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69" name="TextBox 769"/>
              <p:cNvSpPr txBox="1"/>
              <p:nvPr/>
            </p:nvSpPr>
            <p:spPr>
              <a:xfrm>
                <a:off x="21532" y="-35989"/>
                <a:ext cx="186607" cy="5639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770" name="Group 770"/>
            <p:cNvGrpSpPr/>
            <p:nvPr/>
          </p:nvGrpSpPr>
          <p:grpSpPr>
            <a:xfrm>
              <a:off x="324622" y="117847"/>
              <a:ext cx="185624" cy="13044"/>
              <a:chOff x="0" y="0"/>
              <a:chExt cx="140396" cy="9866"/>
            </a:xfrm>
          </p:grpSpPr>
          <p:sp>
            <p:nvSpPr>
              <p:cNvPr id="771" name="Freeform 771"/>
              <p:cNvSpPr/>
              <p:nvPr/>
            </p:nvSpPr>
            <p:spPr>
              <a:xfrm>
                <a:off x="0" y="0"/>
                <a:ext cx="140396" cy="9866"/>
              </a:xfrm>
              <a:custGeom>
                <a:avLst/>
                <a:gdLst/>
                <a:ahLst/>
                <a:cxnLst/>
                <a:rect l="l" t="t" r="r" b="b"/>
                <a:pathLst>
                  <a:path w="140396" h="9866">
                    <a:moveTo>
                      <a:pt x="70198" y="0"/>
                    </a:moveTo>
                    <a:cubicBezTo>
                      <a:pt x="31429" y="0"/>
                      <a:pt x="0" y="2209"/>
                      <a:pt x="0" y="4933"/>
                    </a:cubicBezTo>
                    <a:cubicBezTo>
                      <a:pt x="0" y="7657"/>
                      <a:pt x="31429" y="9866"/>
                      <a:pt x="70198" y="9866"/>
                    </a:cubicBezTo>
                    <a:cubicBezTo>
                      <a:pt x="108967" y="9866"/>
                      <a:pt x="140396" y="7657"/>
                      <a:pt x="140396" y="4933"/>
                    </a:cubicBezTo>
                    <a:cubicBezTo>
                      <a:pt x="140396" y="2209"/>
                      <a:pt x="108967" y="0"/>
                      <a:pt x="70198" y="0"/>
                    </a:cubicBezTo>
                    <a:close/>
                  </a:path>
                </a:pathLst>
              </a:custGeom>
              <a:solidFill>
                <a:srgbClr val="5E4838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72" name="TextBox 772"/>
              <p:cNvSpPr txBox="1"/>
              <p:nvPr/>
            </p:nvSpPr>
            <p:spPr>
              <a:xfrm>
                <a:off x="13162" y="-37175"/>
                <a:ext cx="114072" cy="4611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773" name="Group 773"/>
            <p:cNvGrpSpPr/>
            <p:nvPr/>
          </p:nvGrpSpPr>
          <p:grpSpPr>
            <a:xfrm>
              <a:off x="329519" y="128344"/>
              <a:ext cx="166510" cy="12957"/>
              <a:chOff x="0" y="0"/>
              <a:chExt cx="140396" cy="10925"/>
            </a:xfrm>
          </p:grpSpPr>
          <p:sp>
            <p:nvSpPr>
              <p:cNvPr id="774" name="Freeform 774"/>
              <p:cNvSpPr/>
              <p:nvPr/>
            </p:nvSpPr>
            <p:spPr>
              <a:xfrm>
                <a:off x="0" y="0"/>
                <a:ext cx="140396" cy="10925"/>
              </a:xfrm>
              <a:custGeom>
                <a:avLst/>
                <a:gdLst/>
                <a:ahLst/>
                <a:cxnLst/>
                <a:rect l="l" t="t" r="r" b="b"/>
                <a:pathLst>
                  <a:path w="140396" h="10925">
                    <a:moveTo>
                      <a:pt x="70198" y="0"/>
                    </a:moveTo>
                    <a:cubicBezTo>
                      <a:pt x="31429" y="0"/>
                      <a:pt x="0" y="2446"/>
                      <a:pt x="0" y="5462"/>
                    </a:cubicBezTo>
                    <a:cubicBezTo>
                      <a:pt x="0" y="8479"/>
                      <a:pt x="31429" y="10925"/>
                      <a:pt x="70198" y="10925"/>
                    </a:cubicBezTo>
                    <a:cubicBezTo>
                      <a:pt x="108967" y="10925"/>
                      <a:pt x="140396" y="8479"/>
                      <a:pt x="140396" y="5462"/>
                    </a:cubicBezTo>
                    <a:cubicBezTo>
                      <a:pt x="140396" y="2446"/>
                      <a:pt x="108967" y="0"/>
                      <a:pt x="70198" y="0"/>
                    </a:cubicBezTo>
                    <a:close/>
                  </a:path>
                </a:pathLst>
              </a:custGeom>
              <a:solidFill>
                <a:srgbClr val="5E4838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75" name="TextBox 775"/>
              <p:cNvSpPr txBox="1"/>
              <p:nvPr/>
            </p:nvSpPr>
            <p:spPr>
              <a:xfrm>
                <a:off x="13162" y="-37076"/>
                <a:ext cx="114072" cy="4697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776" name="Group 776"/>
            <p:cNvGrpSpPr/>
            <p:nvPr/>
          </p:nvGrpSpPr>
          <p:grpSpPr>
            <a:xfrm>
              <a:off x="310284" y="117421"/>
              <a:ext cx="66985" cy="50023"/>
              <a:chOff x="0" y="0"/>
              <a:chExt cx="52962" cy="39551"/>
            </a:xfrm>
          </p:grpSpPr>
          <p:sp>
            <p:nvSpPr>
              <p:cNvPr id="777" name="Freeform 777"/>
              <p:cNvSpPr/>
              <p:nvPr/>
            </p:nvSpPr>
            <p:spPr>
              <a:xfrm>
                <a:off x="0" y="0"/>
                <a:ext cx="52962" cy="39551"/>
              </a:xfrm>
              <a:custGeom>
                <a:avLst/>
                <a:gdLst/>
                <a:ahLst/>
                <a:cxnLst/>
                <a:rect l="l" t="t" r="r" b="b"/>
                <a:pathLst>
                  <a:path w="52962" h="39551">
                    <a:moveTo>
                      <a:pt x="26481" y="0"/>
                    </a:moveTo>
                    <a:cubicBezTo>
                      <a:pt x="11856" y="0"/>
                      <a:pt x="0" y="8854"/>
                      <a:pt x="0" y="19776"/>
                    </a:cubicBezTo>
                    <a:cubicBezTo>
                      <a:pt x="0" y="30697"/>
                      <a:pt x="11856" y="39551"/>
                      <a:pt x="26481" y="39551"/>
                    </a:cubicBezTo>
                    <a:cubicBezTo>
                      <a:pt x="41106" y="39551"/>
                      <a:pt x="52962" y="30697"/>
                      <a:pt x="52962" y="19776"/>
                    </a:cubicBezTo>
                    <a:cubicBezTo>
                      <a:pt x="52962" y="8854"/>
                      <a:pt x="41106" y="0"/>
                      <a:pt x="26481" y="0"/>
                    </a:cubicBezTo>
                    <a:close/>
                  </a:path>
                </a:pathLst>
              </a:custGeom>
              <a:solidFill>
                <a:srgbClr val="A0815C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78" name="TextBox 778"/>
              <p:cNvSpPr txBox="1"/>
              <p:nvPr/>
            </p:nvSpPr>
            <p:spPr>
              <a:xfrm>
                <a:off x="4965" y="-34392"/>
                <a:ext cx="43032" cy="7023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779" name="Group 779"/>
            <p:cNvGrpSpPr/>
            <p:nvPr/>
          </p:nvGrpSpPr>
          <p:grpSpPr>
            <a:xfrm>
              <a:off x="318257" y="117847"/>
              <a:ext cx="51038" cy="46908"/>
              <a:chOff x="0" y="0"/>
              <a:chExt cx="40957" cy="37643"/>
            </a:xfrm>
          </p:grpSpPr>
          <p:sp>
            <p:nvSpPr>
              <p:cNvPr id="780" name="Freeform 780"/>
              <p:cNvSpPr/>
              <p:nvPr/>
            </p:nvSpPr>
            <p:spPr>
              <a:xfrm>
                <a:off x="0" y="0"/>
                <a:ext cx="40957" cy="37643"/>
              </a:xfrm>
              <a:custGeom>
                <a:avLst/>
                <a:gdLst/>
                <a:ahLst/>
                <a:cxnLst/>
                <a:rect l="l" t="t" r="r" b="b"/>
                <a:pathLst>
                  <a:path w="40957" h="37643">
                    <a:moveTo>
                      <a:pt x="20479" y="0"/>
                    </a:moveTo>
                    <a:cubicBezTo>
                      <a:pt x="9169" y="0"/>
                      <a:pt x="0" y="8427"/>
                      <a:pt x="0" y="18821"/>
                    </a:cubicBezTo>
                    <a:cubicBezTo>
                      <a:pt x="0" y="29216"/>
                      <a:pt x="9169" y="37643"/>
                      <a:pt x="20479" y="37643"/>
                    </a:cubicBezTo>
                    <a:cubicBezTo>
                      <a:pt x="31788" y="37643"/>
                      <a:pt x="40957" y="29216"/>
                      <a:pt x="40957" y="18821"/>
                    </a:cubicBezTo>
                    <a:cubicBezTo>
                      <a:pt x="40957" y="8427"/>
                      <a:pt x="31788" y="0"/>
                      <a:pt x="20479" y="0"/>
                    </a:cubicBezTo>
                    <a:close/>
                  </a:path>
                </a:pathLst>
              </a:custGeom>
              <a:solidFill>
                <a:srgbClr val="402D16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81" name="TextBox 781"/>
              <p:cNvSpPr txBox="1"/>
              <p:nvPr/>
            </p:nvSpPr>
            <p:spPr>
              <a:xfrm>
                <a:off x="3840" y="-34571"/>
                <a:ext cx="33278" cy="6868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782" name="Group 782"/>
            <p:cNvGrpSpPr/>
            <p:nvPr/>
          </p:nvGrpSpPr>
          <p:grpSpPr>
            <a:xfrm>
              <a:off x="318257" y="120110"/>
              <a:ext cx="48575" cy="44645"/>
              <a:chOff x="0" y="0"/>
              <a:chExt cx="40957" cy="37643"/>
            </a:xfrm>
          </p:grpSpPr>
          <p:sp>
            <p:nvSpPr>
              <p:cNvPr id="783" name="Freeform 783"/>
              <p:cNvSpPr/>
              <p:nvPr/>
            </p:nvSpPr>
            <p:spPr>
              <a:xfrm>
                <a:off x="0" y="0"/>
                <a:ext cx="40957" cy="37643"/>
              </a:xfrm>
              <a:custGeom>
                <a:avLst/>
                <a:gdLst/>
                <a:ahLst/>
                <a:cxnLst/>
                <a:rect l="l" t="t" r="r" b="b"/>
                <a:pathLst>
                  <a:path w="40957" h="37643">
                    <a:moveTo>
                      <a:pt x="20479" y="0"/>
                    </a:moveTo>
                    <a:cubicBezTo>
                      <a:pt x="9169" y="0"/>
                      <a:pt x="0" y="8427"/>
                      <a:pt x="0" y="18821"/>
                    </a:cubicBezTo>
                    <a:cubicBezTo>
                      <a:pt x="0" y="29216"/>
                      <a:pt x="9169" y="37643"/>
                      <a:pt x="20479" y="37643"/>
                    </a:cubicBezTo>
                    <a:cubicBezTo>
                      <a:pt x="31788" y="37643"/>
                      <a:pt x="40957" y="29216"/>
                      <a:pt x="40957" y="18821"/>
                    </a:cubicBezTo>
                    <a:cubicBezTo>
                      <a:pt x="40957" y="8427"/>
                      <a:pt x="31788" y="0"/>
                      <a:pt x="20479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84" name="TextBox 784"/>
              <p:cNvSpPr txBox="1"/>
              <p:nvPr/>
            </p:nvSpPr>
            <p:spPr>
              <a:xfrm>
                <a:off x="3840" y="-34571"/>
                <a:ext cx="33278" cy="6868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785" name="Group 785"/>
            <p:cNvGrpSpPr/>
            <p:nvPr/>
          </p:nvGrpSpPr>
          <p:grpSpPr>
            <a:xfrm rot="430258">
              <a:off x="330901" y="130633"/>
              <a:ext cx="23289" cy="23599"/>
              <a:chOff x="0" y="0"/>
              <a:chExt cx="37149" cy="37643"/>
            </a:xfrm>
          </p:grpSpPr>
          <p:sp>
            <p:nvSpPr>
              <p:cNvPr id="786" name="Freeform 786"/>
              <p:cNvSpPr/>
              <p:nvPr/>
            </p:nvSpPr>
            <p:spPr>
              <a:xfrm>
                <a:off x="0" y="0"/>
                <a:ext cx="37149" cy="37643"/>
              </a:xfrm>
              <a:custGeom>
                <a:avLst/>
                <a:gdLst/>
                <a:ahLst/>
                <a:cxnLst/>
                <a:rect l="l" t="t" r="r" b="b"/>
                <a:pathLst>
                  <a:path w="37149" h="37643">
                    <a:moveTo>
                      <a:pt x="18574" y="0"/>
                    </a:moveTo>
                    <a:cubicBezTo>
                      <a:pt x="8316" y="0"/>
                      <a:pt x="0" y="8427"/>
                      <a:pt x="0" y="18821"/>
                    </a:cubicBezTo>
                    <a:cubicBezTo>
                      <a:pt x="0" y="29216"/>
                      <a:pt x="8316" y="37643"/>
                      <a:pt x="18574" y="37643"/>
                    </a:cubicBezTo>
                    <a:cubicBezTo>
                      <a:pt x="28833" y="37643"/>
                      <a:pt x="37149" y="29216"/>
                      <a:pt x="37149" y="18821"/>
                    </a:cubicBezTo>
                    <a:cubicBezTo>
                      <a:pt x="37149" y="8427"/>
                      <a:pt x="28833" y="0"/>
                      <a:pt x="18574" y="0"/>
                    </a:cubicBezTo>
                    <a:close/>
                  </a:path>
                </a:pathLst>
              </a:custGeom>
              <a:solidFill>
                <a:srgbClr val="402D16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87" name="TextBox 787"/>
              <p:cNvSpPr txBox="1"/>
              <p:nvPr/>
            </p:nvSpPr>
            <p:spPr>
              <a:xfrm>
                <a:off x="3483" y="-34571"/>
                <a:ext cx="30183" cy="6868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788" name="Group 788"/>
            <p:cNvGrpSpPr/>
            <p:nvPr/>
          </p:nvGrpSpPr>
          <p:grpSpPr>
            <a:xfrm rot="-3184323">
              <a:off x="913413" y="809073"/>
              <a:ext cx="123266" cy="32618"/>
              <a:chOff x="0" y="0"/>
              <a:chExt cx="162373" cy="42966"/>
            </a:xfrm>
          </p:grpSpPr>
          <p:sp>
            <p:nvSpPr>
              <p:cNvPr id="789" name="Freeform 789"/>
              <p:cNvSpPr/>
              <p:nvPr/>
            </p:nvSpPr>
            <p:spPr>
              <a:xfrm>
                <a:off x="0" y="0"/>
                <a:ext cx="162373" cy="42966"/>
              </a:xfrm>
              <a:custGeom>
                <a:avLst/>
                <a:gdLst/>
                <a:ahLst/>
                <a:cxnLst/>
                <a:rect l="l" t="t" r="r" b="b"/>
                <a:pathLst>
                  <a:path w="162373" h="42966">
                    <a:moveTo>
                      <a:pt x="81186" y="0"/>
                    </a:moveTo>
                    <a:cubicBezTo>
                      <a:pt x="36348" y="0"/>
                      <a:pt x="0" y="9618"/>
                      <a:pt x="0" y="21483"/>
                    </a:cubicBezTo>
                    <a:cubicBezTo>
                      <a:pt x="0" y="33348"/>
                      <a:pt x="36348" y="42966"/>
                      <a:pt x="81186" y="42966"/>
                    </a:cubicBezTo>
                    <a:cubicBezTo>
                      <a:pt x="126024" y="42966"/>
                      <a:pt x="162373" y="33348"/>
                      <a:pt x="162373" y="21483"/>
                    </a:cubicBezTo>
                    <a:cubicBezTo>
                      <a:pt x="162373" y="9618"/>
                      <a:pt x="126024" y="0"/>
                      <a:pt x="81186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90" name="TextBox 790"/>
              <p:cNvSpPr txBox="1"/>
              <p:nvPr/>
            </p:nvSpPr>
            <p:spPr>
              <a:xfrm>
                <a:off x="15222" y="-34072"/>
                <a:ext cx="131928" cy="7301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791" name="Group 791"/>
            <p:cNvGrpSpPr/>
            <p:nvPr/>
          </p:nvGrpSpPr>
          <p:grpSpPr>
            <a:xfrm rot="-3574489">
              <a:off x="937841" y="834379"/>
              <a:ext cx="74468" cy="21940"/>
              <a:chOff x="0" y="0"/>
              <a:chExt cx="98094" cy="28900"/>
            </a:xfrm>
          </p:grpSpPr>
          <p:sp>
            <p:nvSpPr>
              <p:cNvPr id="792" name="Freeform 792"/>
              <p:cNvSpPr/>
              <p:nvPr/>
            </p:nvSpPr>
            <p:spPr>
              <a:xfrm>
                <a:off x="0" y="0"/>
                <a:ext cx="98094" cy="28900"/>
              </a:xfrm>
              <a:custGeom>
                <a:avLst/>
                <a:gdLst/>
                <a:ahLst/>
                <a:cxnLst/>
                <a:rect l="l" t="t" r="r" b="b"/>
                <a:pathLst>
                  <a:path w="98094" h="28900">
                    <a:moveTo>
                      <a:pt x="49047" y="0"/>
                    </a:moveTo>
                    <a:cubicBezTo>
                      <a:pt x="21959" y="0"/>
                      <a:pt x="0" y="6470"/>
                      <a:pt x="0" y="14450"/>
                    </a:cubicBezTo>
                    <a:cubicBezTo>
                      <a:pt x="0" y="22431"/>
                      <a:pt x="21959" y="28900"/>
                      <a:pt x="49047" y="28900"/>
                    </a:cubicBezTo>
                    <a:cubicBezTo>
                      <a:pt x="76135" y="28900"/>
                      <a:pt x="98094" y="22431"/>
                      <a:pt x="98094" y="14450"/>
                    </a:cubicBezTo>
                    <a:cubicBezTo>
                      <a:pt x="98094" y="6470"/>
                      <a:pt x="76135" y="0"/>
                      <a:pt x="49047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93" name="TextBox 793"/>
              <p:cNvSpPr txBox="1"/>
              <p:nvPr/>
            </p:nvSpPr>
            <p:spPr>
              <a:xfrm>
                <a:off x="9196" y="-35391"/>
                <a:ext cx="79701" cy="6158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794" name="Group 794"/>
            <p:cNvGrpSpPr/>
            <p:nvPr/>
          </p:nvGrpSpPr>
          <p:grpSpPr>
            <a:xfrm rot="-4373836">
              <a:off x="904887" y="830068"/>
              <a:ext cx="74468" cy="12957"/>
              <a:chOff x="0" y="0"/>
              <a:chExt cx="98094" cy="17068"/>
            </a:xfrm>
          </p:grpSpPr>
          <p:sp>
            <p:nvSpPr>
              <p:cNvPr id="795" name="Freeform 795"/>
              <p:cNvSpPr/>
              <p:nvPr/>
            </p:nvSpPr>
            <p:spPr>
              <a:xfrm>
                <a:off x="0" y="0"/>
                <a:ext cx="98094" cy="17068"/>
              </a:xfrm>
              <a:custGeom>
                <a:avLst/>
                <a:gdLst/>
                <a:ahLst/>
                <a:cxnLst/>
                <a:rect l="l" t="t" r="r" b="b"/>
                <a:pathLst>
                  <a:path w="98094" h="17068">
                    <a:moveTo>
                      <a:pt x="49047" y="0"/>
                    </a:moveTo>
                    <a:cubicBezTo>
                      <a:pt x="21959" y="0"/>
                      <a:pt x="0" y="3821"/>
                      <a:pt x="0" y="8534"/>
                    </a:cubicBezTo>
                    <a:cubicBezTo>
                      <a:pt x="0" y="13247"/>
                      <a:pt x="21959" y="17068"/>
                      <a:pt x="49047" y="17068"/>
                    </a:cubicBezTo>
                    <a:cubicBezTo>
                      <a:pt x="76135" y="17068"/>
                      <a:pt x="98094" y="13247"/>
                      <a:pt x="98094" y="8534"/>
                    </a:cubicBezTo>
                    <a:cubicBezTo>
                      <a:pt x="98094" y="3821"/>
                      <a:pt x="76135" y="0"/>
                      <a:pt x="49047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96" name="TextBox 796"/>
              <p:cNvSpPr txBox="1"/>
              <p:nvPr/>
            </p:nvSpPr>
            <p:spPr>
              <a:xfrm>
                <a:off x="9196" y="-36500"/>
                <a:ext cx="79701" cy="5196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797" name="Group 797"/>
            <p:cNvGrpSpPr/>
            <p:nvPr/>
          </p:nvGrpSpPr>
          <p:grpSpPr>
            <a:xfrm rot="-2534921">
              <a:off x="831396" y="850698"/>
              <a:ext cx="74468" cy="21940"/>
              <a:chOff x="0" y="0"/>
              <a:chExt cx="98094" cy="28900"/>
            </a:xfrm>
          </p:grpSpPr>
          <p:sp>
            <p:nvSpPr>
              <p:cNvPr id="798" name="Freeform 798"/>
              <p:cNvSpPr/>
              <p:nvPr/>
            </p:nvSpPr>
            <p:spPr>
              <a:xfrm>
                <a:off x="0" y="0"/>
                <a:ext cx="98094" cy="28900"/>
              </a:xfrm>
              <a:custGeom>
                <a:avLst/>
                <a:gdLst/>
                <a:ahLst/>
                <a:cxnLst/>
                <a:rect l="l" t="t" r="r" b="b"/>
                <a:pathLst>
                  <a:path w="98094" h="28900">
                    <a:moveTo>
                      <a:pt x="49047" y="0"/>
                    </a:moveTo>
                    <a:cubicBezTo>
                      <a:pt x="21959" y="0"/>
                      <a:pt x="0" y="6470"/>
                      <a:pt x="0" y="14450"/>
                    </a:cubicBezTo>
                    <a:cubicBezTo>
                      <a:pt x="0" y="22431"/>
                      <a:pt x="21959" y="28900"/>
                      <a:pt x="49047" y="28900"/>
                    </a:cubicBezTo>
                    <a:cubicBezTo>
                      <a:pt x="76135" y="28900"/>
                      <a:pt x="98094" y="22431"/>
                      <a:pt x="98094" y="14450"/>
                    </a:cubicBezTo>
                    <a:cubicBezTo>
                      <a:pt x="98094" y="6470"/>
                      <a:pt x="76135" y="0"/>
                      <a:pt x="49047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99" name="TextBox 799"/>
              <p:cNvSpPr txBox="1"/>
              <p:nvPr/>
            </p:nvSpPr>
            <p:spPr>
              <a:xfrm>
                <a:off x="9196" y="-35391"/>
                <a:ext cx="79701" cy="6158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800" name="Group 800"/>
            <p:cNvGrpSpPr/>
            <p:nvPr/>
          </p:nvGrpSpPr>
          <p:grpSpPr>
            <a:xfrm rot="-2534921">
              <a:off x="840564" y="850698"/>
              <a:ext cx="74468" cy="21940"/>
              <a:chOff x="0" y="0"/>
              <a:chExt cx="98094" cy="28900"/>
            </a:xfrm>
          </p:grpSpPr>
          <p:sp>
            <p:nvSpPr>
              <p:cNvPr id="801" name="Freeform 801"/>
              <p:cNvSpPr/>
              <p:nvPr/>
            </p:nvSpPr>
            <p:spPr>
              <a:xfrm>
                <a:off x="0" y="0"/>
                <a:ext cx="98094" cy="28900"/>
              </a:xfrm>
              <a:custGeom>
                <a:avLst/>
                <a:gdLst/>
                <a:ahLst/>
                <a:cxnLst/>
                <a:rect l="l" t="t" r="r" b="b"/>
                <a:pathLst>
                  <a:path w="98094" h="28900">
                    <a:moveTo>
                      <a:pt x="49047" y="0"/>
                    </a:moveTo>
                    <a:cubicBezTo>
                      <a:pt x="21959" y="0"/>
                      <a:pt x="0" y="6470"/>
                      <a:pt x="0" y="14450"/>
                    </a:cubicBezTo>
                    <a:cubicBezTo>
                      <a:pt x="0" y="22431"/>
                      <a:pt x="21959" y="28900"/>
                      <a:pt x="49047" y="28900"/>
                    </a:cubicBezTo>
                    <a:cubicBezTo>
                      <a:pt x="76135" y="28900"/>
                      <a:pt x="98094" y="22431"/>
                      <a:pt x="98094" y="14450"/>
                    </a:cubicBezTo>
                    <a:cubicBezTo>
                      <a:pt x="98094" y="6470"/>
                      <a:pt x="76135" y="0"/>
                      <a:pt x="49047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02" name="TextBox 802"/>
              <p:cNvSpPr txBox="1"/>
              <p:nvPr/>
            </p:nvSpPr>
            <p:spPr>
              <a:xfrm>
                <a:off x="9196" y="-35391"/>
                <a:ext cx="79701" cy="6158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803" name="Group 803"/>
            <p:cNvGrpSpPr/>
            <p:nvPr/>
          </p:nvGrpSpPr>
          <p:grpSpPr>
            <a:xfrm rot="-2272342">
              <a:off x="821850" y="848151"/>
              <a:ext cx="74468" cy="12957"/>
              <a:chOff x="0" y="0"/>
              <a:chExt cx="98094" cy="17068"/>
            </a:xfrm>
          </p:grpSpPr>
          <p:sp>
            <p:nvSpPr>
              <p:cNvPr id="804" name="Freeform 804"/>
              <p:cNvSpPr/>
              <p:nvPr/>
            </p:nvSpPr>
            <p:spPr>
              <a:xfrm>
                <a:off x="0" y="0"/>
                <a:ext cx="98094" cy="17068"/>
              </a:xfrm>
              <a:custGeom>
                <a:avLst/>
                <a:gdLst/>
                <a:ahLst/>
                <a:cxnLst/>
                <a:rect l="l" t="t" r="r" b="b"/>
                <a:pathLst>
                  <a:path w="98094" h="17068">
                    <a:moveTo>
                      <a:pt x="49047" y="0"/>
                    </a:moveTo>
                    <a:cubicBezTo>
                      <a:pt x="21959" y="0"/>
                      <a:pt x="0" y="3821"/>
                      <a:pt x="0" y="8534"/>
                    </a:cubicBezTo>
                    <a:cubicBezTo>
                      <a:pt x="0" y="13247"/>
                      <a:pt x="21959" y="17068"/>
                      <a:pt x="49047" y="17068"/>
                    </a:cubicBezTo>
                    <a:cubicBezTo>
                      <a:pt x="76135" y="17068"/>
                      <a:pt x="98094" y="13247"/>
                      <a:pt x="98094" y="8534"/>
                    </a:cubicBezTo>
                    <a:cubicBezTo>
                      <a:pt x="98094" y="3821"/>
                      <a:pt x="76135" y="0"/>
                      <a:pt x="49047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05" name="TextBox 805"/>
              <p:cNvSpPr txBox="1"/>
              <p:nvPr/>
            </p:nvSpPr>
            <p:spPr>
              <a:xfrm>
                <a:off x="9196" y="-36500"/>
                <a:ext cx="79701" cy="5196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806" name="Group 806"/>
            <p:cNvGrpSpPr/>
            <p:nvPr/>
          </p:nvGrpSpPr>
          <p:grpSpPr>
            <a:xfrm rot="-2272342">
              <a:off x="824988" y="855189"/>
              <a:ext cx="74468" cy="12957"/>
              <a:chOff x="0" y="0"/>
              <a:chExt cx="98094" cy="17068"/>
            </a:xfrm>
          </p:grpSpPr>
          <p:sp>
            <p:nvSpPr>
              <p:cNvPr id="807" name="Freeform 807"/>
              <p:cNvSpPr/>
              <p:nvPr/>
            </p:nvSpPr>
            <p:spPr>
              <a:xfrm>
                <a:off x="0" y="0"/>
                <a:ext cx="98094" cy="17068"/>
              </a:xfrm>
              <a:custGeom>
                <a:avLst/>
                <a:gdLst/>
                <a:ahLst/>
                <a:cxnLst/>
                <a:rect l="l" t="t" r="r" b="b"/>
                <a:pathLst>
                  <a:path w="98094" h="17068">
                    <a:moveTo>
                      <a:pt x="49047" y="0"/>
                    </a:moveTo>
                    <a:cubicBezTo>
                      <a:pt x="21959" y="0"/>
                      <a:pt x="0" y="3821"/>
                      <a:pt x="0" y="8534"/>
                    </a:cubicBezTo>
                    <a:cubicBezTo>
                      <a:pt x="0" y="13247"/>
                      <a:pt x="21959" y="17068"/>
                      <a:pt x="49047" y="17068"/>
                    </a:cubicBezTo>
                    <a:cubicBezTo>
                      <a:pt x="76135" y="17068"/>
                      <a:pt x="98094" y="13247"/>
                      <a:pt x="98094" y="8534"/>
                    </a:cubicBezTo>
                    <a:cubicBezTo>
                      <a:pt x="98094" y="3821"/>
                      <a:pt x="76135" y="0"/>
                      <a:pt x="49047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08" name="TextBox 808"/>
              <p:cNvSpPr txBox="1"/>
              <p:nvPr/>
            </p:nvSpPr>
            <p:spPr>
              <a:xfrm>
                <a:off x="9196" y="-36500"/>
                <a:ext cx="79701" cy="5196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809" name="Group 809"/>
            <p:cNvGrpSpPr/>
            <p:nvPr/>
          </p:nvGrpSpPr>
          <p:grpSpPr>
            <a:xfrm rot="-2272342">
              <a:off x="847593" y="865588"/>
              <a:ext cx="70122" cy="12201"/>
              <a:chOff x="0" y="0"/>
              <a:chExt cx="98094" cy="17068"/>
            </a:xfrm>
          </p:grpSpPr>
          <p:sp>
            <p:nvSpPr>
              <p:cNvPr id="810" name="Freeform 810"/>
              <p:cNvSpPr/>
              <p:nvPr/>
            </p:nvSpPr>
            <p:spPr>
              <a:xfrm>
                <a:off x="0" y="0"/>
                <a:ext cx="98094" cy="17068"/>
              </a:xfrm>
              <a:custGeom>
                <a:avLst/>
                <a:gdLst/>
                <a:ahLst/>
                <a:cxnLst/>
                <a:rect l="l" t="t" r="r" b="b"/>
                <a:pathLst>
                  <a:path w="98094" h="17068">
                    <a:moveTo>
                      <a:pt x="49047" y="0"/>
                    </a:moveTo>
                    <a:cubicBezTo>
                      <a:pt x="21959" y="0"/>
                      <a:pt x="0" y="3821"/>
                      <a:pt x="0" y="8534"/>
                    </a:cubicBezTo>
                    <a:cubicBezTo>
                      <a:pt x="0" y="13247"/>
                      <a:pt x="21959" y="17068"/>
                      <a:pt x="49047" y="17068"/>
                    </a:cubicBezTo>
                    <a:cubicBezTo>
                      <a:pt x="76135" y="17068"/>
                      <a:pt x="98094" y="13247"/>
                      <a:pt x="98094" y="8534"/>
                    </a:cubicBezTo>
                    <a:cubicBezTo>
                      <a:pt x="98094" y="3821"/>
                      <a:pt x="76135" y="0"/>
                      <a:pt x="49047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11" name="TextBox 811"/>
              <p:cNvSpPr txBox="1"/>
              <p:nvPr/>
            </p:nvSpPr>
            <p:spPr>
              <a:xfrm>
                <a:off x="9196" y="-36500"/>
                <a:ext cx="79701" cy="5196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812" name="Group 812"/>
            <p:cNvGrpSpPr/>
            <p:nvPr/>
          </p:nvGrpSpPr>
          <p:grpSpPr>
            <a:xfrm rot="2359592">
              <a:off x="228251" y="141110"/>
              <a:ext cx="87878" cy="12957"/>
              <a:chOff x="0" y="0"/>
              <a:chExt cx="140396" cy="20701"/>
            </a:xfrm>
          </p:grpSpPr>
          <p:sp>
            <p:nvSpPr>
              <p:cNvPr id="813" name="Freeform 813"/>
              <p:cNvSpPr/>
              <p:nvPr/>
            </p:nvSpPr>
            <p:spPr>
              <a:xfrm>
                <a:off x="0" y="0"/>
                <a:ext cx="140396" cy="20701"/>
              </a:xfrm>
              <a:custGeom>
                <a:avLst/>
                <a:gdLst/>
                <a:ahLst/>
                <a:cxnLst/>
                <a:rect l="l" t="t" r="r" b="b"/>
                <a:pathLst>
                  <a:path w="140396" h="20701">
                    <a:moveTo>
                      <a:pt x="70198" y="0"/>
                    </a:moveTo>
                    <a:cubicBezTo>
                      <a:pt x="31429" y="0"/>
                      <a:pt x="0" y="4634"/>
                      <a:pt x="0" y="10350"/>
                    </a:cubicBezTo>
                    <a:cubicBezTo>
                      <a:pt x="0" y="16067"/>
                      <a:pt x="31429" y="20701"/>
                      <a:pt x="70198" y="20701"/>
                    </a:cubicBezTo>
                    <a:cubicBezTo>
                      <a:pt x="108967" y="20701"/>
                      <a:pt x="140396" y="16067"/>
                      <a:pt x="140396" y="10350"/>
                    </a:cubicBezTo>
                    <a:cubicBezTo>
                      <a:pt x="140396" y="4634"/>
                      <a:pt x="108967" y="0"/>
                      <a:pt x="70198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14" name="TextBox 814"/>
              <p:cNvSpPr txBox="1"/>
              <p:nvPr/>
            </p:nvSpPr>
            <p:spPr>
              <a:xfrm>
                <a:off x="13162" y="-36159"/>
                <a:ext cx="114072" cy="5491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815" name="Group 815"/>
            <p:cNvGrpSpPr/>
            <p:nvPr/>
          </p:nvGrpSpPr>
          <p:grpSpPr>
            <a:xfrm rot="1986950">
              <a:off x="234736" y="131977"/>
              <a:ext cx="87878" cy="12957"/>
              <a:chOff x="0" y="0"/>
              <a:chExt cx="140396" cy="20701"/>
            </a:xfrm>
          </p:grpSpPr>
          <p:sp>
            <p:nvSpPr>
              <p:cNvPr id="816" name="Freeform 816"/>
              <p:cNvSpPr/>
              <p:nvPr/>
            </p:nvSpPr>
            <p:spPr>
              <a:xfrm>
                <a:off x="0" y="0"/>
                <a:ext cx="140396" cy="20701"/>
              </a:xfrm>
              <a:custGeom>
                <a:avLst/>
                <a:gdLst/>
                <a:ahLst/>
                <a:cxnLst/>
                <a:rect l="l" t="t" r="r" b="b"/>
                <a:pathLst>
                  <a:path w="140396" h="20701">
                    <a:moveTo>
                      <a:pt x="70198" y="0"/>
                    </a:moveTo>
                    <a:cubicBezTo>
                      <a:pt x="31429" y="0"/>
                      <a:pt x="0" y="4634"/>
                      <a:pt x="0" y="10350"/>
                    </a:cubicBezTo>
                    <a:cubicBezTo>
                      <a:pt x="0" y="16067"/>
                      <a:pt x="31429" y="20701"/>
                      <a:pt x="70198" y="20701"/>
                    </a:cubicBezTo>
                    <a:cubicBezTo>
                      <a:pt x="108967" y="20701"/>
                      <a:pt x="140396" y="16067"/>
                      <a:pt x="140396" y="10350"/>
                    </a:cubicBezTo>
                    <a:cubicBezTo>
                      <a:pt x="140396" y="4634"/>
                      <a:pt x="108967" y="0"/>
                      <a:pt x="70198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17" name="TextBox 817"/>
              <p:cNvSpPr txBox="1"/>
              <p:nvPr/>
            </p:nvSpPr>
            <p:spPr>
              <a:xfrm>
                <a:off x="13162" y="-36159"/>
                <a:ext cx="114072" cy="5491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818" name="Group 818"/>
            <p:cNvGrpSpPr/>
            <p:nvPr/>
          </p:nvGrpSpPr>
          <p:grpSpPr>
            <a:xfrm rot="2700000">
              <a:off x="211707" y="141110"/>
              <a:ext cx="87878" cy="12957"/>
              <a:chOff x="0" y="0"/>
              <a:chExt cx="140396" cy="20701"/>
            </a:xfrm>
          </p:grpSpPr>
          <p:sp>
            <p:nvSpPr>
              <p:cNvPr id="819" name="Freeform 819"/>
              <p:cNvSpPr/>
              <p:nvPr/>
            </p:nvSpPr>
            <p:spPr>
              <a:xfrm>
                <a:off x="0" y="0"/>
                <a:ext cx="140396" cy="20701"/>
              </a:xfrm>
              <a:custGeom>
                <a:avLst/>
                <a:gdLst/>
                <a:ahLst/>
                <a:cxnLst/>
                <a:rect l="l" t="t" r="r" b="b"/>
                <a:pathLst>
                  <a:path w="140396" h="20701">
                    <a:moveTo>
                      <a:pt x="70198" y="0"/>
                    </a:moveTo>
                    <a:cubicBezTo>
                      <a:pt x="31429" y="0"/>
                      <a:pt x="0" y="4634"/>
                      <a:pt x="0" y="10350"/>
                    </a:cubicBezTo>
                    <a:cubicBezTo>
                      <a:pt x="0" y="16067"/>
                      <a:pt x="31429" y="20701"/>
                      <a:pt x="70198" y="20701"/>
                    </a:cubicBezTo>
                    <a:cubicBezTo>
                      <a:pt x="108967" y="20701"/>
                      <a:pt x="140396" y="16067"/>
                      <a:pt x="140396" y="10350"/>
                    </a:cubicBezTo>
                    <a:cubicBezTo>
                      <a:pt x="140396" y="4634"/>
                      <a:pt x="108967" y="0"/>
                      <a:pt x="70198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20" name="TextBox 820"/>
              <p:cNvSpPr txBox="1"/>
              <p:nvPr/>
            </p:nvSpPr>
            <p:spPr>
              <a:xfrm>
                <a:off x="13162" y="-36159"/>
                <a:ext cx="114072" cy="5491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821" name="Group 821"/>
            <p:cNvGrpSpPr/>
            <p:nvPr/>
          </p:nvGrpSpPr>
          <p:grpSpPr>
            <a:xfrm rot="1674115">
              <a:off x="195153" y="129184"/>
              <a:ext cx="87878" cy="12957"/>
              <a:chOff x="0" y="0"/>
              <a:chExt cx="140396" cy="20701"/>
            </a:xfrm>
          </p:grpSpPr>
          <p:sp>
            <p:nvSpPr>
              <p:cNvPr id="822" name="Freeform 822"/>
              <p:cNvSpPr/>
              <p:nvPr/>
            </p:nvSpPr>
            <p:spPr>
              <a:xfrm>
                <a:off x="0" y="0"/>
                <a:ext cx="140396" cy="20701"/>
              </a:xfrm>
              <a:custGeom>
                <a:avLst/>
                <a:gdLst/>
                <a:ahLst/>
                <a:cxnLst/>
                <a:rect l="l" t="t" r="r" b="b"/>
                <a:pathLst>
                  <a:path w="140396" h="20701">
                    <a:moveTo>
                      <a:pt x="70198" y="0"/>
                    </a:moveTo>
                    <a:cubicBezTo>
                      <a:pt x="31429" y="0"/>
                      <a:pt x="0" y="4634"/>
                      <a:pt x="0" y="10350"/>
                    </a:cubicBezTo>
                    <a:cubicBezTo>
                      <a:pt x="0" y="16067"/>
                      <a:pt x="31429" y="20701"/>
                      <a:pt x="70198" y="20701"/>
                    </a:cubicBezTo>
                    <a:cubicBezTo>
                      <a:pt x="108967" y="20701"/>
                      <a:pt x="140396" y="16067"/>
                      <a:pt x="140396" y="10350"/>
                    </a:cubicBezTo>
                    <a:cubicBezTo>
                      <a:pt x="140396" y="4634"/>
                      <a:pt x="108967" y="0"/>
                      <a:pt x="70198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23" name="TextBox 823"/>
              <p:cNvSpPr txBox="1"/>
              <p:nvPr/>
            </p:nvSpPr>
            <p:spPr>
              <a:xfrm>
                <a:off x="13162" y="-36159"/>
                <a:ext cx="114072" cy="5491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</p:grpSp>
      <p:sp>
        <p:nvSpPr>
          <p:cNvPr id="824" name="Freeform 824"/>
          <p:cNvSpPr/>
          <p:nvPr/>
        </p:nvSpPr>
        <p:spPr>
          <a:xfrm>
            <a:off x="5447211" y="2985815"/>
            <a:ext cx="1425864" cy="2586601"/>
          </a:xfrm>
          <a:custGeom>
            <a:avLst/>
            <a:gdLst/>
            <a:ahLst/>
            <a:cxnLst/>
            <a:rect l="l" t="t" r="r" b="b"/>
            <a:pathLst>
              <a:path w="1425864" h="2586601">
                <a:moveTo>
                  <a:pt x="0" y="0"/>
                </a:moveTo>
                <a:lnTo>
                  <a:pt x="1425864" y="0"/>
                </a:lnTo>
                <a:lnTo>
                  <a:pt x="1425864" y="2586601"/>
                </a:lnTo>
                <a:lnTo>
                  <a:pt x="0" y="2586601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825" name="Freeform 825"/>
          <p:cNvSpPr/>
          <p:nvPr/>
        </p:nvSpPr>
        <p:spPr>
          <a:xfrm>
            <a:off x="-319448" y="7287563"/>
            <a:ext cx="1740756" cy="1841184"/>
          </a:xfrm>
          <a:custGeom>
            <a:avLst/>
            <a:gdLst/>
            <a:ahLst/>
            <a:cxnLst/>
            <a:rect l="l" t="t" r="r" b="b"/>
            <a:pathLst>
              <a:path w="1740756" h="1841184">
                <a:moveTo>
                  <a:pt x="0" y="0"/>
                </a:moveTo>
                <a:lnTo>
                  <a:pt x="1740755" y="0"/>
                </a:lnTo>
                <a:lnTo>
                  <a:pt x="1740755" y="1841184"/>
                </a:lnTo>
                <a:lnTo>
                  <a:pt x="0" y="1841184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826" name="Freeform 826"/>
          <p:cNvSpPr/>
          <p:nvPr/>
        </p:nvSpPr>
        <p:spPr>
          <a:xfrm flipH="1">
            <a:off x="17204557" y="8625756"/>
            <a:ext cx="1740756" cy="1841184"/>
          </a:xfrm>
          <a:custGeom>
            <a:avLst/>
            <a:gdLst/>
            <a:ahLst/>
            <a:cxnLst/>
            <a:rect l="l" t="t" r="r" b="b"/>
            <a:pathLst>
              <a:path w="1740756" h="1841184">
                <a:moveTo>
                  <a:pt x="1740756" y="0"/>
                </a:moveTo>
                <a:lnTo>
                  <a:pt x="0" y="0"/>
                </a:lnTo>
                <a:lnTo>
                  <a:pt x="0" y="1841184"/>
                </a:lnTo>
                <a:lnTo>
                  <a:pt x="1740756" y="1841184"/>
                </a:lnTo>
                <a:lnTo>
                  <a:pt x="1740756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827" name="Group 827"/>
          <p:cNvGrpSpPr/>
          <p:nvPr/>
        </p:nvGrpSpPr>
        <p:grpSpPr>
          <a:xfrm>
            <a:off x="6873075" y="5964658"/>
            <a:ext cx="2593313" cy="1094169"/>
            <a:chOff x="0" y="0"/>
            <a:chExt cx="3457751" cy="1458893"/>
          </a:xfrm>
        </p:grpSpPr>
        <p:grpSp>
          <p:nvGrpSpPr>
            <p:cNvPr id="828" name="Group 828"/>
            <p:cNvGrpSpPr/>
            <p:nvPr/>
          </p:nvGrpSpPr>
          <p:grpSpPr>
            <a:xfrm rot="-2239114">
              <a:off x="1386896" y="155826"/>
              <a:ext cx="729671" cy="638462"/>
              <a:chOff x="0" y="0"/>
              <a:chExt cx="812800" cy="711200"/>
            </a:xfrm>
          </p:grpSpPr>
          <p:sp>
            <p:nvSpPr>
              <p:cNvPr id="829" name="Freeform 829"/>
              <p:cNvSpPr/>
              <p:nvPr/>
            </p:nvSpPr>
            <p:spPr>
              <a:xfrm>
                <a:off x="0" y="0"/>
                <a:ext cx="812800" cy="7112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112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B5B29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30" name="TextBox 830"/>
              <p:cNvSpPr txBox="1"/>
              <p:nvPr/>
            </p:nvSpPr>
            <p:spPr>
              <a:xfrm>
                <a:off x="127000" y="282575"/>
                <a:ext cx="558800" cy="377825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831" name="Group 831"/>
            <p:cNvGrpSpPr/>
            <p:nvPr/>
          </p:nvGrpSpPr>
          <p:grpSpPr>
            <a:xfrm rot="-6751217">
              <a:off x="1430428" y="229680"/>
              <a:ext cx="288347" cy="296202"/>
              <a:chOff x="0" y="0"/>
              <a:chExt cx="747806" cy="768176"/>
            </a:xfrm>
          </p:grpSpPr>
          <p:sp>
            <p:nvSpPr>
              <p:cNvPr id="832" name="Freeform 832"/>
              <p:cNvSpPr/>
              <p:nvPr/>
            </p:nvSpPr>
            <p:spPr>
              <a:xfrm>
                <a:off x="0" y="0"/>
                <a:ext cx="747806" cy="768176"/>
              </a:xfrm>
              <a:custGeom>
                <a:avLst/>
                <a:gdLst/>
                <a:ahLst/>
                <a:cxnLst/>
                <a:rect l="l" t="t" r="r" b="b"/>
                <a:pathLst>
                  <a:path w="747806" h="768176">
                    <a:moveTo>
                      <a:pt x="373903" y="0"/>
                    </a:moveTo>
                    <a:lnTo>
                      <a:pt x="747806" y="768176"/>
                    </a:lnTo>
                    <a:lnTo>
                      <a:pt x="0" y="768176"/>
                    </a:lnTo>
                    <a:lnTo>
                      <a:pt x="373903" y="0"/>
                    </a:lnTo>
                    <a:close/>
                  </a:path>
                </a:pathLst>
              </a:custGeom>
              <a:solidFill>
                <a:srgbClr val="B5B29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33" name="TextBox 833"/>
              <p:cNvSpPr txBox="1"/>
              <p:nvPr/>
            </p:nvSpPr>
            <p:spPr>
              <a:xfrm>
                <a:off x="116845" y="309028"/>
                <a:ext cx="514117" cy="404278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834" name="Group 834"/>
            <p:cNvGrpSpPr/>
            <p:nvPr/>
          </p:nvGrpSpPr>
          <p:grpSpPr>
            <a:xfrm rot="-3865383">
              <a:off x="1697284" y="101037"/>
              <a:ext cx="35465" cy="341769"/>
              <a:chOff x="0" y="0"/>
              <a:chExt cx="24256" cy="233747"/>
            </a:xfrm>
          </p:grpSpPr>
          <p:sp>
            <p:nvSpPr>
              <p:cNvPr id="835" name="Freeform 835"/>
              <p:cNvSpPr/>
              <p:nvPr/>
            </p:nvSpPr>
            <p:spPr>
              <a:xfrm>
                <a:off x="0" y="0"/>
                <a:ext cx="24256" cy="233747"/>
              </a:xfrm>
              <a:custGeom>
                <a:avLst/>
                <a:gdLst/>
                <a:ahLst/>
                <a:cxnLst/>
                <a:rect l="l" t="t" r="r" b="b"/>
                <a:pathLst>
                  <a:path w="24256" h="233747">
                    <a:moveTo>
                      <a:pt x="12128" y="0"/>
                    </a:moveTo>
                    <a:lnTo>
                      <a:pt x="12128" y="0"/>
                    </a:lnTo>
                    <a:cubicBezTo>
                      <a:pt x="15344" y="0"/>
                      <a:pt x="18429" y="1278"/>
                      <a:pt x="20704" y="3552"/>
                    </a:cubicBezTo>
                    <a:cubicBezTo>
                      <a:pt x="22978" y="5827"/>
                      <a:pt x="24256" y="8911"/>
                      <a:pt x="24256" y="12128"/>
                    </a:cubicBezTo>
                    <a:lnTo>
                      <a:pt x="24256" y="221619"/>
                    </a:lnTo>
                    <a:cubicBezTo>
                      <a:pt x="24256" y="228317"/>
                      <a:pt x="18826" y="233747"/>
                      <a:pt x="12128" y="233747"/>
                    </a:cubicBezTo>
                    <a:lnTo>
                      <a:pt x="12128" y="233747"/>
                    </a:lnTo>
                    <a:cubicBezTo>
                      <a:pt x="8911" y="233747"/>
                      <a:pt x="5827" y="232470"/>
                      <a:pt x="3552" y="230195"/>
                    </a:cubicBezTo>
                    <a:cubicBezTo>
                      <a:pt x="1278" y="227921"/>
                      <a:pt x="0" y="224836"/>
                      <a:pt x="0" y="221619"/>
                    </a:cubicBezTo>
                    <a:lnTo>
                      <a:pt x="0" y="12128"/>
                    </a:lnTo>
                    <a:cubicBezTo>
                      <a:pt x="0" y="5430"/>
                      <a:pt x="5430" y="0"/>
                      <a:pt x="12128" y="0"/>
                    </a:cubicBezTo>
                    <a:close/>
                  </a:path>
                </a:pathLst>
              </a:custGeom>
              <a:solidFill>
                <a:srgbClr val="B5B29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36" name="TextBox 836"/>
              <p:cNvSpPr txBox="1"/>
              <p:nvPr/>
            </p:nvSpPr>
            <p:spPr>
              <a:xfrm>
                <a:off x="0" y="-47625"/>
                <a:ext cx="24256" cy="281372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837" name="Group 837"/>
            <p:cNvGrpSpPr/>
            <p:nvPr/>
          </p:nvGrpSpPr>
          <p:grpSpPr>
            <a:xfrm rot="-3610039">
              <a:off x="1658760" y="69058"/>
              <a:ext cx="28144" cy="285139"/>
              <a:chOff x="0" y="0"/>
              <a:chExt cx="19249" cy="195016"/>
            </a:xfrm>
          </p:grpSpPr>
          <p:sp>
            <p:nvSpPr>
              <p:cNvPr id="838" name="Freeform 838"/>
              <p:cNvSpPr/>
              <p:nvPr/>
            </p:nvSpPr>
            <p:spPr>
              <a:xfrm>
                <a:off x="0" y="0"/>
                <a:ext cx="19249" cy="195016"/>
              </a:xfrm>
              <a:custGeom>
                <a:avLst/>
                <a:gdLst/>
                <a:ahLst/>
                <a:cxnLst/>
                <a:rect l="l" t="t" r="r" b="b"/>
                <a:pathLst>
                  <a:path w="19249" h="195016">
                    <a:moveTo>
                      <a:pt x="9624" y="0"/>
                    </a:moveTo>
                    <a:lnTo>
                      <a:pt x="9624" y="0"/>
                    </a:lnTo>
                    <a:cubicBezTo>
                      <a:pt x="12177" y="0"/>
                      <a:pt x="14625" y="1014"/>
                      <a:pt x="16430" y="2819"/>
                    </a:cubicBezTo>
                    <a:cubicBezTo>
                      <a:pt x="18235" y="4624"/>
                      <a:pt x="19249" y="7072"/>
                      <a:pt x="19249" y="9624"/>
                    </a:cubicBezTo>
                    <a:lnTo>
                      <a:pt x="19249" y="185391"/>
                    </a:lnTo>
                    <a:cubicBezTo>
                      <a:pt x="19249" y="187944"/>
                      <a:pt x="18235" y="190392"/>
                      <a:pt x="16430" y="192197"/>
                    </a:cubicBezTo>
                    <a:cubicBezTo>
                      <a:pt x="14625" y="194002"/>
                      <a:pt x="12177" y="195016"/>
                      <a:pt x="9624" y="195016"/>
                    </a:cubicBezTo>
                    <a:lnTo>
                      <a:pt x="9624" y="195016"/>
                    </a:lnTo>
                    <a:cubicBezTo>
                      <a:pt x="7072" y="195016"/>
                      <a:pt x="4624" y="194002"/>
                      <a:pt x="2819" y="192197"/>
                    </a:cubicBezTo>
                    <a:cubicBezTo>
                      <a:pt x="1014" y="190392"/>
                      <a:pt x="0" y="187944"/>
                      <a:pt x="0" y="185391"/>
                    </a:cubicBezTo>
                    <a:lnTo>
                      <a:pt x="0" y="9624"/>
                    </a:lnTo>
                    <a:cubicBezTo>
                      <a:pt x="0" y="7072"/>
                      <a:pt x="1014" y="4624"/>
                      <a:pt x="2819" y="2819"/>
                    </a:cubicBezTo>
                    <a:cubicBezTo>
                      <a:pt x="4624" y="1014"/>
                      <a:pt x="7072" y="0"/>
                      <a:pt x="9624" y="0"/>
                    </a:cubicBezTo>
                    <a:close/>
                  </a:path>
                </a:pathLst>
              </a:custGeom>
              <a:solidFill>
                <a:srgbClr val="B5B29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39" name="TextBox 839"/>
              <p:cNvSpPr txBox="1"/>
              <p:nvPr/>
            </p:nvSpPr>
            <p:spPr>
              <a:xfrm>
                <a:off x="0" y="-47625"/>
                <a:ext cx="19249" cy="242641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840" name="Group 840"/>
            <p:cNvGrpSpPr/>
            <p:nvPr/>
          </p:nvGrpSpPr>
          <p:grpSpPr>
            <a:xfrm rot="-614711">
              <a:off x="1563458" y="126943"/>
              <a:ext cx="28144" cy="285139"/>
              <a:chOff x="0" y="0"/>
              <a:chExt cx="19249" cy="195016"/>
            </a:xfrm>
          </p:grpSpPr>
          <p:sp>
            <p:nvSpPr>
              <p:cNvPr id="841" name="Freeform 841"/>
              <p:cNvSpPr/>
              <p:nvPr/>
            </p:nvSpPr>
            <p:spPr>
              <a:xfrm>
                <a:off x="0" y="0"/>
                <a:ext cx="19249" cy="195016"/>
              </a:xfrm>
              <a:custGeom>
                <a:avLst/>
                <a:gdLst/>
                <a:ahLst/>
                <a:cxnLst/>
                <a:rect l="l" t="t" r="r" b="b"/>
                <a:pathLst>
                  <a:path w="19249" h="195016">
                    <a:moveTo>
                      <a:pt x="9624" y="0"/>
                    </a:moveTo>
                    <a:lnTo>
                      <a:pt x="9624" y="0"/>
                    </a:lnTo>
                    <a:cubicBezTo>
                      <a:pt x="12177" y="0"/>
                      <a:pt x="14625" y="1014"/>
                      <a:pt x="16430" y="2819"/>
                    </a:cubicBezTo>
                    <a:cubicBezTo>
                      <a:pt x="18235" y="4624"/>
                      <a:pt x="19249" y="7072"/>
                      <a:pt x="19249" y="9624"/>
                    </a:cubicBezTo>
                    <a:lnTo>
                      <a:pt x="19249" y="185391"/>
                    </a:lnTo>
                    <a:cubicBezTo>
                      <a:pt x="19249" y="187944"/>
                      <a:pt x="18235" y="190392"/>
                      <a:pt x="16430" y="192197"/>
                    </a:cubicBezTo>
                    <a:cubicBezTo>
                      <a:pt x="14625" y="194002"/>
                      <a:pt x="12177" y="195016"/>
                      <a:pt x="9624" y="195016"/>
                    </a:cubicBezTo>
                    <a:lnTo>
                      <a:pt x="9624" y="195016"/>
                    </a:lnTo>
                    <a:cubicBezTo>
                      <a:pt x="7072" y="195016"/>
                      <a:pt x="4624" y="194002"/>
                      <a:pt x="2819" y="192197"/>
                    </a:cubicBezTo>
                    <a:cubicBezTo>
                      <a:pt x="1014" y="190392"/>
                      <a:pt x="0" y="187944"/>
                      <a:pt x="0" y="185391"/>
                    </a:cubicBezTo>
                    <a:lnTo>
                      <a:pt x="0" y="9624"/>
                    </a:lnTo>
                    <a:cubicBezTo>
                      <a:pt x="0" y="7072"/>
                      <a:pt x="1014" y="4624"/>
                      <a:pt x="2819" y="2819"/>
                    </a:cubicBezTo>
                    <a:cubicBezTo>
                      <a:pt x="4624" y="1014"/>
                      <a:pt x="7072" y="0"/>
                      <a:pt x="9624" y="0"/>
                    </a:cubicBezTo>
                    <a:close/>
                  </a:path>
                </a:pathLst>
              </a:custGeom>
              <a:solidFill>
                <a:srgbClr val="B5B29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42" name="TextBox 842"/>
              <p:cNvSpPr txBox="1"/>
              <p:nvPr/>
            </p:nvSpPr>
            <p:spPr>
              <a:xfrm>
                <a:off x="0" y="-47625"/>
                <a:ext cx="19249" cy="242641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843" name="Group 843"/>
            <p:cNvGrpSpPr/>
            <p:nvPr/>
          </p:nvGrpSpPr>
          <p:grpSpPr>
            <a:xfrm rot="-3444223">
              <a:off x="1841272" y="226817"/>
              <a:ext cx="45728" cy="227752"/>
              <a:chOff x="0" y="0"/>
              <a:chExt cx="31275" cy="155767"/>
            </a:xfrm>
          </p:grpSpPr>
          <p:sp>
            <p:nvSpPr>
              <p:cNvPr id="844" name="Freeform 844"/>
              <p:cNvSpPr/>
              <p:nvPr/>
            </p:nvSpPr>
            <p:spPr>
              <a:xfrm>
                <a:off x="0" y="0"/>
                <a:ext cx="31275" cy="155767"/>
              </a:xfrm>
              <a:custGeom>
                <a:avLst/>
                <a:gdLst/>
                <a:ahLst/>
                <a:cxnLst/>
                <a:rect l="l" t="t" r="r" b="b"/>
                <a:pathLst>
                  <a:path w="31275" h="155767">
                    <a:moveTo>
                      <a:pt x="15638" y="0"/>
                    </a:moveTo>
                    <a:lnTo>
                      <a:pt x="15638" y="0"/>
                    </a:lnTo>
                    <a:cubicBezTo>
                      <a:pt x="24274" y="0"/>
                      <a:pt x="31275" y="7001"/>
                      <a:pt x="31275" y="15638"/>
                    </a:cubicBezTo>
                    <a:lnTo>
                      <a:pt x="31275" y="140130"/>
                    </a:lnTo>
                    <a:cubicBezTo>
                      <a:pt x="31275" y="148766"/>
                      <a:pt x="24274" y="155767"/>
                      <a:pt x="15638" y="155767"/>
                    </a:cubicBezTo>
                    <a:lnTo>
                      <a:pt x="15638" y="155767"/>
                    </a:lnTo>
                    <a:cubicBezTo>
                      <a:pt x="7001" y="155767"/>
                      <a:pt x="0" y="148766"/>
                      <a:pt x="0" y="140130"/>
                    </a:cubicBezTo>
                    <a:lnTo>
                      <a:pt x="0" y="15638"/>
                    </a:lnTo>
                    <a:cubicBezTo>
                      <a:pt x="0" y="7001"/>
                      <a:pt x="7001" y="0"/>
                      <a:pt x="15638" y="0"/>
                    </a:cubicBezTo>
                    <a:close/>
                  </a:path>
                </a:pathLst>
              </a:custGeom>
              <a:solidFill>
                <a:srgbClr val="B5B29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45" name="TextBox 845"/>
              <p:cNvSpPr txBox="1"/>
              <p:nvPr/>
            </p:nvSpPr>
            <p:spPr>
              <a:xfrm>
                <a:off x="0" y="-47625"/>
                <a:ext cx="31275" cy="203392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846" name="Group 846"/>
            <p:cNvGrpSpPr/>
            <p:nvPr/>
          </p:nvGrpSpPr>
          <p:grpSpPr>
            <a:xfrm rot="-3314711">
              <a:off x="1606427" y="137546"/>
              <a:ext cx="66424" cy="186709"/>
              <a:chOff x="0" y="0"/>
              <a:chExt cx="45429" cy="127697"/>
            </a:xfrm>
          </p:grpSpPr>
          <p:sp>
            <p:nvSpPr>
              <p:cNvPr id="847" name="Freeform 847"/>
              <p:cNvSpPr/>
              <p:nvPr/>
            </p:nvSpPr>
            <p:spPr>
              <a:xfrm>
                <a:off x="0" y="0"/>
                <a:ext cx="45429" cy="127697"/>
              </a:xfrm>
              <a:custGeom>
                <a:avLst/>
                <a:gdLst/>
                <a:ahLst/>
                <a:cxnLst/>
                <a:rect l="l" t="t" r="r" b="b"/>
                <a:pathLst>
                  <a:path w="45429" h="127697">
                    <a:moveTo>
                      <a:pt x="22715" y="0"/>
                    </a:moveTo>
                    <a:lnTo>
                      <a:pt x="22715" y="0"/>
                    </a:lnTo>
                    <a:cubicBezTo>
                      <a:pt x="28739" y="0"/>
                      <a:pt x="34517" y="2393"/>
                      <a:pt x="38776" y="6653"/>
                    </a:cubicBezTo>
                    <a:cubicBezTo>
                      <a:pt x="43036" y="10913"/>
                      <a:pt x="45429" y="16690"/>
                      <a:pt x="45429" y="22715"/>
                    </a:cubicBezTo>
                    <a:lnTo>
                      <a:pt x="45429" y="104982"/>
                    </a:lnTo>
                    <a:cubicBezTo>
                      <a:pt x="45429" y="111007"/>
                      <a:pt x="43036" y="116784"/>
                      <a:pt x="38776" y="121044"/>
                    </a:cubicBezTo>
                    <a:cubicBezTo>
                      <a:pt x="34517" y="125304"/>
                      <a:pt x="28739" y="127697"/>
                      <a:pt x="22715" y="127697"/>
                    </a:cubicBezTo>
                    <a:lnTo>
                      <a:pt x="22715" y="127697"/>
                    </a:lnTo>
                    <a:cubicBezTo>
                      <a:pt x="16690" y="127697"/>
                      <a:pt x="10913" y="125304"/>
                      <a:pt x="6653" y="121044"/>
                    </a:cubicBezTo>
                    <a:cubicBezTo>
                      <a:pt x="2393" y="116784"/>
                      <a:pt x="0" y="111007"/>
                      <a:pt x="0" y="104982"/>
                    </a:cubicBezTo>
                    <a:lnTo>
                      <a:pt x="0" y="22715"/>
                    </a:lnTo>
                    <a:cubicBezTo>
                      <a:pt x="0" y="16690"/>
                      <a:pt x="2393" y="10913"/>
                      <a:pt x="6653" y="6653"/>
                    </a:cubicBezTo>
                    <a:cubicBezTo>
                      <a:pt x="10913" y="2393"/>
                      <a:pt x="16690" y="0"/>
                      <a:pt x="22715" y="0"/>
                    </a:cubicBezTo>
                    <a:close/>
                  </a:path>
                </a:pathLst>
              </a:custGeom>
              <a:solidFill>
                <a:srgbClr val="B5B29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48" name="TextBox 848"/>
              <p:cNvSpPr txBox="1"/>
              <p:nvPr/>
            </p:nvSpPr>
            <p:spPr>
              <a:xfrm>
                <a:off x="0" y="-47625"/>
                <a:ext cx="45429" cy="175322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849" name="Group 849"/>
            <p:cNvGrpSpPr/>
            <p:nvPr/>
          </p:nvGrpSpPr>
          <p:grpSpPr>
            <a:xfrm rot="1517708">
              <a:off x="1508943" y="247338"/>
              <a:ext cx="66424" cy="186709"/>
              <a:chOff x="0" y="0"/>
              <a:chExt cx="45429" cy="127697"/>
            </a:xfrm>
          </p:grpSpPr>
          <p:sp>
            <p:nvSpPr>
              <p:cNvPr id="850" name="Freeform 850"/>
              <p:cNvSpPr/>
              <p:nvPr/>
            </p:nvSpPr>
            <p:spPr>
              <a:xfrm>
                <a:off x="0" y="0"/>
                <a:ext cx="45429" cy="127697"/>
              </a:xfrm>
              <a:custGeom>
                <a:avLst/>
                <a:gdLst/>
                <a:ahLst/>
                <a:cxnLst/>
                <a:rect l="l" t="t" r="r" b="b"/>
                <a:pathLst>
                  <a:path w="45429" h="127697">
                    <a:moveTo>
                      <a:pt x="22715" y="0"/>
                    </a:moveTo>
                    <a:lnTo>
                      <a:pt x="22715" y="0"/>
                    </a:lnTo>
                    <a:cubicBezTo>
                      <a:pt x="28739" y="0"/>
                      <a:pt x="34517" y="2393"/>
                      <a:pt x="38776" y="6653"/>
                    </a:cubicBezTo>
                    <a:cubicBezTo>
                      <a:pt x="43036" y="10913"/>
                      <a:pt x="45429" y="16690"/>
                      <a:pt x="45429" y="22715"/>
                    </a:cubicBezTo>
                    <a:lnTo>
                      <a:pt x="45429" y="104982"/>
                    </a:lnTo>
                    <a:cubicBezTo>
                      <a:pt x="45429" y="111007"/>
                      <a:pt x="43036" y="116784"/>
                      <a:pt x="38776" y="121044"/>
                    </a:cubicBezTo>
                    <a:cubicBezTo>
                      <a:pt x="34517" y="125304"/>
                      <a:pt x="28739" y="127697"/>
                      <a:pt x="22715" y="127697"/>
                    </a:cubicBezTo>
                    <a:lnTo>
                      <a:pt x="22715" y="127697"/>
                    </a:lnTo>
                    <a:cubicBezTo>
                      <a:pt x="16690" y="127697"/>
                      <a:pt x="10913" y="125304"/>
                      <a:pt x="6653" y="121044"/>
                    </a:cubicBezTo>
                    <a:cubicBezTo>
                      <a:pt x="2393" y="116784"/>
                      <a:pt x="0" y="111007"/>
                      <a:pt x="0" y="104982"/>
                    </a:cubicBezTo>
                    <a:lnTo>
                      <a:pt x="0" y="22715"/>
                    </a:lnTo>
                    <a:cubicBezTo>
                      <a:pt x="0" y="16690"/>
                      <a:pt x="2393" y="10913"/>
                      <a:pt x="6653" y="6653"/>
                    </a:cubicBezTo>
                    <a:cubicBezTo>
                      <a:pt x="10913" y="2393"/>
                      <a:pt x="16690" y="0"/>
                      <a:pt x="22715" y="0"/>
                    </a:cubicBezTo>
                    <a:close/>
                  </a:path>
                </a:pathLst>
              </a:custGeom>
              <a:solidFill>
                <a:srgbClr val="B5B29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51" name="TextBox 851"/>
              <p:cNvSpPr txBox="1"/>
              <p:nvPr/>
            </p:nvSpPr>
            <p:spPr>
              <a:xfrm>
                <a:off x="0" y="-47625"/>
                <a:ext cx="45429" cy="175322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852" name="Group 852"/>
            <p:cNvGrpSpPr/>
            <p:nvPr/>
          </p:nvGrpSpPr>
          <p:grpSpPr>
            <a:xfrm rot="1843551">
              <a:off x="1580038" y="280382"/>
              <a:ext cx="464475" cy="70215"/>
              <a:chOff x="0" y="0"/>
              <a:chExt cx="488005" cy="73772"/>
            </a:xfrm>
          </p:grpSpPr>
          <p:sp>
            <p:nvSpPr>
              <p:cNvPr id="853" name="Freeform 853"/>
              <p:cNvSpPr/>
              <p:nvPr/>
            </p:nvSpPr>
            <p:spPr>
              <a:xfrm>
                <a:off x="0" y="0"/>
                <a:ext cx="488005" cy="73772"/>
              </a:xfrm>
              <a:custGeom>
                <a:avLst/>
                <a:gdLst/>
                <a:ahLst/>
                <a:cxnLst/>
                <a:rect l="l" t="t" r="r" b="b"/>
                <a:pathLst>
                  <a:path w="488005" h="73772">
                    <a:moveTo>
                      <a:pt x="244002" y="0"/>
                    </a:moveTo>
                    <a:cubicBezTo>
                      <a:pt x="109244" y="0"/>
                      <a:pt x="0" y="16515"/>
                      <a:pt x="0" y="36886"/>
                    </a:cubicBezTo>
                    <a:cubicBezTo>
                      <a:pt x="0" y="57258"/>
                      <a:pt x="109244" y="73772"/>
                      <a:pt x="244002" y="73772"/>
                    </a:cubicBezTo>
                    <a:cubicBezTo>
                      <a:pt x="378761" y="73772"/>
                      <a:pt x="488005" y="57258"/>
                      <a:pt x="488005" y="36886"/>
                    </a:cubicBezTo>
                    <a:cubicBezTo>
                      <a:pt x="488005" y="16515"/>
                      <a:pt x="378761" y="0"/>
                      <a:pt x="244002" y="0"/>
                    </a:cubicBezTo>
                    <a:close/>
                  </a:path>
                </a:pathLst>
              </a:custGeom>
              <a:solidFill>
                <a:srgbClr val="B5B29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54" name="TextBox 854"/>
              <p:cNvSpPr txBox="1"/>
              <p:nvPr/>
            </p:nvSpPr>
            <p:spPr>
              <a:xfrm>
                <a:off x="45750" y="-40709"/>
                <a:ext cx="396504" cy="107565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855" name="Group 855"/>
            <p:cNvGrpSpPr/>
            <p:nvPr/>
          </p:nvGrpSpPr>
          <p:grpSpPr>
            <a:xfrm rot="-282818">
              <a:off x="1537082" y="123663"/>
              <a:ext cx="32833" cy="186709"/>
              <a:chOff x="0" y="0"/>
              <a:chExt cx="22455" cy="127697"/>
            </a:xfrm>
          </p:grpSpPr>
          <p:sp>
            <p:nvSpPr>
              <p:cNvPr id="856" name="Freeform 856"/>
              <p:cNvSpPr/>
              <p:nvPr/>
            </p:nvSpPr>
            <p:spPr>
              <a:xfrm>
                <a:off x="0" y="0"/>
                <a:ext cx="22455" cy="127697"/>
              </a:xfrm>
              <a:custGeom>
                <a:avLst/>
                <a:gdLst/>
                <a:ahLst/>
                <a:cxnLst/>
                <a:rect l="l" t="t" r="r" b="b"/>
                <a:pathLst>
                  <a:path w="22455" h="127697">
                    <a:moveTo>
                      <a:pt x="11228" y="0"/>
                    </a:moveTo>
                    <a:lnTo>
                      <a:pt x="11228" y="0"/>
                    </a:lnTo>
                    <a:cubicBezTo>
                      <a:pt x="17429" y="0"/>
                      <a:pt x="22455" y="5027"/>
                      <a:pt x="22455" y="11228"/>
                    </a:cubicBezTo>
                    <a:lnTo>
                      <a:pt x="22455" y="116469"/>
                    </a:lnTo>
                    <a:cubicBezTo>
                      <a:pt x="22455" y="122670"/>
                      <a:pt x="17429" y="127697"/>
                      <a:pt x="11228" y="127697"/>
                    </a:cubicBezTo>
                    <a:lnTo>
                      <a:pt x="11228" y="127697"/>
                    </a:lnTo>
                    <a:cubicBezTo>
                      <a:pt x="8250" y="127697"/>
                      <a:pt x="5394" y="126514"/>
                      <a:pt x="3289" y="124408"/>
                    </a:cubicBezTo>
                    <a:cubicBezTo>
                      <a:pt x="1183" y="122303"/>
                      <a:pt x="0" y="119447"/>
                      <a:pt x="0" y="116469"/>
                    </a:cubicBezTo>
                    <a:lnTo>
                      <a:pt x="0" y="11228"/>
                    </a:lnTo>
                    <a:cubicBezTo>
                      <a:pt x="0" y="8250"/>
                      <a:pt x="1183" y="5394"/>
                      <a:pt x="3289" y="3289"/>
                    </a:cubicBezTo>
                    <a:cubicBezTo>
                      <a:pt x="5394" y="1183"/>
                      <a:pt x="8250" y="0"/>
                      <a:pt x="11228" y="0"/>
                    </a:cubicBezTo>
                    <a:close/>
                  </a:path>
                </a:pathLst>
              </a:custGeom>
              <a:solidFill>
                <a:srgbClr val="B5B29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57" name="TextBox 857"/>
              <p:cNvSpPr txBox="1"/>
              <p:nvPr/>
            </p:nvSpPr>
            <p:spPr>
              <a:xfrm>
                <a:off x="0" y="-47625"/>
                <a:ext cx="22455" cy="175322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858" name="Group 858"/>
            <p:cNvGrpSpPr/>
            <p:nvPr/>
          </p:nvGrpSpPr>
          <p:grpSpPr>
            <a:xfrm rot="-9801436">
              <a:off x="1015584" y="738540"/>
              <a:ext cx="139023" cy="210901"/>
              <a:chOff x="0" y="0"/>
              <a:chExt cx="95083" cy="144243"/>
            </a:xfrm>
          </p:grpSpPr>
          <p:sp>
            <p:nvSpPr>
              <p:cNvPr id="859" name="Freeform 859"/>
              <p:cNvSpPr/>
              <p:nvPr/>
            </p:nvSpPr>
            <p:spPr>
              <a:xfrm>
                <a:off x="0" y="0"/>
                <a:ext cx="95083" cy="144243"/>
              </a:xfrm>
              <a:custGeom>
                <a:avLst/>
                <a:gdLst/>
                <a:ahLst/>
                <a:cxnLst/>
                <a:rect l="l" t="t" r="r" b="b"/>
                <a:pathLst>
                  <a:path w="95083" h="144243">
                    <a:moveTo>
                      <a:pt x="47541" y="0"/>
                    </a:moveTo>
                    <a:lnTo>
                      <a:pt x="47541" y="0"/>
                    </a:lnTo>
                    <a:cubicBezTo>
                      <a:pt x="60150" y="0"/>
                      <a:pt x="72242" y="5009"/>
                      <a:pt x="81158" y="13925"/>
                    </a:cubicBezTo>
                    <a:cubicBezTo>
                      <a:pt x="90074" y="22840"/>
                      <a:pt x="95083" y="34933"/>
                      <a:pt x="95083" y="47541"/>
                    </a:cubicBezTo>
                    <a:lnTo>
                      <a:pt x="95083" y="96701"/>
                    </a:lnTo>
                    <a:cubicBezTo>
                      <a:pt x="95083" y="122958"/>
                      <a:pt x="73798" y="144243"/>
                      <a:pt x="47541" y="144243"/>
                    </a:cubicBezTo>
                    <a:lnTo>
                      <a:pt x="47541" y="144243"/>
                    </a:lnTo>
                    <a:cubicBezTo>
                      <a:pt x="21285" y="144243"/>
                      <a:pt x="0" y="122958"/>
                      <a:pt x="0" y="96701"/>
                    </a:cubicBezTo>
                    <a:lnTo>
                      <a:pt x="0" y="47541"/>
                    </a:lnTo>
                    <a:cubicBezTo>
                      <a:pt x="0" y="21285"/>
                      <a:pt x="21285" y="0"/>
                      <a:pt x="47541" y="0"/>
                    </a:cubicBezTo>
                    <a:close/>
                  </a:path>
                </a:pathLst>
              </a:custGeom>
              <a:solidFill>
                <a:srgbClr val="9F936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60" name="TextBox 860"/>
              <p:cNvSpPr txBox="1"/>
              <p:nvPr/>
            </p:nvSpPr>
            <p:spPr>
              <a:xfrm>
                <a:off x="0" y="-47625"/>
                <a:ext cx="95083" cy="191868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861" name="Group 861"/>
            <p:cNvGrpSpPr/>
            <p:nvPr/>
          </p:nvGrpSpPr>
          <p:grpSpPr>
            <a:xfrm rot="-6559536">
              <a:off x="886693" y="958208"/>
              <a:ext cx="148187" cy="225205"/>
              <a:chOff x="0" y="0"/>
              <a:chExt cx="101350" cy="154025"/>
            </a:xfrm>
          </p:grpSpPr>
          <p:sp>
            <p:nvSpPr>
              <p:cNvPr id="862" name="Freeform 862"/>
              <p:cNvSpPr/>
              <p:nvPr/>
            </p:nvSpPr>
            <p:spPr>
              <a:xfrm>
                <a:off x="0" y="0"/>
                <a:ext cx="101350" cy="154025"/>
              </a:xfrm>
              <a:custGeom>
                <a:avLst/>
                <a:gdLst/>
                <a:ahLst/>
                <a:cxnLst/>
                <a:rect l="l" t="t" r="r" b="b"/>
                <a:pathLst>
                  <a:path w="101350" h="154025">
                    <a:moveTo>
                      <a:pt x="50675" y="0"/>
                    </a:moveTo>
                    <a:lnTo>
                      <a:pt x="50675" y="0"/>
                    </a:lnTo>
                    <a:cubicBezTo>
                      <a:pt x="78662" y="0"/>
                      <a:pt x="101350" y="22688"/>
                      <a:pt x="101350" y="50675"/>
                    </a:cubicBezTo>
                    <a:lnTo>
                      <a:pt x="101350" y="103350"/>
                    </a:lnTo>
                    <a:cubicBezTo>
                      <a:pt x="101350" y="131337"/>
                      <a:pt x="78662" y="154025"/>
                      <a:pt x="50675" y="154025"/>
                    </a:cubicBezTo>
                    <a:lnTo>
                      <a:pt x="50675" y="154025"/>
                    </a:lnTo>
                    <a:cubicBezTo>
                      <a:pt x="22688" y="154025"/>
                      <a:pt x="0" y="131337"/>
                      <a:pt x="0" y="103350"/>
                    </a:cubicBezTo>
                    <a:lnTo>
                      <a:pt x="0" y="50675"/>
                    </a:lnTo>
                    <a:cubicBezTo>
                      <a:pt x="0" y="22688"/>
                      <a:pt x="22688" y="0"/>
                      <a:pt x="50675" y="0"/>
                    </a:cubicBezTo>
                    <a:close/>
                  </a:path>
                </a:pathLst>
              </a:custGeom>
              <a:solidFill>
                <a:srgbClr val="9F936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63" name="TextBox 863"/>
              <p:cNvSpPr txBox="1"/>
              <p:nvPr/>
            </p:nvSpPr>
            <p:spPr>
              <a:xfrm>
                <a:off x="0" y="-47625"/>
                <a:ext cx="101350" cy="201650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sp>
          <p:nvSpPr>
            <p:cNvPr id="864" name="AutoShape 864"/>
            <p:cNvSpPr/>
            <p:nvPr/>
          </p:nvSpPr>
          <p:spPr>
            <a:xfrm flipV="1">
              <a:off x="856954" y="751769"/>
              <a:ext cx="193389" cy="289211"/>
            </a:xfrm>
            <a:prstGeom prst="line">
              <a:avLst/>
            </a:prstGeom>
            <a:ln w="28706" cap="flat">
              <a:solidFill>
                <a:srgbClr val="9F936F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grpSp>
          <p:nvGrpSpPr>
            <p:cNvPr id="865" name="Group 865"/>
            <p:cNvGrpSpPr/>
            <p:nvPr/>
          </p:nvGrpSpPr>
          <p:grpSpPr>
            <a:xfrm rot="-6440590">
              <a:off x="946170" y="887133"/>
              <a:ext cx="175150" cy="281404"/>
              <a:chOff x="0" y="0"/>
              <a:chExt cx="119791" cy="192462"/>
            </a:xfrm>
          </p:grpSpPr>
          <p:sp>
            <p:nvSpPr>
              <p:cNvPr id="866" name="Freeform 866"/>
              <p:cNvSpPr/>
              <p:nvPr/>
            </p:nvSpPr>
            <p:spPr>
              <a:xfrm>
                <a:off x="0" y="0"/>
                <a:ext cx="119791" cy="192462"/>
              </a:xfrm>
              <a:custGeom>
                <a:avLst/>
                <a:gdLst/>
                <a:ahLst/>
                <a:cxnLst/>
                <a:rect l="l" t="t" r="r" b="b"/>
                <a:pathLst>
                  <a:path w="119791" h="192462">
                    <a:moveTo>
                      <a:pt x="59895" y="0"/>
                    </a:moveTo>
                    <a:lnTo>
                      <a:pt x="59895" y="0"/>
                    </a:lnTo>
                    <a:cubicBezTo>
                      <a:pt x="92975" y="0"/>
                      <a:pt x="119791" y="26816"/>
                      <a:pt x="119791" y="59895"/>
                    </a:cubicBezTo>
                    <a:lnTo>
                      <a:pt x="119791" y="132567"/>
                    </a:lnTo>
                    <a:cubicBezTo>
                      <a:pt x="119791" y="148452"/>
                      <a:pt x="113480" y="163686"/>
                      <a:pt x="102248" y="174919"/>
                    </a:cubicBezTo>
                    <a:cubicBezTo>
                      <a:pt x="91015" y="186152"/>
                      <a:pt x="75781" y="192462"/>
                      <a:pt x="59895" y="192462"/>
                    </a:cubicBezTo>
                    <a:lnTo>
                      <a:pt x="59895" y="192462"/>
                    </a:lnTo>
                    <a:cubicBezTo>
                      <a:pt x="44010" y="192462"/>
                      <a:pt x="28776" y="186152"/>
                      <a:pt x="17543" y="174919"/>
                    </a:cubicBezTo>
                    <a:cubicBezTo>
                      <a:pt x="6310" y="163686"/>
                      <a:pt x="0" y="148452"/>
                      <a:pt x="0" y="132567"/>
                    </a:cubicBezTo>
                    <a:lnTo>
                      <a:pt x="0" y="59895"/>
                    </a:lnTo>
                    <a:cubicBezTo>
                      <a:pt x="0" y="44010"/>
                      <a:pt x="6310" y="28776"/>
                      <a:pt x="17543" y="17543"/>
                    </a:cubicBezTo>
                    <a:cubicBezTo>
                      <a:pt x="28776" y="6310"/>
                      <a:pt x="44010" y="0"/>
                      <a:pt x="59895" y="0"/>
                    </a:cubicBezTo>
                    <a:close/>
                  </a:path>
                </a:pathLst>
              </a:custGeom>
              <a:solidFill>
                <a:srgbClr val="9F936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67" name="TextBox 867"/>
              <p:cNvSpPr txBox="1"/>
              <p:nvPr/>
            </p:nvSpPr>
            <p:spPr>
              <a:xfrm>
                <a:off x="0" y="-47625"/>
                <a:ext cx="119791" cy="240087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868" name="Group 868"/>
            <p:cNvGrpSpPr/>
            <p:nvPr/>
          </p:nvGrpSpPr>
          <p:grpSpPr>
            <a:xfrm rot="-9801436">
              <a:off x="1078651" y="879563"/>
              <a:ext cx="139023" cy="202153"/>
              <a:chOff x="0" y="0"/>
              <a:chExt cx="95083" cy="138259"/>
            </a:xfrm>
          </p:grpSpPr>
          <p:sp>
            <p:nvSpPr>
              <p:cNvPr id="869" name="Freeform 869"/>
              <p:cNvSpPr/>
              <p:nvPr/>
            </p:nvSpPr>
            <p:spPr>
              <a:xfrm>
                <a:off x="0" y="0"/>
                <a:ext cx="95083" cy="138259"/>
              </a:xfrm>
              <a:custGeom>
                <a:avLst/>
                <a:gdLst/>
                <a:ahLst/>
                <a:cxnLst/>
                <a:rect l="l" t="t" r="r" b="b"/>
                <a:pathLst>
                  <a:path w="95083" h="138259">
                    <a:moveTo>
                      <a:pt x="47541" y="0"/>
                    </a:moveTo>
                    <a:lnTo>
                      <a:pt x="47541" y="0"/>
                    </a:lnTo>
                    <a:cubicBezTo>
                      <a:pt x="60150" y="0"/>
                      <a:pt x="72242" y="5009"/>
                      <a:pt x="81158" y="13925"/>
                    </a:cubicBezTo>
                    <a:cubicBezTo>
                      <a:pt x="90074" y="22840"/>
                      <a:pt x="95083" y="34933"/>
                      <a:pt x="95083" y="47541"/>
                    </a:cubicBezTo>
                    <a:lnTo>
                      <a:pt x="95083" y="90718"/>
                    </a:lnTo>
                    <a:cubicBezTo>
                      <a:pt x="95083" y="116974"/>
                      <a:pt x="73798" y="138259"/>
                      <a:pt x="47541" y="138259"/>
                    </a:cubicBezTo>
                    <a:lnTo>
                      <a:pt x="47541" y="138259"/>
                    </a:lnTo>
                    <a:cubicBezTo>
                      <a:pt x="21285" y="138259"/>
                      <a:pt x="0" y="116974"/>
                      <a:pt x="0" y="90718"/>
                    </a:cubicBezTo>
                    <a:lnTo>
                      <a:pt x="0" y="47541"/>
                    </a:lnTo>
                    <a:cubicBezTo>
                      <a:pt x="0" y="21285"/>
                      <a:pt x="21285" y="0"/>
                      <a:pt x="47541" y="0"/>
                    </a:cubicBezTo>
                    <a:close/>
                  </a:path>
                </a:pathLst>
              </a:custGeom>
              <a:solidFill>
                <a:srgbClr val="9F936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70" name="TextBox 870"/>
              <p:cNvSpPr txBox="1"/>
              <p:nvPr/>
            </p:nvSpPr>
            <p:spPr>
              <a:xfrm>
                <a:off x="0" y="-47625"/>
                <a:ext cx="95083" cy="185884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871" name="Group 871"/>
            <p:cNvGrpSpPr/>
            <p:nvPr/>
          </p:nvGrpSpPr>
          <p:grpSpPr>
            <a:xfrm rot="9555401">
              <a:off x="1097433" y="746030"/>
              <a:ext cx="105190" cy="241080"/>
              <a:chOff x="0" y="0"/>
              <a:chExt cx="71943" cy="164882"/>
            </a:xfrm>
          </p:grpSpPr>
          <p:sp>
            <p:nvSpPr>
              <p:cNvPr id="872" name="Freeform 872"/>
              <p:cNvSpPr/>
              <p:nvPr/>
            </p:nvSpPr>
            <p:spPr>
              <a:xfrm>
                <a:off x="0" y="0"/>
                <a:ext cx="71943" cy="164882"/>
              </a:xfrm>
              <a:custGeom>
                <a:avLst/>
                <a:gdLst/>
                <a:ahLst/>
                <a:cxnLst/>
                <a:rect l="l" t="t" r="r" b="b"/>
                <a:pathLst>
                  <a:path w="71943" h="164882">
                    <a:moveTo>
                      <a:pt x="35972" y="0"/>
                    </a:moveTo>
                    <a:lnTo>
                      <a:pt x="35972" y="0"/>
                    </a:lnTo>
                    <a:cubicBezTo>
                      <a:pt x="55838" y="0"/>
                      <a:pt x="71943" y="16105"/>
                      <a:pt x="71943" y="35972"/>
                    </a:cubicBezTo>
                    <a:lnTo>
                      <a:pt x="71943" y="128911"/>
                    </a:lnTo>
                    <a:cubicBezTo>
                      <a:pt x="71943" y="138451"/>
                      <a:pt x="68153" y="147601"/>
                      <a:pt x="61407" y="154347"/>
                    </a:cubicBezTo>
                    <a:cubicBezTo>
                      <a:pt x="54661" y="161093"/>
                      <a:pt x="45512" y="164882"/>
                      <a:pt x="35972" y="164882"/>
                    </a:cubicBezTo>
                    <a:lnTo>
                      <a:pt x="35972" y="164882"/>
                    </a:lnTo>
                    <a:cubicBezTo>
                      <a:pt x="26431" y="164882"/>
                      <a:pt x="17282" y="161093"/>
                      <a:pt x="10536" y="154347"/>
                    </a:cubicBezTo>
                    <a:cubicBezTo>
                      <a:pt x="3790" y="147601"/>
                      <a:pt x="0" y="138451"/>
                      <a:pt x="0" y="128911"/>
                    </a:cubicBezTo>
                    <a:lnTo>
                      <a:pt x="0" y="35972"/>
                    </a:lnTo>
                    <a:cubicBezTo>
                      <a:pt x="0" y="26431"/>
                      <a:pt x="3790" y="17282"/>
                      <a:pt x="10536" y="10536"/>
                    </a:cubicBezTo>
                    <a:cubicBezTo>
                      <a:pt x="17282" y="3790"/>
                      <a:pt x="26431" y="0"/>
                      <a:pt x="35972" y="0"/>
                    </a:cubicBezTo>
                    <a:close/>
                  </a:path>
                </a:pathLst>
              </a:custGeom>
              <a:solidFill>
                <a:srgbClr val="9F936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73" name="TextBox 873"/>
              <p:cNvSpPr txBox="1"/>
              <p:nvPr/>
            </p:nvSpPr>
            <p:spPr>
              <a:xfrm>
                <a:off x="0" y="-47625"/>
                <a:ext cx="71943" cy="212507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874" name="Group 874"/>
            <p:cNvGrpSpPr/>
            <p:nvPr/>
          </p:nvGrpSpPr>
          <p:grpSpPr>
            <a:xfrm rot="-9923663">
              <a:off x="991774" y="740909"/>
              <a:ext cx="163388" cy="281404"/>
              <a:chOff x="0" y="0"/>
              <a:chExt cx="111747" cy="192462"/>
            </a:xfrm>
          </p:grpSpPr>
          <p:sp>
            <p:nvSpPr>
              <p:cNvPr id="875" name="Freeform 875"/>
              <p:cNvSpPr/>
              <p:nvPr/>
            </p:nvSpPr>
            <p:spPr>
              <a:xfrm>
                <a:off x="0" y="0"/>
                <a:ext cx="111747" cy="192462"/>
              </a:xfrm>
              <a:custGeom>
                <a:avLst/>
                <a:gdLst/>
                <a:ahLst/>
                <a:cxnLst/>
                <a:rect l="l" t="t" r="r" b="b"/>
                <a:pathLst>
                  <a:path w="111747" h="192462">
                    <a:moveTo>
                      <a:pt x="55873" y="0"/>
                    </a:moveTo>
                    <a:lnTo>
                      <a:pt x="55873" y="0"/>
                    </a:lnTo>
                    <a:cubicBezTo>
                      <a:pt x="70692" y="0"/>
                      <a:pt x="84904" y="5887"/>
                      <a:pt x="95382" y="16365"/>
                    </a:cubicBezTo>
                    <a:cubicBezTo>
                      <a:pt x="105860" y="26843"/>
                      <a:pt x="111747" y="41055"/>
                      <a:pt x="111747" y="55873"/>
                    </a:cubicBezTo>
                    <a:lnTo>
                      <a:pt x="111747" y="136589"/>
                    </a:lnTo>
                    <a:cubicBezTo>
                      <a:pt x="111747" y="167447"/>
                      <a:pt x="86731" y="192462"/>
                      <a:pt x="55873" y="192462"/>
                    </a:cubicBezTo>
                    <a:lnTo>
                      <a:pt x="55873" y="192462"/>
                    </a:lnTo>
                    <a:cubicBezTo>
                      <a:pt x="41055" y="192462"/>
                      <a:pt x="26843" y="186575"/>
                      <a:pt x="16365" y="176097"/>
                    </a:cubicBezTo>
                    <a:cubicBezTo>
                      <a:pt x="5887" y="165619"/>
                      <a:pt x="0" y="151407"/>
                      <a:pt x="0" y="136589"/>
                    </a:cubicBezTo>
                    <a:lnTo>
                      <a:pt x="0" y="55873"/>
                    </a:lnTo>
                    <a:cubicBezTo>
                      <a:pt x="0" y="25015"/>
                      <a:pt x="25015" y="0"/>
                      <a:pt x="55873" y="0"/>
                    </a:cubicBezTo>
                    <a:close/>
                  </a:path>
                </a:pathLst>
              </a:custGeom>
              <a:solidFill>
                <a:srgbClr val="9F936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76" name="TextBox 876"/>
              <p:cNvSpPr txBox="1"/>
              <p:nvPr/>
            </p:nvSpPr>
            <p:spPr>
              <a:xfrm>
                <a:off x="0" y="-47625"/>
                <a:ext cx="111747" cy="240087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877" name="Group 877"/>
            <p:cNvGrpSpPr/>
            <p:nvPr/>
          </p:nvGrpSpPr>
          <p:grpSpPr>
            <a:xfrm rot="-6701516">
              <a:off x="872063" y="928007"/>
              <a:ext cx="163388" cy="281404"/>
              <a:chOff x="0" y="0"/>
              <a:chExt cx="111747" cy="192462"/>
            </a:xfrm>
          </p:grpSpPr>
          <p:sp>
            <p:nvSpPr>
              <p:cNvPr id="878" name="Freeform 878"/>
              <p:cNvSpPr/>
              <p:nvPr/>
            </p:nvSpPr>
            <p:spPr>
              <a:xfrm>
                <a:off x="0" y="0"/>
                <a:ext cx="111747" cy="192462"/>
              </a:xfrm>
              <a:custGeom>
                <a:avLst/>
                <a:gdLst/>
                <a:ahLst/>
                <a:cxnLst/>
                <a:rect l="l" t="t" r="r" b="b"/>
                <a:pathLst>
                  <a:path w="111747" h="192462">
                    <a:moveTo>
                      <a:pt x="55873" y="0"/>
                    </a:moveTo>
                    <a:lnTo>
                      <a:pt x="55873" y="0"/>
                    </a:lnTo>
                    <a:cubicBezTo>
                      <a:pt x="70692" y="0"/>
                      <a:pt x="84904" y="5887"/>
                      <a:pt x="95382" y="16365"/>
                    </a:cubicBezTo>
                    <a:cubicBezTo>
                      <a:pt x="105860" y="26843"/>
                      <a:pt x="111747" y="41055"/>
                      <a:pt x="111747" y="55873"/>
                    </a:cubicBezTo>
                    <a:lnTo>
                      <a:pt x="111747" y="136589"/>
                    </a:lnTo>
                    <a:cubicBezTo>
                      <a:pt x="111747" y="167447"/>
                      <a:pt x="86731" y="192462"/>
                      <a:pt x="55873" y="192462"/>
                    </a:cubicBezTo>
                    <a:lnTo>
                      <a:pt x="55873" y="192462"/>
                    </a:lnTo>
                    <a:cubicBezTo>
                      <a:pt x="41055" y="192462"/>
                      <a:pt x="26843" y="186575"/>
                      <a:pt x="16365" y="176097"/>
                    </a:cubicBezTo>
                    <a:cubicBezTo>
                      <a:pt x="5887" y="165619"/>
                      <a:pt x="0" y="151407"/>
                      <a:pt x="0" y="136589"/>
                    </a:cubicBezTo>
                    <a:lnTo>
                      <a:pt x="0" y="55873"/>
                    </a:lnTo>
                    <a:cubicBezTo>
                      <a:pt x="0" y="25015"/>
                      <a:pt x="25015" y="0"/>
                      <a:pt x="55873" y="0"/>
                    </a:cubicBezTo>
                    <a:close/>
                  </a:path>
                </a:pathLst>
              </a:custGeom>
              <a:solidFill>
                <a:srgbClr val="9F936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79" name="TextBox 879"/>
              <p:cNvSpPr txBox="1"/>
              <p:nvPr/>
            </p:nvSpPr>
            <p:spPr>
              <a:xfrm>
                <a:off x="0" y="-47625"/>
                <a:ext cx="111747" cy="240087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880" name="Group 880"/>
            <p:cNvGrpSpPr/>
            <p:nvPr/>
          </p:nvGrpSpPr>
          <p:grpSpPr>
            <a:xfrm rot="-8687532">
              <a:off x="1080246" y="726628"/>
              <a:ext cx="139023" cy="210901"/>
              <a:chOff x="0" y="0"/>
              <a:chExt cx="95083" cy="144243"/>
            </a:xfrm>
          </p:grpSpPr>
          <p:sp>
            <p:nvSpPr>
              <p:cNvPr id="881" name="Freeform 881"/>
              <p:cNvSpPr/>
              <p:nvPr/>
            </p:nvSpPr>
            <p:spPr>
              <a:xfrm>
                <a:off x="0" y="0"/>
                <a:ext cx="95083" cy="144243"/>
              </a:xfrm>
              <a:custGeom>
                <a:avLst/>
                <a:gdLst/>
                <a:ahLst/>
                <a:cxnLst/>
                <a:rect l="l" t="t" r="r" b="b"/>
                <a:pathLst>
                  <a:path w="95083" h="144243">
                    <a:moveTo>
                      <a:pt x="47541" y="0"/>
                    </a:moveTo>
                    <a:lnTo>
                      <a:pt x="47541" y="0"/>
                    </a:lnTo>
                    <a:cubicBezTo>
                      <a:pt x="60150" y="0"/>
                      <a:pt x="72242" y="5009"/>
                      <a:pt x="81158" y="13925"/>
                    </a:cubicBezTo>
                    <a:cubicBezTo>
                      <a:pt x="90074" y="22840"/>
                      <a:pt x="95083" y="34933"/>
                      <a:pt x="95083" y="47541"/>
                    </a:cubicBezTo>
                    <a:lnTo>
                      <a:pt x="95083" y="96701"/>
                    </a:lnTo>
                    <a:cubicBezTo>
                      <a:pt x="95083" y="122958"/>
                      <a:pt x="73798" y="144243"/>
                      <a:pt x="47541" y="144243"/>
                    </a:cubicBezTo>
                    <a:lnTo>
                      <a:pt x="47541" y="144243"/>
                    </a:lnTo>
                    <a:cubicBezTo>
                      <a:pt x="21285" y="144243"/>
                      <a:pt x="0" y="122958"/>
                      <a:pt x="0" y="96701"/>
                    </a:cubicBezTo>
                    <a:lnTo>
                      <a:pt x="0" y="47541"/>
                    </a:lnTo>
                    <a:cubicBezTo>
                      <a:pt x="0" y="21285"/>
                      <a:pt x="21285" y="0"/>
                      <a:pt x="47541" y="0"/>
                    </a:cubicBezTo>
                    <a:close/>
                  </a:path>
                </a:pathLst>
              </a:custGeom>
              <a:solidFill>
                <a:srgbClr val="9F936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82" name="TextBox 882"/>
              <p:cNvSpPr txBox="1"/>
              <p:nvPr/>
            </p:nvSpPr>
            <p:spPr>
              <a:xfrm>
                <a:off x="0" y="-47625"/>
                <a:ext cx="95083" cy="191868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883" name="Group 883"/>
            <p:cNvGrpSpPr/>
            <p:nvPr/>
          </p:nvGrpSpPr>
          <p:grpSpPr>
            <a:xfrm rot="-5445632">
              <a:off x="885609" y="894916"/>
              <a:ext cx="148187" cy="225205"/>
              <a:chOff x="0" y="0"/>
              <a:chExt cx="101350" cy="154025"/>
            </a:xfrm>
          </p:grpSpPr>
          <p:sp>
            <p:nvSpPr>
              <p:cNvPr id="884" name="Freeform 884"/>
              <p:cNvSpPr/>
              <p:nvPr/>
            </p:nvSpPr>
            <p:spPr>
              <a:xfrm>
                <a:off x="0" y="0"/>
                <a:ext cx="101350" cy="154025"/>
              </a:xfrm>
              <a:custGeom>
                <a:avLst/>
                <a:gdLst/>
                <a:ahLst/>
                <a:cxnLst/>
                <a:rect l="l" t="t" r="r" b="b"/>
                <a:pathLst>
                  <a:path w="101350" h="154025">
                    <a:moveTo>
                      <a:pt x="50675" y="0"/>
                    </a:moveTo>
                    <a:lnTo>
                      <a:pt x="50675" y="0"/>
                    </a:lnTo>
                    <a:cubicBezTo>
                      <a:pt x="78662" y="0"/>
                      <a:pt x="101350" y="22688"/>
                      <a:pt x="101350" y="50675"/>
                    </a:cubicBezTo>
                    <a:lnTo>
                      <a:pt x="101350" y="103350"/>
                    </a:lnTo>
                    <a:cubicBezTo>
                      <a:pt x="101350" y="131337"/>
                      <a:pt x="78662" y="154025"/>
                      <a:pt x="50675" y="154025"/>
                    </a:cubicBezTo>
                    <a:lnTo>
                      <a:pt x="50675" y="154025"/>
                    </a:lnTo>
                    <a:cubicBezTo>
                      <a:pt x="22688" y="154025"/>
                      <a:pt x="0" y="131337"/>
                      <a:pt x="0" y="103350"/>
                    </a:cubicBezTo>
                    <a:lnTo>
                      <a:pt x="0" y="50675"/>
                    </a:lnTo>
                    <a:cubicBezTo>
                      <a:pt x="0" y="22688"/>
                      <a:pt x="22688" y="0"/>
                      <a:pt x="50675" y="0"/>
                    </a:cubicBezTo>
                    <a:close/>
                  </a:path>
                </a:pathLst>
              </a:custGeom>
              <a:solidFill>
                <a:srgbClr val="9F936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85" name="TextBox 885"/>
              <p:cNvSpPr txBox="1"/>
              <p:nvPr/>
            </p:nvSpPr>
            <p:spPr>
              <a:xfrm>
                <a:off x="0" y="-47625"/>
                <a:ext cx="101350" cy="201650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sp>
          <p:nvSpPr>
            <p:cNvPr id="886" name="AutoShape 886"/>
            <p:cNvSpPr/>
            <p:nvPr/>
          </p:nvSpPr>
          <p:spPr>
            <a:xfrm flipV="1">
              <a:off x="870770" y="733592"/>
              <a:ext cx="275405" cy="212590"/>
            </a:xfrm>
            <a:prstGeom prst="line">
              <a:avLst/>
            </a:prstGeom>
            <a:ln w="28706" cap="flat">
              <a:solidFill>
                <a:srgbClr val="9F936F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grpSp>
          <p:nvGrpSpPr>
            <p:cNvPr id="887" name="Group 887"/>
            <p:cNvGrpSpPr/>
            <p:nvPr/>
          </p:nvGrpSpPr>
          <p:grpSpPr>
            <a:xfrm rot="-5326687">
              <a:off x="954972" y="849305"/>
              <a:ext cx="175150" cy="281404"/>
              <a:chOff x="0" y="0"/>
              <a:chExt cx="119791" cy="192462"/>
            </a:xfrm>
          </p:grpSpPr>
          <p:sp>
            <p:nvSpPr>
              <p:cNvPr id="888" name="Freeform 888"/>
              <p:cNvSpPr/>
              <p:nvPr/>
            </p:nvSpPr>
            <p:spPr>
              <a:xfrm>
                <a:off x="0" y="0"/>
                <a:ext cx="119791" cy="192462"/>
              </a:xfrm>
              <a:custGeom>
                <a:avLst/>
                <a:gdLst/>
                <a:ahLst/>
                <a:cxnLst/>
                <a:rect l="l" t="t" r="r" b="b"/>
                <a:pathLst>
                  <a:path w="119791" h="192462">
                    <a:moveTo>
                      <a:pt x="59895" y="0"/>
                    </a:moveTo>
                    <a:lnTo>
                      <a:pt x="59895" y="0"/>
                    </a:lnTo>
                    <a:cubicBezTo>
                      <a:pt x="92975" y="0"/>
                      <a:pt x="119791" y="26816"/>
                      <a:pt x="119791" y="59895"/>
                    </a:cubicBezTo>
                    <a:lnTo>
                      <a:pt x="119791" y="132567"/>
                    </a:lnTo>
                    <a:cubicBezTo>
                      <a:pt x="119791" y="148452"/>
                      <a:pt x="113480" y="163686"/>
                      <a:pt x="102248" y="174919"/>
                    </a:cubicBezTo>
                    <a:cubicBezTo>
                      <a:pt x="91015" y="186152"/>
                      <a:pt x="75781" y="192462"/>
                      <a:pt x="59895" y="192462"/>
                    </a:cubicBezTo>
                    <a:lnTo>
                      <a:pt x="59895" y="192462"/>
                    </a:lnTo>
                    <a:cubicBezTo>
                      <a:pt x="44010" y="192462"/>
                      <a:pt x="28776" y="186152"/>
                      <a:pt x="17543" y="174919"/>
                    </a:cubicBezTo>
                    <a:cubicBezTo>
                      <a:pt x="6310" y="163686"/>
                      <a:pt x="0" y="148452"/>
                      <a:pt x="0" y="132567"/>
                    </a:cubicBezTo>
                    <a:lnTo>
                      <a:pt x="0" y="59895"/>
                    </a:lnTo>
                    <a:cubicBezTo>
                      <a:pt x="0" y="44010"/>
                      <a:pt x="6310" y="28776"/>
                      <a:pt x="17543" y="17543"/>
                    </a:cubicBezTo>
                    <a:cubicBezTo>
                      <a:pt x="28776" y="6310"/>
                      <a:pt x="44010" y="0"/>
                      <a:pt x="59895" y="0"/>
                    </a:cubicBezTo>
                    <a:close/>
                  </a:path>
                </a:pathLst>
              </a:custGeom>
              <a:solidFill>
                <a:srgbClr val="9F936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89" name="TextBox 889"/>
              <p:cNvSpPr txBox="1"/>
              <p:nvPr/>
            </p:nvSpPr>
            <p:spPr>
              <a:xfrm>
                <a:off x="0" y="-47625"/>
                <a:ext cx="119791" cy="240087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890" name="Group 890"/>
            <p:cNvGrpSpPr/>
            <p:nvPr/>
          </p:nvGrpSpPr>
          <p:grpSpPr>
            <a:xfrm rot="-8687532">
              <a:off x="1096525" y="880620"/>
              <a:ext cx="139023" cy="202153"/>
              <a:chOff x="0" y="0"/>
              <a:chExt cx="95083" cy="138259"/>
            </a:xfrm>
          </p:grpSpPr>
          <p:sp>
            <p:nvSpPr>
              <p:cNvPr id="891" name="Freeform 891"/>
              <p:cNvSpPr/>
              <p:nvPr/>
            </p:nvSpPr>
            <p:spPr>
              <a:xfrm>
                <a:off x="0" y="0"/>
                <a:ext cx="95083" cy="138259"/>
              </a:xfrm>
              <a:custGeom>
                <a:avLst/>
                <a:gdLst/>
                <a:ahLst/>
                <a:cxnLst/>
                <a:rect l="l" t="t" r="r" b="b"/>
                <a:pathLst>
                  <a:path w="95083" h="138259">
                    <a:moveTo>
                      <a:pt x="47541" y="0"/>
                    </a:moveTo>
                    <a:lnTo>
                      <a:pt x="47541" y="0"/>
                    </a:lnTo>
                    <a:cubicBezTo>
                      <a:pt x="60150" y="0"/>
                      <a:pt x="72242" y="5009"/>
                      <a:pt x="81158" y="13925"/>
                    </a:cubicBezTo>
                    <a:cubicBezTo>
                      <a:pt x="90074" y="22840"/>
                      <a:pt x="95083" y="34933"/>
                      <a:pt x="95083" y="47541"/>
                    </a:cubicBezTo>
                    <a:lnTo>
                      <a:pt x="95083" y="90718"/>
                    </a:lnTo>
                    <a:cubicBezTo>
                      <a:pt x="95083" y="116974"/>
                      <a:pt x="73798" y="138259"/>
                      <a:pt x="47541" y="138259"/>
                    </a:cubicBezTo>
                    <a:lnTo>
                      <a:pt x="47541" y="138259"/>
                    </a:lnTo>
                    <a:cubicBezTo>
                      <a:pt x="21285" y="138259"/>
                      <a:pt x="0" y="116974"/>
                      <a:pt x="0" y="90718"/>
                    </a:cubicBezTo>
                    <a:lnTo>
                      <a:pt x="0" y="47541"/>
                    </a:lnTo>
                    <a:cubicBezTo>
                      <a:pt x="0" y="21285"/>
                      <a:pt x="21285" y="0"/>
                      <a:pt x="47541" y="0"/>
                    </a:cubicBezTo>
                    <a:close/>
                  </a:path>
                </a:pathLst>
              </a:custGeom>
              <a:solidFill>
                <a:srgbClr val="9F936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92" name="TextBox 892"/>
              <p:cNvSpPr txBox="1"/>
              <p:nvPr/>
            </p:nvSpPr>
            <p:spPr>
              <a:xfrm>
                <a:off x="0" y="-47625"/>
                <a:ext cx="95083" cy="185884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893" name="Group 893"/>
            <p:cNvGrpSpPr/>
            <p:nvPr/>
          </p:nvGrpSpPr>
          <p:grpSpPr>
            <a:xfrm rot="10669305">
              <a:off x="1151527" y="753617"/>
              <a:ext cx="105190" cy="241080"/>
              <a:chOff x="0" y="0"/>
              <a:chExt cx="71943" cy="164882"/>
            </a:xfrm>
          </p:grpSpPr>
          <p:sp>
            <p:nvSpPr>
              <p:cNvPr id="894" name="Freeform 894"/>
              <p:cNvSpPr/>
              <p:nvPr/>
            </p:nvSpPr>
            <p:spPr>
              <a:xfrm>
                <a:off x="0" y="0"/>
                <a:ext cx="71943" cy="164882"/>
              </a:xfrm>
              <a:custGeom>
                <a:avLst/>
                <a:gdLst/>
                <a:ahLst/>
                <a:cxnLst/>
                <a:rect l="l" t="t" r="r" b="b"/>
                <a:pathLst>
                  <a:path w="71943" h="164882">
                    <a:moveTo>
                      <a:pt x="35972" y="0"/>
                    </a:moveTo>
                    <a:lnTo>
                      <a:pt x="35972" y="0"/>
                    </a:lnTo>
                    <a:cubicBezTo>
                      <a:pt x="55838" y="0"/>
                      <a:pt x="71943" y="16105"/>
                      <a:pt x="71943" y="35972"/>
                    </a:cubicBezTo>
                    <a:lnTo>
                      <a:pt x="71943" y="128911"/>
                    </a:lnTo>
                    <a:cubicBezTo>
                      <a:pt x="71943" y="138451"/>
                      <a:pt x="68153" y="147601"/>
                      <a:pt x="61407" y="154347"/>
                    </a:cubicBezTo>
                    <a:cubicBezTo>
                      <a:pt x="54661" y="161093"/>
                      <a:pt x="45512" y="164882"/>
                      <a:pt x="35972" y="164882"/>
                    </a:cubicBezTo>
                    <a:lnTo>
                      <a:pt x="35972" y="164882"/>
                    </a:lnTo>
                    <a:cubicBezTo>
                      <a:pt x="26431" y="164882"/>
                      <a:pt x="17282" y="161093"/>
                      <a:pt x="10536" y="154347"/>
                    </a:cubicBezTo>
                    <a:cubicBezTo>
                      <a:pt x="3790" y="147601"/>
                      <a:pt x="0" y="138451"/>
                      <a:pt x="0" y="128911"/>
                    </a:cubicBezTo>
                    <a:lnTo>
                      <a:pt x="0" y="35972"/>
                    </a:lnTo>
                    <a:cubicBezTo>
                      <a:pt x="0" y="26431"/>
                      <a:pt x="3790" y="17282"/>
                      <a:pt x="10536" y="10536"/>
                    </a:cubicBezTo>
                    <a:cubicBezTo>
                      <a:pt x="17282" y="3790"/>
                      <a:pt x="26431" y="0"/>
                      <a:pt x="35972" y="0"/>
                    </a:cubicBezTo>
                    <a:close/>
                  </a:path>
                </a:pathLst>
              </a:custGeom>
              <a:solidFill>
                <a:srgbClr val="9F936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95" name="TextBox 895"/>
              <p:cNvSpPr txBox="1"/>
              <p:nvPr/>
            </p:nvSpPr>
            <p:spPr>
              <a:xfrm>
                <a:off x="0" y="-47625"/>
                <a:ext cx="71943" cy="212507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896" name="Group 896"/>
            <p:cNvGrpSpPr/>
            <p:nvPr/>
          </p:nvGrpSpPr>
          <p:grpSpPr>
            <a:xfrm rot="-8809760">
              <a:off x="1045063" y="723338"/>
              <a:ext cx="163388" cy="281404"/>
              <a:chOff x="0" y="0"/>
              <a:chExt cx="111747" cy="192462"/>
            </a:xfrm>
          </p:grpSpPr>
          <p:sp>
            <p:nvSpPr>
              <p:cNvPr id="897" name="Freeform 897"/>
              <p:cNvSpPr/>
              <p:nvPr/>
            </p:nvSpPr>
            <p:spPr>
              <a:xfrm>
                <a:off x="0" y="0"/>
                <a:ext cx="111747" cy="192462"/>
              </a:xfrm>
              <a:custGeom>
                <a:avLst/>
                <a:gdLst/>
                <a:ahLst/>
                <a:cxnLst/>
                <a:rect l="l" t="t" r="r" b="b"/>
                <a:pathLst>
                  <a:path w="111747" h="192462">
                    <a:moveTo>
                      <a:pt x="55873" y="0"/>
                    </a:moveTo>
                    <a:lnTo>
                      <a:pt x="55873" y="0"/>
                    </a:lnTo>
                    <a:cubicBezTo>
                      <a:pt x="70692" y="0"/>
                      <a:pt x="84904" y="5887"/>
                      <a:pt x="95382" y="16365"/>
                    </a:cubicBezTo>
                    <a:cubicBezTo>
                      <a:pt x="105860" y="26843"/>
                      <a:pt x="111747" y="41055"/>
                      <a:pt x="111747" y="55873"/>
                    </a:cubicBezTo>
                    <a:lnTo>
                      <a:pt x="111747" y="136589"/>
                    </a:lnTo>
                    <a:cubicBezTo>
                      <a:pt x="111747" y="167447"/>
                      <a:pt x="86731" y="192462"/>
                      <a:pt x="55873" y="192462"/>
                    </a:cubicBezTo>
                    <a:lnTo>
                      <a:pt x="55873" y="192462"/>
                    </a:lnTo>
                    <a:cubicBezTo>
                      <a:pt x="41055" y="192462"/>
                      <a:pt x="26843" y="186575"/>
                      <a:pt x="16365" y="176097"/>
                    </a:cubicBezTo>
                    <a:cubicBezTo>
                      <a:pt x="5887" y="165619"/>
                      <a:pt x="0" y="151407"/>
                      <a:pt x="0" y="136589"/>
                    </a:cubicBezTo>
                    <a:lnTo>
                      <a:pt x="0" y="55873"/>
                    </a:lnTo>
                    <a:cubicBezTo>
                      <a:pt x="0" y="25015"/>
                      <a:pt x="25015" y="0"/>
                      <a:pt x="55873" y="0"/>
                    </a:cubicBezTo>
                    <a:close/>
                  </a:path>
                </a:pathLst>
              </a:custGeom>
              <a:solidFill>
                <a:srgbClr val="9F936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98" name="TextBox 898"/>
              <p:cNvSpPr txBox="1"/>
              <p:nvPr/>
            </p:nvSpPr>
            <p:spPr>
              <a:xfrm>
                <a:off x="0" y="-47625"/>
                <a:ext cx="111747" cy="240087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899" name="Group 899"/>
            <p:cNvGrpSpPr/>
            <p:nvPr/>
          </p:nvGrpSpPr>
          <p:grpSpPr>
            <a:xfrm rot="-5587613">
              <a:off x="872014" y="862586"/>
              <a:ext cx="163388" cy="281404"/>
              <a:chOff x="0" y="0"/>
              <a:chExt cx="111747" cy="192462"/>
            </a:xfrm>
          </p:grpSpPr>
          <p:sp>
            <p:nvSpPr>
              <p:cNvPr id="900" name="Freeform 900"/>
              <p:cNvSpPr/>
              <p:nvPr/>
            </p:nvSpPr>
            <p:spPr>
              <a:xfrm>
                <a:off x="0" y="0"/>
                <a:ext cx="111747" cy="192462"/>
              </a:xfrm>
              <a:custGeom>
                <a:avLst/>
                <a:gdLst/>
                <a:ahLst/>
                <a:cxnLst/>
                <a:rect l="l" t="t" r="r" b="b"/>
                <a:pathLst>
                  <a:path w="111747" h="192462">
                    <a:moveTo>
                      <a:pt x="55873" y="0"/>
                    </a:moveTo>
                    <a:lnTo>
                      <a:pt x="55873" y="0"/>
                    </a:lnTo>
                    <a:cubicBezTo>
                      <a:pt x="70692" y="0"/>
                      <a:pt x="84904" y="5887"/>
                      <a:pt x="95382" y="16365"/>
                    </a:cubicBezTo>
                    <a:cubicBezTo>
                      <a:pt x="105860" y="26843"/>
                      <a:pt x="111747" y="41055"/>
                      <a:pt x="111747" y="55873"/>
                    </a:cubicBezTo>
                    <a:lnTo>
                      <a:pt x="111747" y="136589"/>
                    </a:lnTo>
                    <a:cubicBezTo>
                      <a:pt x="111747" y="167447"/>
                      <a:pt x="86731" y="192462"/>
                      <a:pt x="55873" y="192462"/>
                    </a:cubicBezTo>
                    <a:lnTo>
                      <a:pt x="55873" y="192462"/>
                    </a:lnTo>
                    <a:cubicBezTo>
                      <a:pt x="41055" y="192462"/>
                      <a:pt x="26843" y="186575"/>
                      <a:pt x="16365" y="176097"/>
                    </a:cubicBezTo>
                    <a:cubicBezTo>
                      <a:pt x="5887" y="165619"/>
                      <a:pt x="0" y="151407"/>
                      <a:pt x="0" y="136589"/>
                    </a:cubicBezTo>
                    <a:lnTo>
                      <a:pt x="0" y="55873"/>
                    </a:lnTo>
                    <a:cubicBezTo>
                      <a:pt x="0" y="25015"/>
                      <a:pt x="25015" y="0"/>
                      <a:pt x="55873" y="0"/>
                    </a:cubicBezTo>
                    <a:close/>
                  </a:path>
                </a:pathLst>
              </a:custGeom>
              <a:solidFill>
                <a:srgbClr val="9F936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01" name="TextBox 901"/>
              <p:cNvSpPr txBox="1"/>
              <p:nvPr/>
            </p:nvSpPr>
            <p:spPr>
              <a:xfrm>
                <a:off x="0" y="-47625"/>
                <a:ext cx="111747" cy="240087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902" name="Group 902"/>
            <p:cNvGrpSpPr/>
            <p:nvPr/>
          </p:nvGrpSpPr>
          <p:grpSpPr>
            <a:xfrm rot="89227">
              <a:off x="1026889" y="695683"/>
              <a:ext cx="1922334" cy="487626"/>
              <a:chOff x="0" y="0"/>
              <a:chExt cx="1429368" cy="362579"/>
            </a:xfrm>
          </p:grpSpPr>
          <p:sp>
            <p:nvSpPr>
              <p:cNvPr id="903" name="Freeform 903"/>
              <p:cNvSpPr/>
              <p:nvPr/>
            </p:nvSpPr>
            <p:spPr>
              <a:xfrm>
                <a:off x="0" y="0"/>
                <a:ext cx="1429368" cy="362579"/>
              </a:xfrm>
              <a:custGeom>
                <a:avLst/>
                <a:gdLst/>
                <a:ahLst/>
                <a:cxnLst/>
                <a:rect l="l" t="t" r="r" b="b"/>
                <a:pathLst>
                  <a:path w="1429368" h="362579">
                    <a:moveTo>
                      <a:pt x="714684" y="0"/>
                    </a:moveTo>
                    <a:cubicBezTo>
                      <a:pt x="319975" y="0"/>
                      <a:pt x="0" y="81166"/>
                      <a:pt x="0" y="181289"/>
                    </a:cubicBezTo>
                    <a:cubicBezTo>
                      <a:pt x="0" y="281413"/>
                      <a:pt x="319975" y="362579"/>
                      <a:pt x="714684" y="362579"/>
                    </a:cubicBezTo>
                    <a:cubicBezTo>
                      <a:pt x="1109393" y="362579"/>
                      <a:pt x="1429368" y="281413"/>
                      <a:pt x="1429368" y="181289"/>
                    </a:cubicBezTo>
                    <a:cubicBezTo>
                      <a:pt x="1429368" y="81166"/>
                      <a:pt x="1109393" y="0"/>
                      <a:pt x="714684" y="0"/>
                    </a:cubicBezTo>
                    <a:close/>
                  </a:path>
                </a:pathLst>
              </a:custGeom>
              <a:solidFill>
                <a:srgbClr val="D6D4D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04" name="TextBox 904"/>
              <p:cNvSpPr txBox="1"/>
              <p:nvPr/>
            </p:nvSpPr>
            <p:spPr>
              <a:xfrm>
                <a:off x="134003" y="-13633"/>
                <a:ext cx="1161361" cy="342220"/>
              </a:xfrm>
              <a:prstGeom prst="rect">
                <a:avLst/>
              </a:prstGeom>
            </p:spPr>
            <p:txBody>
              <a:bodyPr lIns="40621" tIns="40621" rIns="40621" bIns="40621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905" name="Group 905"/>
            <p:cNvGrpSpPr/>
            <p:nvPr/>
          </p:nvGrpSpPr>
          <p:grpSpPr>
            <a:xfrm rot="-316353">
              <a:off x="1867201" y="854518"/>
              <a:ext cx="1259790" cy="304438"/>
              <a:chOff x="0" y="0"/>
              <a:chExt cx="1329862" cy="321371"/>
            </a:xfrm>
          </p:grpSpPr>
          <p:sp>
            <p:nvSpPr>
              <p:cNvPr id="906" name="Freeform 906"/>
              <p:cNvSpPr/>
              <p:nvPr/>
            </p:nvSpPr>
            <p:spPr>
              <a:xfrm>
                <a:off x="0" y="0"/>
                <a:ext cx="1329862" cy="321371"/>
              </a:xfrm>
              <a:custGeom>
                <a:avLst/>
                <a:gdLst/>
                <a:ahLst/>
                <a:cxnLst/>
                <a:rect l="l" t="t" r="r" b="b"/>
                <a:pathLst>
                  <a:path w="1329862" h="321371">
                    <a:moveTo>
                      <a:pt x="664931" y="0"/>
                    </a:moveTo>
                    <a:cubicBezTo>
                      <a:pt x="297700" y="0"/>
                      <a:pt x="0" y="71941"/>
                      <a:pt x="0" y="160686"/>
                    </a:cubicBezTo>
                    <a:cubicBezTo>
                      <a:pt x="0" y="249430"/>
                      <a:pt x="297700" y="321371"/>
                      <a:pt x="664931" y="321371"/>
                    </a:cubicBezTo>
                    <a:cubicBezTo>
                      <a:pt x="1032162" y="321371"/>
                      <a:pt x="1329862" y="249430"/>
                      <a:pt x="1329862" y="160686"/>
                    </a:cubicBezTo>
                    <a:cubicBezTo>
                      <a:pt x="1329862" y="71941"/>
                      <a:pt x="1032162" y="0"/>
                      <a:pt x="664931" y="0"/>
                    </a:cubicBezTo>
                    <a:close/>
                  </a:path>
                </a:pathLst>
              </a:custGeom>
              <a:solidFill>
                <a:srgbClr val="D6D4D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07" name="TextBox 907"/>
              <p:cNvSpPr txBox="1"/>
              <p:nvPr/>
            </p:nvSpPr>
            <p:spPr>
              <a:xfrm>
                <a:off x="124675" y="-17496"/>
                <a:ext cx="1080513" cy="308739"/>
              </a:xfrm>
              <a:prstGeom prst="rect">
                <a:avLst/>
              </a:prstGeom>
            </p:spPr>
            <p:txBody>
              <a:bodyPr lIns="40621" tIns="40621" rIns="40621" bIns="40621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908" name="Group 908"/>
            <p:cNvGrpSpPr/>
            <p:nvPr/>
          </p:nvGrpSpPr>
          <p:grpSpPr>
            <a:xfrm rot="-316353">
              <a:off x="2121314" y="934519"/>
              <a:ext cx="1259790" cy="158840"/>
              <a:chOff x="0" y="0"/>
              <a:chExt cx="1329862" cy="167675"/>
            </a:xfrm>
          </p:grpSpPr>
          <p:sp>
            <p:nvSpPr>
              <p:cNvPr id="909" name="Freeform 909"/>
              <p:cNvSpPr/>
              <p:nvPr/>
            </p:nvSpPr>
            <p:spPr>
              <a:xfrm>
                <a:off x="0" y="0"/>
                <a:ext cx="1329862" cy="167675"/>
              </a:xfrm>
              <a:custGeom>
                <a:avLst/>
                <a:gdLst/>
                <a:ahLst/>
                <a:cxnLst/>
                <a:rect l="l" t="t" r="r" b="b"/>
                <a:pathLst>
                  <a:path w="1329862" h="167675">
                    <a:moveTo>
                      <a:pt x="664931" y="0"/>
                    </a:moveTo>
                    <a:cubicBezTo>
                      <a:pt x="297700" y="0"/>
                      <a:pt x="0" y="37535"/>
                      <a:pt x="0" y="83837"/>
                    </a:cubicBezTo>
                    <a:cubicBezTo>
                      <a:pt x="0" y="130140"/>
                      <a:pt x="297700" y="167675"/>
                      <a:pt x="664931" y="167675"/>
                    </a:cubicBezTo>
                    <a:cubicBezTo>
                      <a:pt x="1032162" y="167675"/>
                      <a:pt x="1329862" y="130140"/>
                      <a:pt x="1329862" y="83837"/>
                    </a:cubicBezTo>
                    <a:cubicBezTo>
                      <a:pt x="1329862" y="37535"/>
                      <a:pt x="1032162" y="0"/>
                      <a:pt x="664931" y="0"/>
                    </a:cubicBezTo>
                    <a:close/>
                  </a:path>
                </a:pathLst>
              </a:custGeom>
              <a:solidFill>
                <a:srgbClr val="D6D4D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10" name="TextBox 910"/>
              <p:cNvSpPr txBox="1"/>
              <p:nvPr/>
            </p:nvSpPr>
            <p:spPr>
              <a:xfrm>
                <a:off x="124675" y="-31905"/>
                <a:ext cx="1080513" cy="183861"/>
              </a:xfrm>
              <a:prstGeom prst="rect">
                <a:avLst/>
              </a:prstGeom>
            </p:spPr>
            <p:txBody>
              <a:bodyPr lIns="40621" tIns="40621" rIns="40621" bIns="40621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911" name="Group 911"/>
            <p:cNvGrpSpPr/>
            <p:nvPr/>
          </p:nvGrpSpPr>
          <p:grpSpPr>
            <a:xfrm rot="776564">
              <a:off x="468288" y="841736"/>
              <a:ext cx="1011416" cy="56447"/>
              <a:chOff x="0" y="0"/>
              <a:chExt cx="1329862" cy="74220"/>
            </a:xfrm>
          </p:grpSpPr>
          <p:sp>
            <p:nvSpPr>
              <p:cNvPr id="912" name="Freeform 912"/>
              <p:cNvSpPr/>
              <p:nvPr/>
            </p:nvSpPr>
            <p:spPr>
              <a:xfrm>
                <a:off x="0" y="0"/>
                <a:ext cx="1329862" cy="74220"/>
              </a:xfrm>
              <a:custGeom>
                <a:avLst/>
                <a:gdLst/>
                <a:ahLst/>
                <a:cxnLst/>
                <a:rect l="l" t="t" r="r" b="b"/>
                <a:pathLst>
                  <a:path w="1329862" h="74220">
                    <a:moveTo>
                      <a:pt x="664931" y="0"/>
                    </a:moveTo>
                    <a:cubicBezTo>
                      <a:pt x="297700" y="0"/>
                      <a:pt x="0" y="16615"/>
                      <a:pt x="0" y="37110"/>
                    </a:cubicBezTo>
                    <a:cubicBezTo>
                      <a:pt x="0" y="57605"/>
                      <a:pt x="297700" y="74220"/>
                      <a:pt x="664931" y="74220"/>
                    </a:cubicBezTo>
                    <a:cubicBezTo>
                      <a:pt x="1032162" y="74220"/>
                      <a:pt x="1329862" y="57605"/>
                      <a:pt x="1329862" y="37110"/>
                    </a:cubicBezTo>
                    <a:cubicBezTo>
                      <a:pt x="1329862" y="16615"/>
                      <a:pt x="1032162" y="0"/>
                      <a:pt x="664931" y="0"/>
                    </a:cubicBezTo>
                    <a:close/>
                  </a:path>
                </a:pathLst>
              </a:custGeom>
              <a:solidFill>
                <a:srgbClr val="D6D4D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13" name="TextBox 913"/>
              <p:cNvSpPr txBox="1"/>
              <p:nvPr/>
            </p:nvSpPr>
            <p:spPr>
              <a:xfrm>
                <a:off x="124675" y="-40667"/>
                <a:ext cx="1080513" cy="107929"/>
              </a:xfrm>
              <a:prstGeom prst="rect">
                <a:avLst/>
              </a:prstGeom>
            </p:spPr>
            <p:txBody>
              <a:bodyPr lIns="40621" tIns="40621" rIns="40621" bIns="40621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914" name="Group 914"/>
            <p:cNvGrpSpPr/>
            <p:nvPr/>
          </p:nvGrpSpPr>
          <p:grpSpPr>
            <a:xfrm rot="1194821">
              <a:off x="1240560" y="790145"/>
              <a:ext cx="173200" cy="55437"/>
              <a:chOff x="0" y="0"/>
              <a:chExt cx="1391177" cy="445281"/>
            </a:xfrm>
          </p:grpSpPr>
          <p:sp>
            <p:nvSpPr>
              <p:cNvPr id="915" name="Freeform 915"/>
              <p:cNvSpPr/>
              <p:nvPr/>
            </p:nvSpPr>
            <p:spPr>
              <a:xfrm>
                <a:off x="0" y="0"/>
                <a:ext cx="1391177" cy="445281"/>
              </a:xfrm>
              <a:custGeom>
                <a:avLst/>
                <a:gdLst/>
                <a:ahLst/>
                <a:cxnLst/>
                <a:rect l="l" t="t" r="r" b="b"/>
                <a:pathLst>
                  <a:path w="1391177" h="445281">
                    <a:moveTo>
                      <a:pt x="695589" y="0"/>
                    </a:moveTo>
                    <a:cubicBezTo>
                      <a:pt x="311426" y="0"/>
                      <a:pt x="0" y="99679"/>
                      <a:pt x="0" y="222640"/>
                    </a:cubicBezTo>
                    <a:cubicBezTo>
                      <a:pt x="0" y="345601"/>
                      <a:pt x="311426" y="445281"/>
                      <a:pt x="695589" y="445281"/>
                    </a:cubicBezTo>
                    <a:cubicBezTo>
                      <a:pt x="1079752" y="445281"/>
                      <a:pt x="1391177" y="345601"/>
                      <a:pt x="1391177" y="222640"/>
                    </a:cubicBezTo>
                    <a:cubicBezTo>
                      <a:pt x="1391177" y="99679"/>
                      <a:pt x="1079752" y="0"/>
                      <a:pt x="695589" y="0"/>
                    </a:cubicBezTo>
                    <a:close/>
                  </a:path>
                </a:pathLst>
              </a:custGeom>
              <a:solidFill>
                <a:srgbClr val="D6D4D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16" name="TextBox 916"/>
              <p:cNvSpPr txBox="1"/>
              <p:nvPr/>
            </p:nvSpPr>
            <p:spPr>
              <a:xfrm>
                <a:off x="130423" y="-5880"/>
                <a:ext cx="1130332" cy="409416"/>
              </a:xfrm>
              <a:prstGeom prst="rect">
                <a:avLst/>
              </a:prstGeom>
            </p:spPr>
            <p:txBody>
              <a:bodyPr lIns="40621" tIns="40621" rIns="40621" bIns="40621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sp>
          <p:nvSpPr>
            <p:cNvPr id="917" name="AutoShape 917"/>
            <p:cNvSpPr/>
            <p:nvPr/>
          </p:nvSpPr>
          <p:spPr>
            <a:xfrm>
              <a:off x="589642" y="729486"/>
              <a:ext cx="669762" cy="61475"/>
            </a:xfrm>
            <a:prstGeom prst="line">
              <a:avLst/>
            </a:prstGeom>
            <a:ln w="17224" cap="flat">
              <a:solidFill>
                <a:srgbClr val="D6D4D2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grpSp>
          <p:nvGrpSpPr>
            <p:cNvPr id="918" name="Group 918"/>
            <p:cNvGrpSpPr/>
            <p:nvPr/>
          </p:nvGrpSpPr>
          <p:grpSpPr>
            <a:xfrm rot="547964">
              <a:off x="789187" y="807141"/>
              <a:ext cx="463395" cy="101952"/>
              <a:chOff x="0" y="0"/>
              <a:chExt cx="3722085" cy="818900"/>
            </a:xfrm>
          </p:grpSpPr>
          <p:sp>
            <p:nvSpPr>
              <p:cNvPr id="919" name="Freeform 919"/>
              <p:cNvSpPr/>
              <p:nvPr/>
            </p:nvSpPr>
            <p:spPr>
              <a:xfrm>
                <a:off x="0" y="0"/>
                <a:ext cx="3722086" cy="818900"/>
              </a:xfrm>
              <a:custGeom>
                <a:avLst/>
                <a:gdLst/>
                <a:ahLst/>
                <a:cxnLst/>
                <a:rect l="l" t="t" r="r" b="b"/>
                <a:pathLst>
                  <a:path w="3722086" h="818900">
                    <a:moveTo>
                      <a:pt x="1861043" y="0"/>
                    </a:moveTo>
                    <a:cubicBezTo>
                      <a:pt x="833217" y="0"/>
                      <a:pt x="0" y="183317"/>
                      <a:pt x="0" y="409450"/>
                    </a:cubicBezTo>
                    <a:cubicBezTo>
                      <a:pt x="0" y="635583"/>
                      <a:pt x="833217" y="818900"/>
                      <a:pt x="1861043" y="818900"/>
                    </a:cubicBezTo>
                    <a:cubicBezTo>
                      <a:pt x="2888868" y="818900"/>
                      <a:pt x="3722086" y="635583"/>
                      <a:pt x="3722086" y="409450"/>
                    </a:cubicBezTo>
                    <a:cubicBezTo>
                      <a:pt x="3722086" y="183317"/>
                      <a:pt x="2888868" y="0"/>
                      <a:pt x="1861043" y="0"/>
                    </a:cubicBezTo>
                    <a:close/>
                  </a:path>
                </a:pathLst>
              </a:custGeom>
              <a:solidFill>
                <a:srgbClr val="D6D4D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20" name="TextBox 920"/>
              <p:cNvSpPr txBox="1"/>
              <p:nvPr/>
            </p:nvSpPr>
            <p:spPr>
              <a:xfrm>
                <a:off x="348946" y="29147"/>
                <a:ext cx="3024194" cy="712981"/>
              </a:xfrm>
              <a:prstGeom prst="rect">
                <a:avLst/>
              </a:prstGeom>
            </p:spPr>
            <p:txBody>
              <a:bodyPr lIns="40621" tIns="40621" rIns="40621" bIns="40621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921" name="Group 921"/>
            <p:cNvGrpSpPr/>
            <p:nvPr/>
          </p:nvGrpSpPr>
          <p:grpSpPr>
            <a:xfrm rot="326193">
              <a:off x="1007063" y="797246"/>
              <a:ext cx="261534" cy="121651"/>
              <a:chOff x="0" y="0"/>
              <a:chExt cx="3722085" cy="1731304"/>
            </a:xfrm>
          </p:grpSpPr>
          <p:sp>
            <p:nvSpPr>
              <p:cNvPr id="922" name="Freeform 922"/>
              <p:cNvSpPr/>
              <p:nvPr/>
            </p:nvSpPr>
            <p:spPr>
              <a:xfrm>
                <a:off x="0" y="0"/>
                <a:ext cx="3722086" cy="1731304"/>
              </a:xfrm>
              <a:custGeom>
                <a:avLst/>
                <a:gdLst/>
                <a:ahLst/>
                <a:cxnLst/>
                <a:rect l="l" t="t" r="r" b="b"/>
                <a:pathLst>
                  <a:path w="3722086" h="1731304">
                    <a:moveTo>
                      <a:pt x="1861043" y="0"/>
                    </a:moveTo>
                    <a:cubicBezTo>
                      <a:pt x="833217" y="0"/>
                      <a:pt x="0" y="387566"/>
                      <a:pt x="0" y="865652"/>
                    </a:cubicBezTo>
                    <a:cubicBezTo>
                      <a:pt x="0" y="1343739"/>
                      <a:pt x="833217" y="1731304"/>
                      <a:pt x="1861043" y="1731304"/>
                    </a:cubicBezTo>
                    <a:cubicBezTo>
                      <a:pt x="2888868" y="1731304"/>
                      <a:pt x="3722086" y="1343739"/>
                      <a:pt x="3722086" y="865652"/>
                    </a:cubicBezTo>
                    <a:cubicBezTo>
                      <a:pt x="3722086" y="387566"/>
                      <a:pt x="2888868" y="0"/>
                      <a:pt x="1861043" y="0"/>
                    </a:cubicBezTo>
                    <a:close/>
                  </a:path>
                </a:pathLst>
              </a:custGeom>
              <a:solidFill>
                <a:srgbClr val="D6D4D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23" name="TextBox 923"/>
              <p:cNvSpPr txBox="1"/>
              <p:nvPr/>
            </p:nvSpPr>
            <p:spPr>
              <a:xfrm>
                <a:off x="348946" y="114685"/>
                <a:ext cx="3024194" cy="1454310"/>
              </a:xfrm>
              <a:prstGeom prst="rect">
                <a:avLst/>
              </a:prstGeom>
            </p:spPr>
            <p:txBody>
              <a:bodyPr lIns="40621" tIns="40621" rIns="40621" bIns="40621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924" name="Group 924"/>
            <p:cNvGrpSpPr/>
            <p:nvPr/>
          </p:nvGrpSpPr>
          <p:grpSpPr>
            <a:xfrm rot="89227">
              <a:off x="2673855" y="795442"/>
              <a:ext cx="562742" cy="101779"/>
              <a:chOff x="0" y="0"/>
              <a:chExt cx="418431" cy="75679"/>
            </a:xfrm>
          </p:grpSpPr>
          <p:sp>
            <p:nvSpPr>
              <p:cNvPr id="925" name="Freeform 925"/>
              <p:cNvSpPr/>
              <p:nvPr/>
            </p:nvSpPr>
            <p:spPr>
              <a:xfrm>
                <a:off x="0" y="0"/>
                <a:ext cx="418431" cy="75679"/>
              </a:xfrm>
              <a:custGeom>
                <a:avLst/>
                <a:gdLst/>
                <a:ahLst/>
                <a:cxnLst/>
                <a:rect l="l" t="t" r="r" b="b"/>
                <a:pathLst>
                  <a:path w="418431" h="75679">
                    <a:moveTo>
                      <a:pt x="37839" y="0"/>
                    </a:moveTo>
                    <a:lnTo>
                      <a:pt x="380592" y="0"/>
                    </a:lnTo>
                    <a:cubicBezTo>
                      <a:pt x="390628" y="0"/>
                      <a:pt x="400252" y="3987"/>
                      <a:pt x="407348" y="11083"/>
                    </a:cubicBezTo>
                    <a:cubicBezTo>
                      <a:pt x="414445" y="18179"/>
                      <a:pt x="418431" y="27804"/>
                      <a:pt x="418431" y="37839"/>
                    </a:cubicBezTo>
                    <a:lnTo>
                      <a:pt x="418431" y="37839"/>
                    </a:lnTo>
                    <a:cubicBezTo>
                      <a:pt x="418431" y="47875"/>
                      <a:pt x="414445" y="57500"/>
                      <a:pt x="407348" y="64596"/>
                    </a:cubicBezTo>
                    <a:cubicBezTo>
                      <a:pt x="400252" y="71692"/>
                      <a:pt x="390628" y="75679"/>
                      <a:pt x="380592" y="75679"/>
                    </a:cubicBezTo>
                    <a:lnTo>
                      <a:pt x="37839" y="75679"/>
                    </a:lnTo>
                    <a:cubicBezTo>
                      <a:pt x="27804" y="75679"/>
                      <a:pt x="18179" y="71692"/>
                      <a:pt x="11083" y="64596"/>
                    </a:cubicBezTo>
                    <a:cubicBezTo>
                      <a:pt x="3987" y="57500"/>
                      <a:pt x="0" y="47875"/>
                      <a:pt x="0" y="37839"/>
                    </a:cubicBezTo>
                    <a:lnTo>
                      <a:pt x="0" y="37839"/>
                    </a:lnTo>
                    <a:cubicBezTo>
                      <a:pt x="0" y="27804"/>
                      <a:pt x="3987" y="18179"/>
                      <a:pt x="11083" y="11083"/>
                    </a:cubicBezTo>
                    <a:cubicBezTo>
                      <a:pt x="18179" y="3987"/>
                      <a:pt x="27804" y="0"/>
                      <a:pt x="37839" y="0"/>
                    </a:cubicBezTo>
                    <a:close/>
                  </a:path>
                </a:pathLst>
              </a:custGeom>
              <a:solidFill>
                <a:srgbClr val="D6D4D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26" name="TextBox 926"/>
              <p:cNvSpPr txBox="1"/>
              <p:nvPr/>
            </p:nvSpPr>
            <p:spPr>
              <a:xfrm>
                <a:off x="0" y="-47625"/>
                <a:ext cx="418431" cy="123304"/>
              </a:xfrm>
              <a:prstGeom prst="rect">
                <a:avLst/>
              </a:prstGeom>
            </p:spPr>
            <p:txBody>
              <a:bodyPr lIns="40621" tIns="40621" rIns="40621" bIns="40621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sp>
          <p:nvSpPr>
            <p:cNvPr id="927" name="AutoShape 927"/>
            <p:cNvSpPr/>
            <p:nvPr/>
          </p:nvSpPr>
          <p:spPr>
            <a:xfrm flipV="1">
              <a:off x="3228807" y="803337"/>
              <a:ext cx="99776" cy="127445"/>
            </a:xfrm>
            <a:prstGeom prst="line">
              <a:avLst/>
            </a:prstGeom>
            <a:ln w="34447" cap="flat">
              <a:solidFill>
                <a:srgbClr val="D6D4D2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928" name="AutoShape 928"/>
            <p:cNvSpPr/>
            <p:nvPr/>
          </p:nvSpPr>
          <p:spPr>
            <a:xfrm>
              <a:off x="3118387" y="868432"/>
              <a:ext cx="279032" cy="40970"/>
            </a:xfrm>
            <a:prstGeom prst="line">
              <a:avLst/>
            </a:prstGeom>
            <a:ln w="17224" cap="flat">
              <a:solidFill>
                <a:srgbClr val="D6D4D2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grpSp>
          <p:nvGrpSpPr>
            <p:cNvPr id="929" name="Group 929"/>
            <p:cNvGrpSpPr/>
            <p:nvPr/>
          </p:nvGrpSpPr>
          <p:grpSpPr>
            <a:xfrm rot="1653808">
              <a:off x="3362530" y="908901"/>
              <a:ext cx="28890" cy="73925"/>
              <a:chOff x="0" y="0"/>
              <a:chExt cx="115942" cy="296675"/>
            </a:xfrm>
          </p:grpSpPr>
          <p:sp>
            <p:nvSpPr>
              <p:cNvPr id="930" name="Freeform 930"/>
              <p:cNvSpPr/>
              <p:nvPr/>
            </p:nvSpPr>
            <p:spPr>
              <a:xfrm>
                <a:off x="0" y="0"/>
                <a:ext cx="115942" cy="296675"/>
              </a:xfrm>
              <a:custGeom>
                <a:avLst/>
                <a:gdLst/>
                <a:ahLst/>
                <a:cxnLst/>
                <a:rect l="l" t="t" r="r" b="b"/>
                <a:pathLst>
                  <a:path w="115942" h="296675">
                    <a:moveTo>
                      <a:pt x="57971" y="0"/>
                    </a:moveTo>
                    <a:cubicBezTo>
                      <a:pt x="25955" y="0"/>
                      <a:pt x="0" y="66413"/>
                      <a:pt x="0" y="148338"/>
                    </a:cubicBezTo>
                    <a:cubicBezTo>
                      <a:pt x="0" y="230262"/>
                      <a:pt x="25955" y="296675"/>
                      <a:pt x="57971" y="296675"/>
                    </a:cubicBezTo>
                    <a:cubicBezTo>
                      <a:pt x="89988" y="296675"/>
                      <a:pt x="115942" y="230262"/>
                      <a:pt x="115942" y="148338"/>
                    </a:cubicBezTo>
                    <a:cubicBezTo>
                      <a:pt x="115942" y="66413"/>
                      <a:pt x="89988" y="0"/>
                      <a:pt x="57971" y="0"/>
                    </a:cubicBezTo>
                    <a:close/>
                  </a:path>
                </a:pathLst>
              </a:custGeom>
              <a:solidFill>
                <a:srgbClr val="D6D4D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31" name="TextBox 931"/>
              <p:cNvSpPr txBox="1"/>
              <p:nvPr/>
            </p:nvSpPr>
            <p:spPr>
              <a:xfrm>
                <a:off x="10870" y="-19812"/>
                <a:ext cx="94203" cy="288674"/>
              </a:xfrm>
              <a:prstGeom prst="rect">
                <a:avLst/>
              </a:prstGeom>
            </p:spPr>
            <p:txBody>
              <a:bodyPr lIns="40621" tIns="40621" rIns="40621" bIns="40621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932" name="Group 932"/>
            <p:cNvGrpSpPr/>
            <p:nvPr/>
          </p:nvGrpSpPr>
          <p:grpSpPr>
            <a:xfrm rot="4108516">
              <a:off x="3332870" y="934494"/>
              <a:ext cx="27381" cy="76151"/>
              <a:chOff x="0" y="0"/>
              <a:chExt cx="109886" cy="305605"/>
            </a:xfrm>
          </p:grpSpPr>
          <p:sp>
            <p:nvSpPr>
              <p:cNvPr id="933" name="Freeform 933"/>
              <p:cNvSpPr/>
              <p:nvPr/>
            </p:nvSpPr>
            <p:spPr>
              <a:xfrm>
                <a:off x="0" y="0"/>
                <a:ext cx="109886" cy="305605"/>
              </a:xfrm>
              <a:custGeom>
                <a:avLst/>
                <a:gdLst/>
                <a:ahLst/>
                <a:cxnLst/>
                <a:rect l="l" t="t" r="r" b="b"/>
                <a:pathLst>
                  <a:path w="109886" h="305605">
                    <a:moveTo>
                      <a:pt x="54943" y="0"/>
                    </a:moveTo>
                    <a:cubicBezTo>
                      <a:pt x="24599" y="0"/>
                      <a:pt x="0" y="68412"/>
                      <a:pt x="0" y="152803"/>
                    </a:cubicBezTo>
                    <a:cubicBezTo>
                      <a:pt x="0" y="237193"/>
                      <a:pt x="24599" y="305605"/>
                      <a:pt x="54943" y="305605"/>
                    </a:cubicBezTo>
                    <a:cubicBezTo>
                      <a:pt x="85287" y="305605"/>
                      <a:pt x="109886" y="237193"/>
                      <a:pt x="109886" y="152803"/>
                    </a:cubicBezTo>
                    <a:cubicBezTo>
                      <a:pt x="109886" y="68412"/>
                      <a:pt x="85287" y="0"/>
                      <a:pt x="54943" y="0"/>
                    </a:cubicBezTo>
                    <a:close/>
                  </a:path>
                </a:pathLst>
              </a:custGeom>
              <a:solidFill>
                <a:srgbClr val="D6D4D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34" name="TextBox 934"/>
              <p:cNvSpPr txBox="1"/>
              <p:nvPr/>
            </p:nvSpPr>
            <p:spPr>
              <a:xfrm>
                <a:off x="10302" y="-18975"/>
                <a:ext cx="89283" cy="295929"/>
              </a:xfrm>
              <a:prstGeom prst="rect">
                <a:avLst/>
              </a:prstGeom>
            </p:spPr>
            <p:txBody>
              <a:bodyPr lIns="40621" tIns="40621" rIns="40621" bIns="40621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935" name="Group 935"/>
            <p:cNvGrpSpPr/>
            <p:nvPr/>
          </p:nvGrpSpPr>
          <p:grpSpPr>
            <a:xfrm rot="3477730">
              <a:off x="3349392" y="883682"/>
              <a:ext cx="32975" cy="76151"/>
              <a:chOff x="0" y="0"/>
              <a:chExt cx="132336" cy="305605"/>
            </a:xfrm>
          </p:grpSpPr>
          <p:sp>
            <p:nvSpPr>
              <p:cNvPr id="936" name="Freeform 936"/>
              <p:cNvSpPr/>
              <p:nvPr/>
            </p:nvSpPr>
            <p:spPr>
              <a:xfrm>
                <a:off x="0" y="0"/>
                <a:ext cx="132336" cy="305605"/>
              </a:xfrm>
              <a:custGeom>
                <a:avLst/>
                <a:gdLst/>
                <a:ahLst/>
                <a:cxnLst/>
                <a:rect l="l" t="t" r="r" b="b"/>
                <a:pathLst>
                  <a:path w="132336" h="305605">
                    <a:moveTo>
                      <a:pt x="66168" y="0"/>
                    </a:moveTo>
                    <a:cubicBezTo>
                      <a:pt x="29625" y="0"/>
                      <a:pt x="0" y="68412"/>
                      <a:pt x="0" y="152803"/>
                    </a:cubicBezTo>
                    <a:cubicBezTo>
                      <a:pt x="0" y="237193"/>
                      <a:pt x="29625" y="305605"/>
                      <a:pt x="66168" y="305605"/>
                    </a:cubicBezTo>
                    <a:cubicBezTo>
                      <a:pt x="102712" y="305605"/>
                      <a:pt x="132336" y="237193"/>
                      <a:pt x="132336" y="152803"/>
                    </a:cubicBezTo>
                    <a:cubicBezTo>
                      <a:pt x="132336" y="68412"/>
                      <a:pt x="102712" y="0"/>
                      <a:pt x="66168" y="0"/>
                    </a:cubicBezTo>
                    <a:close/>
                  </a:path>
                </a:pathLst>
              </a:custGeom>
              <a:solidFill>
                <a:srgbClr val="D6D4D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37" name="TextBox 937"/>
              <p:cNvSpPr txBox="1"/>
              <p:nvPr/>
            </p:nvSpPr>
            <p:spPr>
              <a:xfrm>
                <a:off x="12407" y="-18975"/>
                <a:ext cx="107523" cy="295929"/>
              </a:xfrm>
              <a:prstGeom prst="rect">
                <a:avLst/>
              </a:prstGeom>
            </p:spPr>
            <p:txBody>
              <a:bodyPr lIns="40621" tIns="40621" rIns="40621" bIns="40621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938" name="Group 938"/>
            <p:cNvGrpSpPr/>
            <p:nvPr/>
          </p:nvGrpSpPr>
          <p:grpSpPr>
            <a:xfrm rot="89227">
              <a:off x="3050473" y="882525"/>
              <a:ext cx="183057" cy="85245"/>
              <a:chOff x="0" y="0"/>
              <a:chExt cx="136113" cy="63384"/>
            </a:xfrm>
          </p:grpSpPr>
          <p:sp>
            <p:nvSpPr>
              <p:cNvPr id="939" name="Freeform 939"/>
              <p:cNvSpPr/>
              <p:nvPr/>
            </p:nvSpPr>
            <p:spPr>
              <a:xfrm>
                <a:off x="0" y="0"/>
                <a:ext cx="136113" cy="63384"/>
              </a:xfrm>
              <a:custGeom>
                <a:avLst/>
                <a:gdLst/>
                <a:ahLst/>
                <a:cxnLst/>
                <a:rect l="l" t="t" r="r" b="b"/>
                <a:pathLst>
                  <a:path w="136113" h="63384">
                    <a:moveTo>
                      <a:pt x="31692" y="0"/>
                    </a:moveTo>
                    <a:lnTo>
                      <a:pt x="104421" y="0"/>
                    </a:lnTo>
                    <a:cubicBezTo>
                      <a:pt x="121924" y="0"/>
                      <a:pt x="136113" y="14189"/>
                      <a:pt x="136113" y="31692"/>
                    </a:cubicBezTo>
                    <a:lnTo>
                      <a:pt x="136113" y="31692"/>
                    </a:lnTo>
                    <a:cubicBezTo>
                      <a:pt x="136113" y="49195"/>
                      <a:pt x="121924" y="63384"/>
                      <a:pt x="104421" y="63384"/>
                    </a:cubicBezTo>
                    <a:lnTo>
                      <a:pt x="31692" y="63384"/>
                    </a:lnTo>
                    <a:cubicBezTo>
                      <a:pt x="14189" y="63384"/>
                      <a:pt x="0" y="49195"/>
                      <a:pt x="0" y="31692"/>
                    </a:cubicBezTo>
                    <a:lnTo>
                      <a:pt x="0" y="31692"/>
                    </a:lnTo>
                    <a:cubicBezTo>
                      <a:pt x="0" y="14189"/>
                      <a:pt x="14189" y="0"/>
                      <a:pt x="31692" y="0"/>
                    </a:cubicBezTo>
                    <a:close/>
                  </a:path>
                </a:pathLst>
              </a:custGeom>
              <a:solidFill>
                <a:srgbClr val="D6D4D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40" name="TextBox 940"/>
              <p:cNvSpPr txBox="1"/>
              <p:nvPr/>
            </p:nvSpPr>
            <p:spPr>
              <a:xfrm>
                <a:off x="0" y="-47625"/>
                <a:ext cx="136113" cy="111009"/>
              </a:xfrm>
              <a:prstGeom prst="rect">
                <a:avLst/>
              </a:prstGeom>
            </p:spPr>
            <p:txBody>
              <a:bodyPr lIns="40621" tIns="40621" rIns="40621" bIns="40621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941" name="Group 941"/>
            <p:cNvGrpSpPr/>
            <p:nvPr/>
          </p:nvGrpSpPr>
          <p:grpSpPr>
            <a:xfrm rot="89227">
              <a:off x="3297480" y="921747"/>
              <a:ext cx="56671" cy="38485"/>
              <a:chOff x="0" y="0"/>
              <a:chExt cx="42138" cy="28616"/>
            </a:xfrm>
          </p:grpSpPr>
          <p:sp>
            <p:nvSpPr>
              <p:cNvPr id="942" name="Freeform 942"/>
              <p:cNvSpPr/>
              <p:nvPr/>
            </p:nvSpPr>
            <p:spPr>
              <a:xfrm>
                <a:off x="0" y="0"/>
                <a:ext cx="42138" cy="28616"/>
              </a:xfrm>
              <a:custGeom>
                <a:avLst/>
                <a:gdLst/>
                <a:ahLst/>
                <a:cxnLst/>
                <a:rect l="l" t="t" r="r" b="b"/>
                <a:pathLst>
                  <a:path w="42138" h="28616">
                    <a:moveTo>
                      <a:pt x="14308" y="0"/>
                    </a:moveTo>
                    <a:lnTo>
                      <a:pt x="27830" y="0"/>
                    </a:lnTo>
                    <a:cubicBezTo>
                      <a:pt x="35732" y="0"/>
                      <a:pt x="42138" y="6406"/>
                      <a:pt x="42138" y="14308"/>
                    </a:cubicBezTo>
                    <a:lnTo>
                      <a:pt x="42138" y="14308"/>
                    </a:lnTo>
                    <a:cubicBezTo>
                      <a:pt x="42138" y="22210"/>
                      <a:pt x="35732" y="28616"/>
                      <a:pt x="27830" y="28616"/>
                    </a:cubicBezTo>
                    <a:lnTo>
                      <a:pt x="14308" y="28616"/>
                    </a:lnTo>
                    <a:cubicBezTo>
                      <a:pt x="6406" y="28616"/>
                      <a:pt x="0" y="22210"/>
                      <a:pt x="0" y="14308"/>
                    </a:cubicBezTo>
                    <a:lnTo>
                      <a:pt x="0" y="14308"/>
                    </a:lnTo>
                    <a:cubicBezTo>
                      <a:pt x="0" y="6406"/>
                      <a:pt x="6406" y="0"/>
                      <a:pt x="14308" y="0"/>
                    </a:cubicBezTo>
                    <a:close/>
                  </a:path>
                </a:pathLst>
              </a:custGeom>
              <a:solidFill>
                <a:srgbClr val="D6D4D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43" name="TextBox 943"/>
              <p:cNvSpPr txBox="1"/>
              <p:nvPr/>
            </p:nvSpPr>
            <p:spPr>
              <a:xfrm>
                <a:off x="0" y="-47625"/>
                <a:ext cx="42138" cy="76241"/>
              </a:xfrm>
              <a:prstGeom prst="rect">
                <a:avLst/>
              </a:prstGeom>
            </p:spPr>
            <p:txBody>
              <a:bodyPr lIns="40621" tIns="40621" rIns="40621" bIns="40621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944" name="Group 944"/>
            <p:cNvGrpSpPr/>
            <p:nvPr/>
          </p:nvGrpSpPr>
          <p:grpSpPr>
            <a:xfrm rot="276120">
              <a:off x="562460" y="769341"/>
              <a:ext cx="351808" cy="85959"/>
              <a:chOff x="0" y="0"/>
              <a:chExt cx="261590" cy="63916"/>
            </a:xfrm>
          </p:grpSpPr>
          <p:sp>
            <p:nvSpPr>
              <p:cNvPr id="945" name="Freeform 945"/>
              <p:cNvSpPr/>
              <p:nvPr/>
            </p:nvSpPr>
            <p:spPr>
              <a:xfrm>
                <a:off x="0" y="0"/>
                <a:ext cx="261590" cy="63916"/>
              </a:xfrm>
              <a:custGeom>
                <a:avLst/>
                <a:gdLst/>
                <a:ahLst/>
                <a:cxnLst/>
                <a:rect l="l" t="t" r="r" b="b"/>
                <a:pathLst>
                  <a:path w="261590" h="63916">
                    <a:moveTo>
                      <a:pt x="31958" y="0"/>
                    </a:moveTo>
                    <a:lnTo>
                      <a:pt x="229632" y="0"/>
                    </a:lnTo>
                    <a:cubicBezTo>
                      <a:pt x="238108" y="0"/>
                      <a:pt x="246236" y="3367"/>
                      <a:pt x="252230" y="9360"/>
                    </a:cubicBezTo>
                    <a:cubicBezTo>
                      <a:pt x="258223" y="15353"/>
                      <a:pt x="261590" y="23482"/>
                      <a:pt x="261590" y="31958"/>
                    </a:cubicBezTo>
                    <a:lnTo>
                      <a:pt x="261590" y="31958"/>
                    </a:lnTo>
                    <a:cubicBezTo>
                      <a:pt x="261590" y="49608"/>
                      <a:pt x="247282" y="63916"/>
                      <a:pt x="229632" y="63916"/>
                    </a:cubicBezTo>
                    <a:lnTo>
                      <a:pt x="31958" y="63916"/>
                    </a:lnTo>
                    <a:cubicBezTo>
                      <a:pt x="14308" y="63916"/>
                      <a:pt x="0" y="49608"/>
                      <a:pt x="0" y="31958"/>
                    </a:cubicBezTo>
                    <a:lnTo>
                      <a:pt x="0" y="31958"/>
                    </a:lnTo>
                    <a:cubicBezTo>
                      <a:pt x="0" y="14308"/>
                      <a:pt x="14308" y="0"/>
                      <a:pt x="31958" y="0"/>
                    </a:cubicBezTo>
                    <a:close/>
                  </a:path>
                </a:pathLst>
              </a:custGeom>
              <a:solidFill>
                <a:srgbClr val="D6D4D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46" name="TextBox 946"/>
              <p:cNvSpPr txBox="1"/>
              <p:nvPr/>
            </p:nvSpPr>
            <p:spPr>
              <a:xfrm>
                <a:off x="0" y="-47625"/>
                <a:ext cx="261590" cy="111541"/>
              </a:xfrm>
              <a:prstGeom prst="rect">
                <a:avLst/>
              </a:prstGeom>
            </p:spPr>
            <p:txBody>
              <a:bodyPr lIns="40621" tIns="40621" rIns="40621" bIns="40621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947" name="Group 947"/>
            <p:cNvGrpSpPr/>
            <p:nvPr/>
          </p:nvGrpSpPr>
          <p:grpSpPr>
            <a:xfrm rot="276120">
              <a:off x="496114" y="748462"/>
              <a:ext cx="351808" cy="75702"/>
              <a:chOff x="0" y="0"/>
              <a:chExt cx="261590" cy="56289"/>
            </a:xfrm>
          </p:grpSpPr>
          <p:sp>
            <p:nvSpPr>
              <p:cNvPr id="948" name="Freeform 948"/>
              <p:cNvSpPr/>
              <p:nvPr/>
            </p:nvSpPr>
            <p:spPr>
              <a:xfrm>
                <a:off x="0" y="0"/>
                <a:ext cx="261590" cy="56289"/>
              </a:xfrm>
              <a:custGeom>
                <a:avLst/>
                <a:gdLst/>
                <a:ahLst/>
                <a:cxnLst/>
                <a:rect l="l" t="t" r="r" b="b"/>
                <a:pathLst>
                  <a:path w="261590" h="56289">
                    <a:moveTo>
                      <a:pt x="28145" y="0"/>
                    </a:moveTo>
                    <a:lnTo>
                      <a:pt x="233445" y="0"/>
                    </a:lnTo>
                    <a:cubicBezTo>
                      <a:pt x="240910" y="0"/>
                      <a:pt x="248068" y="2965"/>
                      <a:pt x="253347" y="8243"/>
                    </a:cubicBezTo>
                    <a:cubicBezTo>
                      <a:pt x="258625" y="13521"/>
                      <a:pt x="261590" y="20680"/>
                      <a:pt x="261590" y="28145"/>
                    </a:cubicBezTo>
                    <a:lnTo>
                      <a:pt x="261590" y="28145"/>
                    </a:lnTo>
                    <a:cubicBezTo>
                      <a:pt x="261590" y="35609"/>
                      <a:pt x="258625" y="42768"/>
                      <a:pt x="253347" y="48046"/>
                    </a:cubicBezTo>
                    <a:cubicBezTo>
                      <a:pt x="248068" y="53324"/>
                      <a:pt x="240910" y="56289"/>
                      <a:pt x="233445" y="56289"/>
                    </a:cubicBezTo>
                    <a:lnTo>
                      <a:pt x="28145" y="56289"/>
                    </a:lnTo>
                    <a:cubicBezTo>
                      <a:pt x="20680" y="56289"/>
                      <a:pt x="13521" y="53324"/>
                      <a:pt x="8243" y="48046"/>
                    </a:cubicBezTo>
                    <a:cubicBezTo>
                      <a:pt x="2965" y="42768"/>
                      <a:pt x="0" y="35609"/>
                      <a:pt x="0" y="28145"/>
                    </a:cubicBezTo>
                    <a:lnTo>
                      <a:pt x="0" y="28145"/>
                    </a:lnTo>
                    <a:cubicBezTo>
                      <a:pt x="0" y="20680"/>
                      <a:pt x="2965" y="13521"/>
                      <a:pt x="8243" y="8243"/>
                    </a:cubicBezTo>
                    <a:cubicBezTo>
                      <a:pt x="13521" y="2965"/>
                      <a:pt x="20680" y="0"/>
                      <a:pt x="28145" y="0"/>
                    </a:cubicBezTo>
                    <a:close/>
                  </a:path>
                </a:pathLst>
              </a:custGeom>
              <a:solidFill>
                <a:srgbClr val="D6D4D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49" name="TextBox 949"/>
              <p:cNvSpPr txBox="1"/>
              <p:nvPr/>
            </p:nvSpPr>
            <p:spPr>
              <a:xfrm>
                <a:off x="0" y="-47625"/>
                <a:ext cx="261590" cy="103914"/>
              </a:xfrm>
              <a:prstGeom prst="rect">
                <a:avLst/>
              </a:prstGeom>
            </p:spPr>
            <p:txBody>
              <a:bodyPr lIns="40621" tIns="40621" rIns="40621" bIns="40621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950" name="Group 950"/>
            <p:cNvGrpSpPr/>
            <p:nvPr/>
          </p:nvGrpSpPr>
          <p:grpSpPr>
            <a:xfrm rot="-1911480">
              <a:off x="61939" y="404503"/>
              <a:ext cx="398071" cy="348312"/>
              <a:chOff x="0" y="0"/>
              <a:chExt cx="812800" cy="711200"/>
            </a:xfrm>
          </p:grpSpPr>
          <p:sp>
            <p:nvSpPr>
              <p:cNvPr id="951" name="Freeform 951"/>
              <p:cNvSpPr/>
              <p:nvPr/>
            </p:nvSpPr>
            <p:spPr>
              <a:xfrm>
                <a:off x="0" y="0"/>
                <a:ext cx="812800" cy="7112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112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D6D4D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52" name="TextBox 952"/>
              <p:cNvSpPr txBox="1"/>
              <p:nvPr/>
            </p:nvSpPr>
            <p:spPr>
              <a:xfrm>
                <a:off x="127000" y="282575"/>
                <a:ext cx="558800" cy="377825"/>
              </a:xfrm>
              <a:prstGeom prst="rect">
                <a:avLst/>
              </a:prstGeom>
            </p:spPr>
            <p:txBody>
              <a:bodyPr lIns="44452" tIns="44452" rIns="44452" bIns="4445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953" name="Group 953"/>
            <p:cNvGrpSpPr/>
            <p:nvPr/>
          </p:nvGrpSpPr>
          <p:grpSpPr>
            <a:xfrm rot="-1911480">
              <a:off x="79982" y="714557"/>
              <a:ext cx="398071" cy="348312"/>
              <a:chOff x="0" y="0"/>
              <a:chExt cx="812800" cy="711200"/>
            </a:xfrm>
          </p:grpSpPr>
          <p:sp>
            <p:nvSpPr>
              <p:cNvPr id="954" name="Freeform 954"/>
              <p:cNvSpPr/>
              <p:nvPr/>
            </p:nvSpPr>
            <p:spPr>
              <a:xfrm>
                <a:off x="0" y="0"/>
                <a:ext cx="812800" cy="7112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112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D6D4D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55" name="TextBox 955"/>
              <p:cNvSpPr txBox="1"/>
              <p:nvPr/>
            </p:nvSpPr>
            <p:spPr>
              <a:xfrm>
                <a:off x="127000" y="282575"/>
                <a:ext cx="558800" cy="377825"/>
              </a:xfrm>
              <a:prstGeom prst="rect">
                <a:avLst/>
              </a:prstGeom>
            </p:spPr>
            <p:txBody>
              <a:bodyPr lIns="44452" tIns="44452" rIns="44452" bIns="4445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sp>
          <p:nvSpPr>
            <p:cNvPr id="956" name="AutoShape 956"/>
            <p:cNvSpPr/>
            <p:nvPr/>
          </p:nvSpPr>
          <p:spPr>
            <a:xfrm flipH="1">
              <a:off x="90671" y="964645"/>
              <a:ext cx="504843" cy="226096"/>
            </a:xfrm>
            <a:prstGeom prst="line">
              <a:avLst/>
            </a:prstGeom>
            <a:ln w="17224" cap="flat">
              <a:solidFill>
                <a:srgbClr val="D6D4D2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grpSp>
          <p:nvGrpSpPr>
            <p:cNvPr id="957" name="Group 957"/>
            <p:cNvGrpSpPr/>
            <p:nvPr/>
          </p:nvGrpSpPr>
          <p:grpSpPr>
            <a:xfrm rot="-199826">
              <a:off x="109858" y="767642"/>
              <a:ext cx="352123" cy="357060"/>
              <a:chOff x="0" y="0"/>
              <a:chExt cx="801563" cy="812800"/>
            </a:xfrm>
          </p:grpSpPr>
          <p:sp>
            <p:nvSpPr>
              <p:cNvPr id="958" name="Freeform 958"/>
              <p:cNvSpPr/>
              <p:nvPr/>
            </p:nvSpPr>
            <p:spPr>
              <a:xfrm>
                <a:off x="0" y="0"/>
                <a:ext cx="801563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01563" h="812800">
                    <a:moveTo>
                      <a:pt x="400781" y="0"/>
                    </a:moveTo>
                    <a:cubicBezTo>
                      <a:pt x="179436" y="0"/>
                      <a:pt x="0" y="181951"/>
                      <a:pt x="0" y="406400"/>
                    </a:cubicBezTo>
                    <a:cubicBezTo>
                      <a:pt x="0" y="630849"/>
                      <a:pt x="179436" y="812800"/>
                      <a:pt x="400781" y="812800"/>
                    </a:cubicBezTo>
                    <a:cubicBezTo>
                      <a:pt x="622127" y="812800"/>
                      <a:pt x="801563" y="630849"/>
                      <a:pt x="801563" y="406400"/>
                    </a:cubicBezTo>
                    <a:cubicBezTo>
                      <a:pt x="801563" y="181951"/>
                      <a:pt x="622127" y="0"/>
                      <a:pt x="400781" y="0"/>
                    </a:cubicBezTo>
                    <a:close/>
                  </a:path>
                </a:pathLst>
              </a:custGeom>
              <a:solidFill>
                <a:srgbClr val="D6D4D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59" name="TextBox 959"/>
              <p:cNvSpPr txBox="1"/>
              <p:nvPr/>
            </p:nvSpPr>
            <p:spPr>
              <a:xfrm>
                <a:off x="75147" y="28575"/>
                <a:ext cx="651270" cy="708025"/>
              </a:xfrm>
              <a:prstGeom prst="rect">
                <a:avLst/>
              </a:prstGeom>
            </p:spPr>
            <p:txBody>
              <a:bodyPr lIns="44452" tIns="44452" rIns="44452" bIns="4445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960" name="Group 960"/>
            <p:cNvGrpSpPr/>
            <p:nvPr/>
          </p:nvGrpSpPr>
          <p:grpSpPr>
            <a:xfrm rot="-535806">
              <a:off x="71489" y="395350"/>
              <a:ext cx="102992" cy="349673"/>
              <a:chOff x="0" y="0"/>
              <a:chExt cx="231837" cy="787122"/>
            </a:xfrm>
          </p:grpSpPr>
          <p:sp>
            <p:nvSpPr>
              <p:cNvPr id="961" name="Freeform 961"/>
              <p:cNvSpPr/>
              <p:nvPr/>
            </p:nvSpPr>
            <p:spPr>
              <a:xfrm>
                <a:off x="0" y="0"/>
                <a:ext cx="231837" cy="787122"/>
              </a:xfrm>
              <a:custGeom>
                <a:avLst/>
                <a:gdLst/>
                <a:ahLst/>
                <a:cxnLst/>
                <a:rect l="l" t="t" r="r" b="b"/>
                <a:pathLst>
                  <a:path w="231837" h="787122">
                    <a:moveTo>
                      <a:pt x="115919" y="0"/>
                    </a:moveTo>
                    <a:cubicBezTo>
                      <a:pt x="51899" y="0"/>
                      <a:pt x="0" y="176203"/>
                      <a:pt x="0" y="393561"/>
                    </a:cubicBezTo>
                    <a:cubicBezTo>
                      <a:pt x="0" y="610919"/>
                      <a:pt x="51899" y="787122"/>
                      <a:pt x="115919" y="787122"/>
                    </a:cubicBezTo>
                    <a:cubicBezTo>
                      <a:pt x="179939" y="787122"/>
                      <a:pt x="231837" y="610919"/>
                      <a:pt x="231837" y="393561"/>
                    </a:cubicBezTo>
                    <a:cubicBezTo>
                      <a:pt x="231837" y="176203"/>
                      <a:pt x="179939" y="0"/>
                      <a:pt x="115919" y="0"/>
                    </a:cubicBezTo>
                    <a:close/>
                  </a:path>
                </a:pathLst>
              </a:custGeom>
              <a:solidFill>
                <a:srgbClr val="D6D4D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62" name="TextBox 962"/>
              <p:cNvSpPr txBox="1"/>
              <p:nvPr/>
            </p:nvSpPr>
            <p:spPr>
              <a:xfrm>
                <a:off x="21735" y="26168"/>
                <a:ext cx="188368" cy="687162"/>
              </a:xfrm>
              <a:prstGeom prst="rect">
                <a:avLst/>
              </a:prstGeom>
            </p:spPr>
            <p:txBody>
              <a:bodyPr lIns="44452" tIns="44452" rIns="44452" bIns="4445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963" name="Group 963"/>
            <p:cNvGrpSpPr/>
            <p:nvPr/>
          </p:nvGrpSpPr>
          <p:grpSpPr>
            <a:xfrm rot="-7187674">
              <a:off x="138452" y="972094"/>
              <a:ext cx="102992" cy="296508"/>
              <a:chOff x="0" y="0"/>
              <a:chExt cx="231837" cy="667446"/>
            </a:xfrm>
          </p:grpSpPr>
          <p:sp>
            <p:nvSpPr>
              <p:cNvPr id="964" name="Freeform 964"/>
              <p:cNvSpPr/>
              <p:nvPr/>
            </p:nvSpPr>
            <p:spPr>
              <a:xfrm>
                <a:off x="0" y="0"/>
                <a:ext cx="231837" cy="667446"/>
              </a:xfrm>
              <a:custGeom>
                <a:avLst/>
                <a:gdLst/>
                <a:ahLst/>
                <a:cxnLst/>
                <a:rect l="l" t="t" r="r" b="b"/>
                <a:pathLst>
                  <a:path w="231837" h="667446">
                    <a:moveTo>
                      <a:pt x="115919" y="0"/>
                    </a:moveTo>
                    <a:cubicBezTo>
                      <a:pt x="51899" y="0"/>
                      <a:pt x="0" y="149413"/>
                      <a:pt x="0" y="333723"/>
                    </a:cubicBezTo>
                    <a:cubicBezTo>
                      <a:pt x="0" y="518033"/>
                      <a:pt x="51899" y="667446"/>
                      <a:pt x="115919" y="667446"/>
                    </a:cubicBezTo>
                    <a:cubicBezTo>
                      <a:pt x="179939" y="667446"/>
                      <a:pt x="231837" y="518033"/>
                      <a:pt x="231837" y="333723"/>
                    </a:cubicBezTo>
                    <a:cubicBezTo>
                      <a:pt x="231837" y="149413"/>
                      <a:pt x="179939" y="0"/>
                      <a:pt x="115919" y="0"/>
                    </a:cubicBezTo>
                    <a:close/>
                  </a:path>
                </a:pathLst>
              </a:custGeom>
              <a:solidFill>
                <a:srgbClr val="D6D4D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65" name="TextBox 965"/>
              <p:cNvSpPr txBox="1"/>
              <p:nvPr/>
            </p:nvSpPr>
            <p:spPr>
              <a:xfrm>
                <a:off x="21735" y="14948"/>
                <a:ext cx="188368" cy="589925"/>
              </a:xfrm>
              <a:prstGeom prst="rect">
                <a:avLst/>
              </a:prstGeom>
            </p:spPr>
            <p:txBody>
              <a:bodyPr lIns="44452" tIns="44452" rIns="44452" bIns="4445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966" name="Group 966"/>
            <p:cNvGrpSpPr/>
            <p:nvPr/>
          </p:nvGrpSpPr>
          <p:grpSpPr>
            <a:xfrm rot="-7187674">
              <a:off x="368747" y="777300"/>
              <a:ext cx="102992" cy="481314"/>
              <a:chOff x="0" y="0"/>
              <a:chExt cx="231837" cy="1083449"/>
            </a:xfrm>
          </p:grpSpPr>
          <p:sp>
            <p:nvSpPr>
              <p:cNvPr id="967" name="Freeform 967"/>
              <p:cNvSpPr/>
              <p:nvPr/>
            </p:nvSpPr>
            <p:spPr>
              <a:xfrm>
                <a:off x="0" y="0"/>
                <a:ext cx="231837" cy="1083449"/>
              </a:xfrm>
              <a:custGeom>
                <a:avLst/>
                <a:gdLst/>
                <a:ahLst/>
                <a:cxnLst/>
                <a:rect l="l" t="t" r="r" b="b"/>
                <a:pathLst>
                  <a:path w="231837" h="1083449">
                    <a:moveTo>
                      <a:pt x="115919" y="0"/>
                    </a:moveTo>
                    <a:cubicBezTo>
                      <a:pt x="51899" y="0"/>
                      <a:pt x="0" y="242538"/>
                      <a:pt x="0" y="541725"/>
                    </a:cubicBezTo>
                    <a:cubicBezTo>
                      <a:pt x="0" y="840911"/>
                      <a:pt x="51899" y="1083449"/>
                      <a:pt x="115919" y="1083449"/>
                    </a:cubicBezTo>
                    <a:cubicBezTo>
                      <a:pt x="179939" y="1083449"/>
                      <a:pt x="231837" y="840911"/>
                      <a:pt x="231837" y="541725"/>
                    </a:cubicBezTo>
                    <a:cubicBezTo>
                      <a:pt x="231837" y="242538"/>
                      <a:pt x="179939" y="0"/>
                      <a:pt x="115919" y="0"/>
                    </a:cubicBezTo>
                    <a:close/>
                  </a:path>
                </a:pathLst>
              </a:custGeom>
              <a:solidFill>
                <a:srgbClr val="D6D4D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68" name="TextBox 968"/>
              <p:cNvSpPr txBox="1"/>
              <p:nvPr/>
            </p:nvSpPr>
            <p:spPr>
              <a:xfrm>
                <a:off x="21735" y="53948"/>
                <a:ext cx="188368" cy="927928"/>
              </a:xfrm>
              <a:prstGeom prst="rect">
                <a:avLst/>
              </a:prstGeom>
            </p:spPr>
            <p:txBody>
              <a:bodyPr lIns="44452" tIns="44452" rIns="44452" bIns="4445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969" name="Group 969"/>
            <p:cNvGrpSpPr/>
            <p:nvPr/>
          </p:nvGrpSpPr>
          <p:grpSpPr>
            <a:xfrm rot="937101">
              <a:off x="100814" y="882461"/>
              <a:ext cx="59779" cy="321824"/>
              <a:chOff x="0" y="0"/>
              <a:chExt cx="40619" cy="218673"/>
            </a:xfrm>
          </p:grpSpPr>
          <p:sp>
            <p:nvSpPr>
              <p:cNvPr id="970" name="Freeform 970"/>
              <p:cNvSpPr/>
              <p:nvPr/>
            </p:nvSpPr>
            <p:spPr>
              <a:xfrm>
                <a:off x="0" y="0"/>
                <a:ext cx="40619" cy="218673"/>
              </a:xfrm>
              <a:custGeom>
                <a:avLst/>
                <a:gdLst/>
                <a:ahLst/>
                <a:cxnLst/>
                <a:rect l="l" t="t" r="r" b="b"/>
                <a:pathLst>
                  <a:path w="40619" h="218673">
                    <a:moveTo>
                      <a:pt x="20309" y="0"/>
                    </a:moveTo>
                    <a:lnTo>
                      <a:pt x="20309" y="0"/>
                    </a:lnTo>
                    <a:cubicBezTo>
                      <a:pt x="25696" y="0"/>
                      <a:pt x="30862" y="2140"/>
                      <a:pt x="34670" y="5948"/>
                    </a:cubicBezTo>
                    <a:cubicBezTo>
                      <a:pt x="38479" y="9757"/>
                      <a:pt x="40619" y="14923"/>
                      <a:pt x="40619" y="20309"/>
                    </a:cubicBezTo>
                    <a:lnTo>
                      <a:pt x="40619" y="198363"/>
                    </a:lnTo>
                    <a:cubicBezTo>
                      <a:pt x="40619" y="209580"/>
                      <a:pt x="31526" y="218673"/>
                      <a:pt x="20309" y="218673"/>
                    </a:cubicBezTo>
                    <a:lnTo>
                      <a:pt x="20309" y="218673"/>
                    </a:lnTo>
                    <a:cubicBezTo>
                      <a:pt x="14923" y="218673"/>
                      <a:pt x="9757" y="216533"/>
                      <a:pt x="5948" y="212724"/>
                    </a:cubicBezTo>
                    <a:cubicBezTo>
                      <a:pt x="2140" y="208915"/>
                      <a:pt x="0" y="203750"/>
                      <a:pt x="0" y="198363"/>
                    </a:cubicBezTo>
                    <a:lnTo>
                      <a:pt x="0" y="20309"/>
                    </a:lnTo>
                    <a:cubicBezTo>
                      <a:pt x="0" y="9093"/>
                      <a:pt x="9093" y="0"/>
                      <a:pt x="20309" y="0"/>
                    </a:cubicBezTo>
                    <a:close/>
                  </a:path>
                </a:pathLst>
              </a:custGeom>
              <a:solidFill>
                <a:srgbClr val="D6D4D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71" name="TextBox 971"/>
              <p:cNvSpPr txBox="1"/>
              <p:nvPr/>
            </p:nvSpPr>
            <p:spPr>
              <a:xfrm>
                <a:off x="0" y="-47625"/>
                <a:ext cx="40619" cy="266298"/>
              </a:xfrm>
              <a:prstGeom prst="rect">
                <a:avLst/>
              </a:prstGeom>
            </p:spPr>
            <p:txBody>
              <a:bodyPr lIns="44452" tIns="44452" rIns="44452" bIns="4445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972" name="Group 972"/>
            <p:cNvGrpSpPr/>
            <p:nvPr/>
          </p:nvGrpSpPr>
          <p:grpSpPr>
            <a:xfrm rot="937101">
              <a:off x="123214" y="1051209"/>
              <a:ext cx="67382" cy="60745"/>
              <a:chOff x="0" y="0"/>
              <a:chExt cx="45785" cy="41275"/>
            </a:xfrm>
          </p:grpSpPr>
          <p:sp>
            <p:nvSpPr>
              <p:cNvPr id="973" name="Freeform 973"/>
              <p:cNvSpPr/>
              <p:nvPr/>
            </p:nvSpPr>
            <p:spPr>
              <a:xfrm>
                <a:off x="0" y="0"/>
                <a:ext cx="45785" cy="41275"/>
              </a:xfrm>
              <a:custGeom>
                <a:avLst/>
                <a:gdLst/>
                <a:ahLst/>
                <a:cxnLst/>
                <a:rect l="l" t="t" r="r" b="b"/>
                <a:pathLst>
                  <a:path w="45785" h="41275">
                    <a:moveTo>
                      <a:pt x="20637" y="0"/>
                    </a:moveTo>
                    <a:lnTo>
                      <a:pt x="25147" y="0"/>
                    </a:lnTo>
                    <a:cubicBezTo>
                      <a:pt x="36545" y="0"/>
                      <a:pt x="45785" y="9240"/>
                      <a:pt x="45785" y="20637"/>
                    </a:cubicBezTo>
                    <a:lnTo>
                      <a:pt x="45785" y="20637"/>
                    </a:lnTo>
                    <a:cubicBezTo>
                      <a:pt x="45785" y="26111"/>
                      <a:pt x="43610" y="31360"/>
                      <a:pt x="39740" y="35230"/>
                    </a:cubicBezTo>
                    <a:cubicBezTo>
                      <a:pt x="35870" y="39101"/>
                      <a:pt x="30620" y="41275"/>
                      <a:pt x="25147" y="41275"/>
                    </a:cubicBezTo>
                    <a:lnTo>
                      <a:pt x="20637" y="41275"/>
                    </a:lnTo>
                    <a:cubicBezTo>
                      <a:pt x="9240" y="41275"/>
                      <a:pt x="0" y="32035"/>
                      <a:pt x="0" y="20637"/>
                    </a:cubicBezTo>
                    <a:lnTo>
                      <a:pt x="0" y="20637"/>
                    </a:lnTo>
                    <a:cubicBezTo>
                      <a:pt x="0" y="9240"/>
                      <a:pt x="9240" y="0"/>
                      <a:pt x="20637" y="0"/>
                    </a:cubicBezTo>
                    <a:close/>
                  </a:path>
                </a:pathLst>
              </a:custGeom>
              <a:solidFill>
                <a:srgbClr val="D6D4D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74" name="TextBox 974"/>
              <p:cNvSpPr txBox="1"/>
              <p:nvPr/>
            </p:nvSpPr>
            <p:spPr>
              <a:xfrm>
                <a:off x="0" y="-47625"/>
                <a:ext cx="45785" cy="88900"/>
              </a:xfrm>
              <a:prstGeom prst="rect">
                <a:avLst/>
              </a:prstGeom>
            </p:spPr>
            <p:txBody>
              <a:bodyPr lIns="44452" tIns="44452" rIns="44452" bIns="4445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975" name="Group 975"/>
            <p:cNvGrpSpPr/>
            <p:nvPr/>
          </p:nvGrpSpPr>
          <p:grpSpPr>
            <a:xfrm rot="1787212">
              <a:off x="201624" y="584392"/>
              <a:ext cx="433061" cy="295895"/>
              <a:chOff x="0" y="0"/>
              <a:chExt cx="294256" cy="201055"/>
            </a:xfrm>
          </p:grpSpPr>
          <p:sp>
            <p:nvSpPr>
              <p:cNvPr id="976" name="Freeform 976"/>
              <p:cNvSpPr/>
              <p:nvPr/>
            </p:nvSpPr>
            <p:spPr>
              <a:xfrm>
                <a:off x="0" y="0"/>
                <a:ext cx="294256" cy="201055"/>
              </a:xfrm>
              <a:custGeom>
                <a:avLst/>
                <a:gdLst/>
                <a:ahLst/>
                <a:cxnLst/>
                <a:rect l="l" t="t" r="r" b="b"/>
                <a:pathLst>
                  <a:path w="294256" h="201055">
                    <a:moveTo>
                      <a:pt x="100527" y="0"/>
                    </a:moveTo>
                    <a:lnTo>
                      <a:pt x="193729" y="0"/>
                    </a:lnTo>
                    <a:cubicBezTo>
                      <a:pt x="249248" y="0"/>
                      <a:pt x="294256" y="45008"/>
                      <a:pt x="294256" y="100527"/>
                    </a:cubicBezTo>
                    <a:lnTo>
                      <a:pt x="294256" y="100527"/>
                    </a:lnTo>
                    <a:cubicBezTo>
                      <a:pt x="294256" y="127189"/>
                      <a:pt x="283665" y="152758"/>
                      <a:pt x="264812" y="171611"/>
                    </a:cubicBezTo>
                    <a:cubicBezTo>
                      <a:pt x="245960" y="190463"/>
                      <a:pt x="220390" y="201055"/>
                      <a:pt x="193729" y="201055"/>
                    </a:cubicBezTo>
                    <a:lnTo>
                      <a:pt x="100527" y="201055"/>
                    </a:lnTo>
                    <a:cubicBezTo>
                      <a:pt x="73866" y="201055"/>
                      <a:pt x="48296" y="190463"/>
                      <a:pt x="29444" y="171611"/>
                    </a:cubicBezTo>
                    <a:cubicBezTo>
                      <a:pt x="10591" y="152758"/>
                      <a:pt x="0" y="127189"/>
                      <a:pt x="0" y="100527"/>
                    </a:cubicBezTo>
                    <a:lnTo>
                      <a:pt x="0" y="100527"/>
                    </a:lnTo>
                    <a:cubicBezTo>
                      <a:pt x="0" y="73866"/>
                      <a:pt x="10591" y="48296"/>
                      <a:pt x="29444" y="29444"/>
                    </a:cubicBezTo>
                    <a:cubicBezTo>
                      <a:pt x="48296" y="10591"/>
                      <a:pt x="73866" y="0"/>
                      <a:pt x="100527" y="0"/>
                    </a:cubicBezTo>
                    <a:close/>
                  </a:path>
                </a:pathLst>
              </a:custGeom>
              <a:solidFill>
                <a:srgbClr val="D6D4D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77" name="TextBox 977"/>
              <p:cNvSpPr txBox="1"/>
              <p:nvPr/>
            </p:nvSpPr>
            <p:spPr>
              <a:xfrm>
                <a:off x="0" y="-47625"/>
                <a:ext cx="294256" cy="248680"/>
              </a:xfrm>
              <a:prstGeom prst="rect">
                <a:avLst/>
              </a:prstGeom>
            </p:spPr>
            <p:txBody>
              <a:bodyPr lIns="44452" tIns="44452" rIns="44452" bIns="4445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978" name="Group 978"/>
            <p:cNvGrpSpPr/>
            <p:nvPr/>
          </p:nvGrpSpPr>
          <p:grpSpPr>
            <a:xfrm rot="-6472851">
              <a:off x="19151" y="718912"/>
              <a:ext cx="322848" cy="102303"/>
              <a:chOff x="0" y="0"/>
              <a:chExt cx="219368" cy="69513"/>
            </a:xfrm>
          </p:grpSpPr>
          <p:sp>
            <p:nvSpPr>
              <p:cNvPr id="979" name="Freeform 979"/>
              <p:cNvSpPr/>
              <p:nvPr/>
            </p:nvSpPr>
            <p:spPr>
              <a:xfrm>
                <a:off x="0" y="0"/>
                <a:ext cx="219368" cy="69513"/>
              </a:xfrm>
              <a:custGeom>
                <a:avLst/>
                <a:gdLst/>
                <a:ahLst/>
                <a:cxnLst/>
                <a:rect l="l" t="t" r="r" b="b"/>
                <a:pathLst>
                  <a:path w="219368" h="69513">
                    <a:moveTo>
                      <a:pt x="34757" y="0"/>
                    </a:moveTo>
                    <a:lnTo>
                      <a:pt x="184612" y="0"/>
                    </a:lnTo>
                    <a:cubicBezTo>
                      <a:pt x="193830" y="0"/>
                      <a:pt x="202670" y="3662"/>
                      <a:pt x="209188" y="10180"/>
                    </a:cubicBezTo>
                    <a:cubicBezTo>
                      <a:pt x="215707" y="16698"/>
                      <a:pt x="219368" y="25539"/>
                      <a:pt x="219368" y="34757"/>
                    </a:cubicBezTo>
                    <a:lnTo>
                      <a:pt x="219368" y="34757"/>
                    </a:lnTo>
                    <a:cubicBezTo>
                      <a:pt x="219368" y="53952"/>
                      <a:pt x="203807" y="69513"/>
                      <a:pt x="184612" y="69513"/>
                    </a:cubicBezTo>
                    <a:lnTo>
                      <a:pt x="34757" y="69513"/>
                    </a:lnTo>
                    <a:cubicBezTo>
                      <a:pt x="25539" y="69513"/>
                      <a:pt x="16698" y="65851"/>
                      <a:pt x="10180" y="59333"/>
                    </a:cubicBezTo>
                    <a:cubicBezTo>
                      <a:pt x="3662" y="52815"/>
                      <a:pt x="0" y="43975"/>
                      <a:pt x="0" y="34757"/>
                    </a:cubicBezTo>
                    <a:lnTo>
                      <a:pt x="0" y="34757"/>
                    </a:lnTo>
                    <a:cubicBezTo>
                      <a:pt x="0" y="25539"/>
                      <a:pt x="3662" y="16698"/>
                      <a:pt x="10180" y="10180"/>
                    </a:cubicBezTo>
                    <a:cubicBezTo>
                      <a:pt x="16698" y="3662"/>
                      <a:pt x="25539" y="0"/>
                      <a:pt x="34757" y="0"/>
                    </a:cubicBezTo>
                    <a:close/>
                  </a:path>
                </a:pathLst>
              </a:custGeom>
              <a:solidFill>
                <a:srgbClr val="D6D4D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80" name="TextBox 980"/>
              <p:cNvSpPr txBox="1"/>
              <p:nvPr/>
            </p:nvSpPr>
            <p:spPr>
              <a:xfrm>
                <a:off x="0" y="-47625"/>
                <a:ext cx="219368" cy="117138"/>
              </a:xfrm>
              <a:prstGeom prst="rect">
                <a:avLst/>
              </a:prstGeom>
            </p:spPr>
            <p:txBody>
              <a:bodyPr lIns="44452" tIns="44452" rIns="44452" bIns="4445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981" name="Group 981"/>
            <p:cNvGrpSpPr/>
            <p:nvPr/>
          </p:nvGrpSpPr>
          <p:grpSpPr>
            <a:xfrm rot="-8774296">
              <a:off x="58459" y="447062"/>
              <a:ext cx="323489" cy="131578"/>
              <a:chOff x="0" y="0"/>
              <a:chExt cx="219804" cy="89405"/>
            </a:xfrm>
          </p:grpSpPr>
          <p:sp>
            <p:nvSpPr>
              <p:cNvPr id="982" name="Freeform 982"/>
              <p:cNvSpPr/>
              <p:nvPr/>
            </p:nvSpPr>
            <p:spPr>
              <a:xfrm>
                <a:off x="0" y="0"/>
                <a:ext cx="219804" cy="89405"/>
              </a:xfrm>
              <a:custGeom>
                <a:avLst/>
                <a:gdLst/>
                <a:ahLst/>
                <a:cxnLst/>
                <a:rect l="l" t="t" r="r" b="b"/>
                <a:pathLst>
                  <a:path w="219804" h="89405">
                    <a:moveTo>
                      <a:pt x="44702" y="0"/>
                    </a:moveTo>
                    <a:lnTo>
                      <a:pt x="175102" y="0"/>
                    </a:lnTo>
                    <a:cubicBezTo>
                      <a:pt x="199790" y="0"/>
                      <a:pt x="219804" y="20014"/>
                      <a:pt x="219804" y="44702"/>
                    </a:cubicBezTo>
                    <a:lnTo>
                      <a:pt x="219804" y="44702"/>
                    </a:lnTo>
                    <a:cubicBezTo>
                      <a:pt x="219804" y="56558"/>
                      <a:pt x="215095" y="67928"/>
                      <a:pt x="206711" y="76312"/>
                    </a:cubicBezTo>
                    <a:cubicBezTo>
                      <a:pt x="198328" y="84695"/>
                      <a:pt x="186958" y="89405"/>
                      <a:pt x="175102" y="89405"/>
                    </a:cubicBezTo>
                    <a:lnTo>
                      <a:pt x="44702" y="89405"/>
                    </a:lnTo>
                    <a:cubicBezTo>
                      <a:pt x="32847" y="89405"/>
                      <a:pt x="21476" y="84695"/>
                      <a:pt x="13093" y="76312"/>
                    </a:cubicBezTo>
                    <a:cubicBezTo>
                      <a:pt x="4710" y="67928"/>
                      <a:pt x="0" y="56558"/>
                      <a:pt x="0" y="44702"/>
                    </a:cubicBezTo>
                    <a:lnTo>
                      <a:pt x="0" y="44702"/>
                    </a:lnTo>
                    <a:cubicBezTo>
                      <a:pt x="0" y="32847"/>
                      <a:pt x="4710" y="21476"/>
                      <a:pt x="13093" y="13093"/>
                    </a:cubicBezTo>
                    <a:cubicBezTo>
                      <a:pt x="21476" y="4710"/>
                      <a:pt x="32847" y="0"/>
                      <a:pt x="44702" y="0"/>
                    </a:cubicBezTo>
                    <a:close/>
                  </a:path>
                </a:pathLst>
              </a:custGeom>
              <a:solidFill>
                <a:srgbClr val="D6D4D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83" name="TextBox 983"/>
              <p:cNvSpPr txBox="1"/>
              <p:nvPr/>
            </p:nvSpPr>
            <p:spPr>
              <a:xfrm>
                <a:off x="0" y="-47625"/>
                <a:ext cx="219804" cy="137030"/>
              </a:xfrm>
              <a:prstGeom prst="rect">
                <a:avLst/>
              </a:prstGeom>
            </p:spPr>
            <p:txBody>
              <a:bodyPr lIns="44452" tIns="44452" rIns="44452" bIns="4445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984" name="Group 984"/>
            <p:cNvGrpSpPr/>
            <p:nvPr/>
          </p:nvGrpSpPr>
          <p:grpSpPr>
            <a:xfrm rot="-199826">
              <a:off x="92719" y="924592"/>
              <a:ext cx="129410" cy="207714"/>
              <a:chOff x="0" y="0"/>
              <a:chExt cx="801563" cy="1286579"/>
            </a:xfrm>
          </p:grpSpPr>
          <p:sp>
            <p:nvSpPr>
              <p:cNvPr id="985" name="Freeform 985"/>
              <p:cNvSpPr/>
              <p:nvPr/>
            </p:nvSpPr>
            <p:spPr>
              <a:xfrm>
                <a:off x="0" y="0"/>
                <a:ext cx="801563" cy="1286579"/>
              </a:xfrm>
              <a:custGeom>
                <a:avLst/>
                <a:gdLst/>
                <a:ahLst/>
                <a:cxnLst/>
                <a:rect l="l" t="t" r="r" b="b"/>
                <a:pathLst>
                  <a:path w="801563" h="1286579">
                    <a:moveTo>
                      <a:pt x="400781" y="0"/>
                    </a:moveTo>
                    <a:cubicBezTo>
                      <a:pt x="179436" y="0"/>
                      <a:pt x="0" y="288011"/>
                      <a:pt x="0" y="643290"/>
                    </a:cubicBezTo>
                    <a:cubicBezTo>
                      <a:pt x="0" y="998569"/>
                      <a:pt x="179436" y="1286579"/>
                      <a:pt x="400781" y="1286579"/>
                    </a:cubicBezTo>
                    <a:cubicBezTo>
                      <a:pt x="622127" y="1286579"/>
                      <a:pt x="801563" y="998569"/>
                      <a:pt x="801563" y="643290"/>
                    </a:cubicBezTo>
                    <a:cubicBezTo>
                      <a:pt x="801563" y="288011"/>
                      <a:pt x="622127" y="0"/>
                      <a:pt x="400781" y="0"/>
                    </a:cubicBezTo>
                    <a:close/>
                  </a:path>
                </a:pathLst>
              </a:custGeom>
              <a:solidFill>
                <a:srgbClr val="D6D4D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86" name="TextBox 986"/>
              <p:cNvSpPr txBox="1"/>
              <p:nvPr/>
            </p:nvSpPr>
            <p:spPr>
              <a:xfrm>
                <a:off x="75147" y="72992"/>
                <a:ext cx="651270" cy="1092971"/>
              </a:xfrm>
              <a:prstGeom prst="rect">
                <a:avLst/>
              </a:prstGeom>
            </p:spPr>
            <p:txBody>
              <a:bodyPr lIns="44452" tIns="44452" rIns="44452" bIns="4445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987" name="Group 987"/>
            <p:cNvGrpSpPr/>
            <p:nvPr/>
          </p:nvGrpSpPr>
          <p:grpSpPr>
            <a:xfrm rot="-333792">
              <a:off x="113560" y="622620"/>
              <a:ext cx="129410" cy="231349"/>
              <a:chOff x="0" y="0"/>
              <a:chExt cx="801563" cy="1432970"/>
            </a:xfrm>
          </p:grpSpPr>
          <p:sp>
            <p:nvSpPr>
              <p:cNvPr id="988" name="Freeform 988"/>
              <p:cNvSpPr/>
              <p:nvPr/>
            </p:nvSpPr>
            <p:spPr>
              <a:xfrm>
                <a:off x="0" y="0"/>
                <a:ext cx="801563" cy="1432970"/>
              </a:xfrm>
              <a:custGeom>
                <a:avLst/>
                <a:gdLst/>
                <a:ahLst/>
                <a:cxnLst/>
                <a:rect l="l" t="t" r="r" b="b"/>
                <a:pathLst>
                  <a:path w="801563" h="1432970">
                    <a:moveTo>
                      <a:pt x="400781" y="0"/>
                    </a:moveTo>
                    <a:cubicBezTo>
                      <a:pt x="179436" y="0"/>
                      <a:pt x="0" y="320781"/>
                      <a:pt x="0" y="716485"/>
                    </a:cubicBezTo>
                    <a:cubicBezTo>
                      <a:pt x="0" y="1112189"/>
                      <a:pt x="179436" y="1432970"/>
                      <a:pt x="400781" y="1432970"/>
                    </a:cubicBezTo>
                    <a:cubicBezTo>
                      <a:pt x="622127" y="1432970"/>
                      <a:pt x="801563" y="1112189"/>
                      <a:pt x="801563" y="716485"/>
                    </a:cubicBezTo>
                    <a:cubicBezTo>
                      <a:pt x="801563" y="320781"/>
                      <a:pt x="622127" y="0"/>
                      <a:pt x="400781" y="0"/>
                    </a:cubicBezTo>
                    <a:close/>
                  </a:path>
                </a:pathLst>
              </a:custGeom>
              <a:solidFill>
                <a:srgbClr val="D6D4D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89" name="TextBox 989"/>
              <p:cNvSpPr txBox="1"/>
              <p:nvPr/>
            </p:nvSpPr>
            <p:spPr>
              <a:xfrm>
                <a:off x="75147" y="86716"/>
                <a:ext cx="651270" cy="1211913"/>
              </a:xfrm>
              <a:prstGeom prst="rect">
                <a:avLst/>
              </a:prstGeom>
            </p:spPr>
            <p:txBody>
              <a:bodyPr lIns="44452" tIns="44452" rIns="44452" bIns="4445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990" name="Group 990"/>
            <p:cNvGrpSpPr/>
            <p:nvPr/>
          </p:nvGrpSpPr>
          <p:grpSpPr>
            <a:xfrm rot="-9124287">
              <a:off x="75098" y="406269"/>
              <a:ext cx="163889" cy="47588"/>
              <a:chOff x="0" y="0"/>
              <a:chExt cx="111359" cy="32335"/>
            </a:xfrm>
          </p:grpSpPr>
          <p:sp>
            <p:nvSpPr>
              <p:cNvPr id="991" name="Freeform 991"/>
              <p:cNvSpPr/>
              <p:nvPr/>
            </p:nvSpPr>
            <p:spPr>
              <a:xfrm>
                <a:off x="0" y="0"/>
                <a:ext cx="111359" cy="32335"/>
              </a:xfrm>
              <a:custGeom>
                <a:avLst/>
                <a:gdLst/>
                <a:ahLst/>
                <a:cxnLst/>
                <a:rect l="l" t="t" r="r" b="b"/>
                <a:pathLst>
                  <a:path w="111359" h="32335">
                    <a:moveTo>
                      <a:pt x="16168" y="0"/>
                    </a:moveTo>
                    <a:lnTo>
                      <a:pt x="95192" y="0"/>
                    </a:lnTo>
                    <a:cubicBezTo>
                      <a:pt x="104121" y="0"/>
                      <a:pt x="111359" y="7238"/>
                      <a:pt x="111359" y="16168"/>
                    </a:cubicBezTo>
                    <a:lnTo>
                      <a:pt x="111359" y="16168"/>
                    </a:lnTo>
                    <a:cubicBezTo>
                      <a:pt x="111359" y="20455"/>
                      <a:pt x="109656" y="24568"/>
                      <a:pt x="106624" y="27600"/>
                    </a:cubicBezTo>
                    <a:cubicBezTo>
                      <a:pt x="103592" y="30632"/>
                      <a:pt x="99480" y="32335"/>
                      <a:pt x="95192" y="32335"/>
                    </a:cubicBezTo>
                    <a:lnTo>
                      <a:pt x="16168" y="32335"/>
                    </a:lnTo>
                    <a:cubicBezTo>
                      <a:pt x="11880" y="32335"/>
                      <a:pt x="7767" y="30632"/>
                      <a:pt x="4735" y="27600"/>
                    </a:cubicBezTo>
                    <a:cubicBezTo>
                      <a:pt x="1703" y="24568"/>
                      <a:pt x="0" y="20455"/>
                      <a:pt x="0" y="16168"/>
                    </a:cubicBezTo>
                    <a:lnTo>
                      <a:pt x="0" y="16168"/>
                    </a:lnTo>
                    <a:cubicBezTo>
                      <a:pt x="0" y="11880"/>
                      <a:pt x="1703" y="7767"/>
                      <a:pt x="4735" y="4735"/>
                    </a:cubicBezTo>
                    <a:cubicBezTo>
                      <a:pt x="7767" y="1703"/>
                      <a:pt x="11880" y="0"/>
                      <a:pt x="16168" y="0"/>
                    </a:cubicBezTo>
                    <a:close/>
                  </a:path>
                </a:pathLst>
              </a:custGeom>
              <a:solidFill>
                <a:srgbClr val="D6D4D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92" name="TextBox 992"/>
              <p:cNvSpPr txBox="1"/>
              <p:nvPr/>
            </p:nvSpPr>
            <p:spPr>
              <a:xfrm>
                <a:off x="0" y="-47625"/>
                <a:ext cx="111359" cy="79960"/>
              </a:xfrm>
              <a:prstGeom prst="rect">
                <a:avLst/>
              </a:prstGeom>
            </p:spPr>
            <p:txBody>
              <a:bodyPr lIns="44452" tIns="44452" rIns="44452" bIns="4445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993" name="Group 993"/>
            <p:cNvGrpSpPr/>
            <p:nvPr/>
          </p:nvGrpSpPr>
          <p:grpSpPr>
            <a:xfrm rot="-535806">
              <a:off x="56534" y="372394"/>
              <a:ext cx="83114" cy="284821"/>
              <a:chOff x="0" y="0"/>
              <a:chExt cx="187091" cy="641138"/>
            </a:xfrm>
          </p:grpSpPr>
          <p:sp>
            <p:nvSpPr>
              <p:cNvPr id="994" name="Freeform 994"/>
              <p:cNvSpPr/>
              <p:nvPr/>
            </p:nvSpPr>
            <p:spPr>
              <a:xfrm>
                <a:off x="0" y="0"/>
                <a:ext cx="187091" cy="641138"/>
              </a:xfrm>
              <a:custGeom>
                <a:avLst/>
                <a:gdLst/>
                <a:ahLst/>
                <a:cxnLst/>
                <a:rect l="l" t="t" r="r" b="b"/>
                <a:pathLst>
                  <a:path w="187091" h="641138">
                    <a:moveTo>
                      <a:pt x="93546" y="0"/>
                    </a:moveTo>
                    <a:cubicBezTo>
                      <a:pt x="41882" y="0"/>
                      <a:pt x="0" y="143524"/>
                      <a:pt x="0" y="320569"/>
                    </a:cubicBezTo>
                    <a:cubicBezTo>
                      <a:pt x="0" y="497614"/>
                      <a:pt x="41882" y="641138"/>
                      <a:pt x="93546" y="641138"/>
                    </a:cubicBezTo>
                    <a:cubicBezTo>
                      <a:pt x="145209" y="641138"/>
                      <a:pt x="187091" y="497614"/>
                      <a:pt x="187091" y="320569"/>
                    </a:cubicBezTo>
                    <a:cubicBezTo>
                      <a:pt x="187091" y="143524"/>
                      <a:pt x="145209" y="0"/>
                      <a:pt x="93546" y="0"/>
                    </a:cubicBezTo>
                    <a:close/>
                  </a:path>
                </a:pathLst>
              </a:custGeom>
              <a:solidFill>
                <a:srgbClr val="D6D4D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95" name="TextBox 995"/>
              <p:cNvSpPr txBox="1"/>
              <p:nvPr/>
            </p:nvSpPr>
            <p:spPr>
              <a:xfrm>
                <a:off x="17540" y="12482"/>
                <a:ext cx="152012" cy="568549"/>
              </a:xfrm>
              <a:prstGeom prst="rect">
                <a:avLst/>
              </a:prstGeom>
            </p:spPr>
            <p:txBody>
              <a:bodyPr lIns="44452" tIns="44452" rIns="44452" bIns="4445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996" name="Group 996"/>
            <p:cNvGrpSpPr/>
            <p:nvPr/>
          </p:nvGrpSpPr>
          <p:grpSpPr>
            <a:xfrm rot="-1227287">
              <a:off x="67157" y="358950"/>
              <a:ext cx="84204" cy="284821"/>
              <a:chOff x="0" y="0"/>
              <a:chExt cx="189546" cy="641138"/>
            </a:xfrm>
          </p:grpSpPr>
          <p:sp>
            <p:nvSpPr>
              <p:cNvPr id="997" name="Freeform 997"/>
              <p:cNvSpPr/>
              <p:nvPr/>
            </p:nvSpPr>
            <p:spPr>
              <a:xfrm>
                <a:off x="0" y="0"/>
                <a:ext cx="189546" cy="641138"/>
              </a:xfrm>
              <a:custGeom>
                <a:avLst/>
                <a:gdLst/>
                <a:ahLst/>
                <a:cxnLst/>
                <a:rect l="l" t="t" r="r" b="b"/>
                <a:pathLst>
                  <a:path w="189546" h="641138">
                    <a:moveTo>
                      <a:pt x="94773" y="0"/>
                    </a:moveTo>
                    <a:cubicBezTo>
                      <a:pt x="42431" y="0"/>
                      <a:pt x="0" y="143524"/>
                      <a:pt x="0" y="320569"/>
                    </a:cubicBezTo>
                    <a:cubicBezTo>
                      <a:pt x="0" y="497614"/>
                      <a:pt x="42431" y="641138"/>
                      <a:pt x="94773" y="641138"/>
                    </a:cubicBezTo>
                    <a:cubicBezTo>
                      <a:pt x="147114" y="641138"/>
                      <a:pt x="189546" y="497614"/>
                      <a:pt x="189546" y="320569"/>
                    </a:cubicBezTo>
                    <a:cubicBezTo>
                      <a:pt x="189546" y="143524"/>
                      <a:pt x="147114" y="0"/>
                      <a:pt x="94773" y="0"/>
                    </a:cubicBezTo>
                    <a:close/>
                  </a:path>
                </a:pathLst>
              </a:custGeom>
              <a:solidFill>
                <a:srgbClr val="D6D4D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98" name="TextBox 998"/>
              <p:cNvSpPr txBox="1"/>
              <p:nvPr/>
            </p:nvSpPr>
            <p:spPr>
              <a:xfrm>
                <a:off x="17770" y="12482"/>
                <a:ext cx="154006" cy="568549"/>
              </a:xfrm>
              <a:prstGeom prst="rect">
                <a:avLst/>
              </a:prstGeom>
            </p:spPr>
            <p:txBody>
              <a:bodyPr lIns="44452" tIns="44452" rIns="44452" bIns="4445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999" name="Group 999"/>
            <p:cNvGrpSpPr/>
            <p:nvPr/>
          </p:nvGrpSpPr>
          <p:grpSpPr>
            <a:xfrm rot="-2149172">
              <a:off x="69525" y="343126"/>
              <a:ext cx="84204" cy="237176"/>
              <a:chOff x="0" y="0"/>
              <a:chExt cx="189546" cy="533889"/>
            </a:xfrm>
          </p:grpSpPr>
          <p:sp>
            <p:nvSpPr>
              <p:cNvPr id="1000" name="Freeform 1000"/>
              <p:cNvSpPr/>
              <p:nvPr/>
            </p:nvSpPr>
            <p:spPr>
              <a:xfrm>
                <a:off x="0" y="0"/>
                <a:ext cx="189546" cy="533889"/>
              </a:xfrm>
              <a:custGeom>
                <a:avLst/>
                <a:gdLst/>
                <a:ahLst/>
                <a:cxnLst/>
                <a:rect l="l" t="t" r="r" b="b"/>
                <a:pathLst>
                  <a:path w="189546" h="533889">
                    <a:moveTo>
                      <a:pt x="94773" y="0"/>
                    </a:moveTo>
                    <a:cubicBezTo>
                      <a:pt x="42431" y="0"/>
                      <a:pt x="0" y="119515"/>
                      <a:pt x="0" y="266944"/>
                    </a:cubicBezTo>
                    <a:cubicBezTo>
                      <a:pt x="0" y="414373"/>
                      <a:pt x="42431" y="533889"/>
                      <a:pt x="94773" y="533889"/>
                    </a:cubicBezTo>
                    <a:cubicBezTo>
                      <a:pt x="147114" y="533889"/>
                      <a:pt x="189546" y="414373"/>
                      <a:pt x="189546" y="266944"/>
                    </a:cubicBezTo>
                    <a:cubicBezTo>
                      <a:pt x="189546" y="119515"/>
                      <a:pt x="147114" y="0"/>
                      <a:pt x="94773" y="0"/>
                    </a:cubicBezTo>
                    <a:close/>
                  </a:path>
                </a:pathLst>
              </a:custGeom>
              <a:solidFill>
                <a:srgbClr val="D6D4D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01" name="TextBox 1001"/>
              <p:cNvSpPr txBox="1"/>
              <p:nvPr/>
            </p:nvSpPr>
            <p:spPr>
              <a:xfrm>
                <a:off x="17770" y="2427"/>
                <a:ext cx="154006" cy="481409"/>
              </a:xfrm>
              <a:prstGeom prst="rect">
                <a:avLst/>
              </a:prstGeom>
            </p:spPr>
            <p:txBody>
              <a:bodyPr lIns="44452" tIns="44452" rIns="44452" bIns="4445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sp>
          <p:nvSpPr>
            <p:cNvPr id="1002" name="AutoShape 1002"/>
            <p:cNvSpPr/>
            <p:nvPr/>
          </p:nvSpPr>
          <p:spPr>
            <a:xfrm flipV="1">
              <a:off x="348552" y="677235"/>
              <a:ext cx="254459" cy="97040"/>
            </a:xfrm>
            <a:prstGeom prst="line">
              <a:avLst/>
            </a:prstGeom>
            <a:ln w="22965" cap="flat">
              <a:solidFill>
                <a:srgbClr val="D6D4D2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grpSp>
          <p:nvGrpSpPr>
            <p:cNvPr id="1003" name="Group 1003"/>
            <p:cNvGrpSpPr/>
            <p:nvPr/>
          </p:nvGrpSpPr>
          <p:grpSpPr>
            <a:xfrm rot="-837714">
              <a:off x="208071" y="832930"/>
              <a:ext cx="684328" cy="165493"/>
              <a:chOff x="0" y="0"/>
              <a:chExt cx="1320469" cy="319333"/>
            </a:xfrm>
          </p:grpSpPr>
          <p:sp>
            <p:nvSpPr>
              <p:cNvPr id="1004" name="Freeform 1004"/>
              <p:cNvSpPr/>
              <p:nvPr/>
            </p:nvSpPr>
            <p:spPr>
              <a:xfrm>
                <a:off x="0" y="0"/>
                <a:ext cx="1320469" cy="319333"/>
              </a:xfrm>
              <a:custGeom>
                <a:avLst/>
                <a:gdLst/>
                <a:ahLst/>
                <a:cxnLst/>
                <a:rect l="l" t="t" r="r" b="b"/>
                <a:pathLst>
                  <a:path w="1320469" h="319333">
                    <a:moveTo>
                      <a:pt x="660235" y="0"/>
                    </a:moveTo>
                    <a:cubicBezTo>
                      <a:pt x="295597" y="0"/>
                      <a:pt x="0" y="71485"/>
                      <a:pt x="0" y="159667"/>
                    </a:cubicBezTo>
                    <a:cubicBezTo>
                      <a:pt x="0" y="247848"/>
                      <a:pt x="295597" y="319333"/>
                      <a:pt x="660235" y="319333"/>
                    </a:cubicBezTo>
                    <a:cubicBezTo>
                      <a:pt x="1024872" y="319333"/>
                      <a:pt x="1320469" y="247848"/>
                      <a:pt x="1320469" y="159667"/>
                    </a:cubicBezTo>
                    <a:cubicBezTo>
                      <a:pt x="1320469" y="71485"/>
                      <a:pt x="1024872" y="0"/>
                      <a:pt x="660235" y="0"/>
                    </a:cubicBezTo>
                    <a:close/>
                  </a:path>
                </a:pathLst>
              </a:custGeom>
              <a:solidFill>
                <a:srgbClr val="D6D4D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05" name="TextBox 1005"/>
              <p:cNvSpPr txBox="1"/>
              <p:nvPr/>
            </p:nvSpPr>
            <p:spPr>
              <a:xfrm>
                <a:off x="123794" y="-17688"/>
                <a:ext cx="1072881" cy="307083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sp>
          <p:nvSpPr>
            <p:cNvPr id="1006" name="AutoShape 1006"/>
            <p:cNvSpPr/>
            <p:nvPr/>
          </p:nvSpPr>
          <p:spPr>
            <a:xfrm>
              <a:off x="348552" y="583171"/>
              <a:ext cx="516411" cy="97387"/>
            </a:xfrm>
            <a:prstGeom prst="line">
              <a:avLst/>
            </a:prstGeom>
            <a:ln w="57412" cap="flat">
              <a:solidFill>
                <a:srgbClr val="D6D4D2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grpSp>
          <p:nvGrpSpPr>
            <p:cNvPr id="1007" name="Group 1007"/>
            <p:cNvGrpSpPr/>
            <p:nvPr/>
          </p:nvGrpSpPr>
          <p:grpSpPr>
            <a:xfrm rot="397721">
              <a:off x="448156" y="706495"/>
              <a:ext cx="684328" cy="159575"/>
              <a:chOff x="0" y="0"/>
              <a:chExt cx="1320469" cy="307914"/>
            </a:xfrm>
          </p:grpSpPr>
          <p:sp>
            <p:nvSpPr>
              <p:cNvPr id="1008" name="Freeform 1008"/>
              <p:cNvSpPr/>
              <p:nvPr/>
            </p:nvSpPr>
            <p:spPr>
              <a:xfrm>
                <a:off x="0" y="0"/>
                <a:ext cx="1320469" cy="307914"/>
              </a:xfrm>
              <a:custGeom>
                <a:avLst/>
                <a:gdLst/>
                <a:ahLst/>
                <a:cxnLst/>
                <a:rect l="l" t="t" r="r" b="b"/>
                <a:pathLst>
                  <a:path w="1320469" h="307914">
                    <a:moveTo>
                      <a:pt x="660235" y="0"/>
                    </a:moveTo>
                    <a:cubicBezTo>
                      <a:pt x="295597" y="0"/>
                      <a:pt x="0" y="68929"/>
                      <a:pt x="0" y="153957"/>
                    </a:cubicBezTo>
                    <a:cubicBezTo>
                      <a:pt x="0" y="238985"/>
                      <a:pt x="295597" y="307914"/>
                      <a:pt x="660235" y="307914"/>
                    </a:cubicBezTo>
                    <a:cubicBezTo>
                      <a:pt x="1024872" y="307914"/>
                      <a:pt x="1320469" y="238985"/>
                      <a:pt x="1320469" y="153957"/>
                    </a:cubicBezTo>
                    <a:cubicBezTo>
                      <a:pt x="1320469" y="68929"/>
                      <a:pt x="1024872" y="0"/>
                      <a:pt x="660235" y="0"/>
                    </a:cubicBezTo>
                    <a:close/>
                  </a:path>
                </a:pathLst>
              </a:custGeom>
              <a:solidFill>
                <a:srgbClr val="B5B29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09" name="TextBox 1009"/>
              <p:cNvSpPr txBox="1"/>
              <p:nvPr/>
            </p:nvSpPr>
            <p:spPr>
              <a:xfrm>
                <a:off x="123794" y="-18758"/>
                <a:ext cx="1072881" cy="297805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010" name="Group 1010"/>
            <p:cNvGrpSpPr/>
            <p:nvPr/>
          </p:nvGrpSpPr>
          <p:grpSpPr>
            <a:xfrm>
              <a:off x="416834" y="670821"/>
              <a:ext cx="392338" cy="301748"/>
              <a:chOff x="0" y="0"/>
              <a:chExt cx="757050" cy="582249"/>
            </a:xfrm>
          </p:grpSpPr>
          <p:sp>
            <p:nvSpPr>
              <p:cNvPr id="1011" name="Freeform 1011"/>
              <p:cNvSpPr/>
              <p:nvPr/>
            </p:nvSpPr>
            <p:spPr>
              <a:xfrm>
                <a:off x="0" y="0"/>
                <a:ext cx="757050" cy="582249"/>
              </a:xfrm>
              <a:custGeom>
                <a:avLst/>
                <a:gdLst/>
                <a:ahLst/>
                <a:cxnLst/>
                <a:rect l="l" t="t" r="r" b="b"/>
                <a:pathLst>
                  <a:path w="757050" h="582249">
                    <a:moveTo>
                      <a:pt x="378525" y="0"/>
                    </a:moveTo>
                    <a:cubicBezTo>
                      <a:pt x="169471" y="0"/>
                      <a:pt x="0" y="130341"/>
                      <a:pt x="0" y="291125"/>
                    </a:cubicBezTo>
                    <a:cubicBezTo>
                      <a:pt x="0" y="451908"/>
                      <a:pt x="169471" y="582249"/>
                      <a:pt x="378525" y="582249"/>
                    </a:cubicBezTo>
                    <a:cubicBezTo>
                      <a:pt x="587579" y="582249"/>
                      <a:pt x="757050" y="451908"/>
                      <a:pt x="757050" y="291125"/>
                    </a:cubicBezTo>
                    <a:cubicBezTo>
                      <a:pt x="757050" y="130341"/>
                      <a:pt x="587579" y="0"/>
                      <a:pt x="378525" y="0"/>
                    </a:cubicBezTo>
                    <a:close/>
                  </a:path>
                </a:pathLst>
              </a:custGeom>
              <a:solidFill>
                <a:srgbClr val="B5B29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12" name="TextBox 1012"/>
              <p:cNvSpPr txBox="1"/>
              <p:nvPr/>
            </p:nvSpPr>
            <p:spPr>
              <a:xfrm>
                <a:off x="70973" y="6961"/>
                <a:ext cx="615103" cy="520702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013" name="Group 1013"/>
            <p:cNvGrpSpPr/>
            <p:nvPr/>
          </p:nvGrpSpPr>
          <p:grpSpPr>
            <a:xfrm rot="397721">
              <a:off x="671621" y="796392"/>
              <a:ext cx="517718" cy="159575"/>
              <a:chOff x="0" y="0"/>
              <a:chExt cx="998981" cy="307914"/>
            </a:xfrm>
          </p:grpSpPr>
          <p:sp>
            <p:nvSpPr>
              <p:cNvPr id="1014" name="Freeform 1014"/>
              <p:cNvSpPr/>
              <p:nvPr/>
            </p:nvSpPr>
            <p:spPr>
              <a:xfrm>
                <a:off x="0" y="0"/>
                <a:ext cx="998981" cy="307914"/>
              </a:xfrm>
              <a:custGeom>
                <a:avLst/>
                <a:gdLst/>
                <a:ahLst/>
                <a:cxnLst/>
                <a:rect l="l" t="t" r="r" b="b"/>
                <a:pathLst>
                  <a:path w="998981" h="307914">
                    <a:moveTo>
                      <a:pt x="499491" y="0"/>
                    </a:moveTo>
                    <a:cubicBezTo>
                      <a:pt x="223630" y="0"/>
                      <a:pt x="0" y="68929"/>
                      <a:pt x="0" y="153957"/>
                    </a:cubicBezTo>
                    <a:cubicBezTo>
                      <a:pt x="0" y="238985"/>
                      <a:pt x="223630" y="307914"/>
                      <a:pt x="499491" y="307914"/>
                    </a:cubicBezTo>
                    <a:cubicBezTo>
                      <a:pt x="775352" y="307914"/>
                      <a:pt x="998981" y="238985"/>
                      <a:pt x="998981" y="153957"/>
                    </a:cubicBezTo>
                    <a:cubicBezTo>
                      <a:pt x="998981" y="68929"/>
                      <a:pt x="775352" y="0"/>
                      <a:pt x="499491" y="0"/>
                    </a:cubicBezTo>
                    <a:close/>
                  </a:path>
                </a:pathLst>
              </a:custGeom>
              <a:solidFill>
                <a:srgbClr val="D6D4D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15" name="TextBox 1015"/>
              <p:cNvSpPr txBox="1"/>
              <p:nvPr/>
            </p:nvSpPr>
            <p:spPr>
              <a:xfrm>
                <a:off x="93655" y="-18758"/>
                <a:ext cx="811672" cy="297805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sp>
          <p:nvSpPr>
            <p:cNvPr id="1016" name="AutoShape 1016"/>
            <p:cNvSpPr/>
            <p:nvPr/>
          </p:nvSpPr>
          <p:spPr>
            <a:xfrm flipV="1">
              <a:off x="893320" y="850388"/>
              <a:ext cx="2341586" cy="11613"/>
            </a:xfrm>
            <a:prstGeom prst="line">
              <a:avLst/>
            </a:prstGeom>
            <a:ln w="57412" cap="flat">
              <a:solidFill>
                <a:srgbClr val="D6D4D2">
                  <a:alpha val="77647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grpSp>
          <p:nvGrpSpPr>
            <p:cNvPr id="1017" name="Group 1017"/>
            <p:cNvGrpSpPr/>
            <p:nvPr/>
          </p:nvGrpSpPr>
          <p:grpSpPr>
            <a:xfrm>
              <a:off x="708149" y="586275"/>
              <a:ext cx="2493742" cy="439017"/>
              <a:chOff x="0" y="0"/>
              <a:chExt cx="1706104" cy="300355"/>
            </a:xfrm>
          </p:grpSpPr>
          <p:sp>
            <p:nvSpPr>
              <p:cNvPr id="1018" name="Freeform 1018"/>
              <p:cNvSpPr/>
              <p:nvPr/>
            </p:nvSpPr>
            <p:spPr>
              <a:xfrm>
                <a:off x="0" y="0"/>
                <a:ext cx="1706104" cy="300355"/>
              </a:xfrm>
              <a:custGeom>
                <a:avLst/>
                <a:gdLst/>
                <a:ahLst/>
                <a:cxnLst/>
                <a:rect l="l" t="t" r="r" b="b"/>
                <a:pathLst>
                  <a:path w="1706104" h="300355">
                    <a:moveTo>
                      <a:pt x="853052" y="0"/>
                    </a:moveTo>
                    <a:cubicBezTo>
                      <a:pt x="381924" y="0"/>
                      <a:pt x="0" y="67237"/>
                      <a:pt x="0" y="150178"/>
                    </a:cubicBezTo>
                    <a:cubicBezTo>
                      <a:pt x="0" y="233119"/>
                      <a:pt x="381924" y="300355"/>
                      <a:pt x="853052" y="300355"/>
                    </a:cubicBezTo>
                    <a:cubicBezTo>
                      <a:pt x="1324180" y="300355"/>
                      <a:pt x="1706104" y="233119"/>
                      <a:pt x="1706104" y="150178"/>
                    </a:cubicBezTo>
                    <a:cubicBezTo>
                      <a:pt x="1706104" y="67237"/>
                      <a:pt x="1324180" y="0"/>
                      <a:pt x="853052" y="0"/>
                    </a:cubicBezTo>
                    <a:close/>
                  </a:path>
                </a:pathLst>
              </a:custGeom>
              <a:solidFill>
                <a:srgbClr val="CACAC8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19" name="TextBox 1019"/>
              <p:cNvSpPr txBox="1"/>
              <p:nvPr/>
            </p:nvSpPr>
            <p:spPr>
              <a:xfrm>
                <a:off x="159947" y="-19467"/>
                <a:ext cx="1386210" cy="291664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020" name="Group 1020"/>
            <p:cNvGrpSpPr/>
            <p:nvPr/>
          </p:nvGrpSpPr>
          <p:grpSpPr>
            <a:xfrm>
              <a:off x="675148" y="652662"/>
              <a:ext cx="2507528" cy="278354"/>
              <a:chOff x="0" y="0"/>
              <a:chExt cx="1715536" cy="190437"/>
            </a:xfrm>
          </p:grpSpPr>
          <p:sp>
            <p:nvSpPr>
              <p:cNvPr id="1021" name="Freeform 1021"/>
              <p:cNvSpPr/>
              <p:nvPr/>
            </p:nvSpPr>
            <p:spPr>
              <a:xfrm>
                <a:off x="0" y="0"/>
                <a:ext cx="1715536" cy="190437"/>
              </a:xfrm>
              <a:custGeom>
                <a:avLst/>
                <a:gdLst/>
                <a:ahLst/>
                <a:cxnLst/>
                <a:rect l="l" t="t" r="r" b="b"/>
                <a:pathLst>
                  <a:path w="1715536" h="190437">
                    <a:moveTo>
                      <a:pt x="857768" y="0"/>
                    </a:moveTo>
                    <a:cubicBezTo>
                      <a:pt x="384036" y="0"/>
                      <a:pt x="0" y="42631"/>
                      <a:pt x="0" y="95219"/>
                    </a:cubicBezTo>
                    <a:cubicBezTo>
                      <a:pt x="0" y="147806"/>
                      <a:pt x="384036" y="190437"/>
                      <a:pt x="857768" y="190437"/>
                    </a:cubicBezTo>
                    <a:cubicBezTo>
                      <a:pt x="1331500" y="190437"/>
                      <a:pt x="1715536" y="147806"/>
                      <a:pt x="1715536" y="95219"/>
                    </a:cubicBezTo>
                    <a:cubicBezTo>
                      <a:pt x="1715536" y="42631"/>
                      <a:pt x="1331500" y="0"/>
                      <a:pt x="857768" y="0"/>
                    </a:cubicBezTo>
                    <a:close/>
                  </a:path>
                </a:pathLst>
              </a:custGeom>
              <a:solidFill>
                <a:srgbClr val="B5B29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22" name="TextBox 1022"/>
              <p:cNvSpPr txBox="1"/>
              <p:nvPr/>
            </p:nvSpPr>
            <p:spPr>
              <a:xfrm>
                <a:off x="160831" y="-29772"/>
                <a:ext cx="1393873" cy="202355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023" name="Group 1023"/>
            <p:cNvGrpSpPr/>
            <p:nvPr/>
          </p:nvGrpSpPr>
          <p:grpSpPr>
            <a:xfrm rot="751719">
              <a:off x="2340154" y="544992"/>
              <a:ext cx="1017048" cy="181465"/>
              <a:chOff x="0" y="0"/>
              <a:chExt cx="1329862" cy="237279"/>
            </a:xfrm>
          </p:grpSpPr>
          <p:sp>
            <p:nvSpPr>
              <p:cNvPr id="1024" name="Freeform 1024"/>
              <p:cNvSpPr/>
              <p:nvPr/>
            </p:nvSpPr>
            <p:spPr>
              <a:xfrm>
                <a:off x="0" y="0"/>
                <a:ext cx="1329862" cy="237279"/>
              </a:xfrm>
              <a:custGeom>
                <a:avLst/>
                <a:gdLst/>
                <a:ahLst/>
                <a:cxnLst/>
                <a:rect l="l" t="t" r="r" b="b"/>
                <a:pathLst>
                  <a:path w="1329862" h="237279">
                    <a:moveTo>
                      <a:pt x="664931" y="0"/>
                    </a:moveTo>
                    <a:cubicBezTo>
                      <a:pt x="297700" y="0"/>
                      <a:pt x="0" y="53117"/>
                      <a:pt x="0" y="118639"/>
                    </a:cubicBezTo>
                    <a:cubicBezTo>
                      <a:pt x="0" y="184162"/>
                      <a:pt x="297700" y="237279"/>
                      <a:pt x="664931" y="237279"/>
                    </a:cubicBezTo>
                    <a:cubicBezTo>
                      <a:pt x="1032162" y="237279"/>
                      <a:pt x="1329862" y="184162"/>
                      <a:pt x="1329862" y="118639"/>
                    </a:cubicBezTo>
                    <a:cubicBezTo>
                      <a:pt x="1329862" y="53117"/>
                      <a:pt x="1032162" y="0"/>
                      <a:pt x="664931" y="0"/>
                    </a:cubicBezTo>
                    <a:close/>
                  </a:path>
                </a:pathLst>
              </a:custGeom>
              <a:solidFill>
                <a:srgbClr val="AE9C7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25" name="TextBox 1025"/>
              <p:cNvSpPr txBox="1"/>
              <p:nvPr/>
            </p:nvSpPr>
            <p:spPr>
              <a:xfrm>
                <a:off x="124675" y="-25380"/>
                <a:ext cx="1080513" cy="240414"/>
              </a:xfrm>
              <a:prstGeom prst="rect">
                <a:avLst/>
              </a:prstGeom>
            </p:spPr>
            <p:txBody>
              <a:bodyPr lIns="40847" tIns="40847" rIns="40847" bIns="4084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026" name="Group 1026"/>
            <p:cNvGrpSpPr/>
            <p:nvPr/>
          </p:nvGrpSpPr>
          <p:grpSpPr>
            <a:xfrm rot="1752864">
              <a:off x="783355" y="524311"/>
              <a:ext cx="395852" cy="143583"/>
              <a:chOff x="0" y="0"/>
              <a:chExt cx="517605" cy="187745"/>
            </a:xfrm>
          </p:grpSpPr>
          <p:sp>
            <p:nvSpPr>
              <p:cNvPr id="1027" name="Freeform 1027"/>
              <p:cNvSpPr/>
              <p:nvPr/>
            </p:nvSpPr>
            <p:spPr>
              <a:xfrm>
                <a:off x="0" y="0"/>
                <a:ext cx="517605" cy="187745"/>
              </a:xfrm>
              <a:custGeom>
                <a:avLst/>
                <a:gdLst/>
                <a:ahLst/>
                <a:cxnLst/>
                <a:rect l="l" t="t" r="r" b="b"/>
                <a:pathLst>
                  <a:path w="517605" h="187745">
                    <a:moveTo>
                      <a:pt x="258802" y="0"/>
                    </a:moveTo>
                    <a:cubicBezTo>
                      <a:pt x="115870" y="0"/>
                      <a:pt x="0" y="42028"/>
                      <a:pt x="0" y="93872"/>
                    </a:cubicBezTo>
                    <a:cubicBezTo>
                      <a:pt x="0" y="145717"/>
                      <a:pt x="115870" y="187745"/>
                      <a:pt x="258802" y="187745"/>
                    </a:cubicBezTo>
                    <a:cubicBezTo>
                      <a:pt x="401735" y="187745"/>
                      <a:pt x="517605" y="145717"/>
                      <a:pt x="517605" y="93872"/>
                    </a:cubicBezTo>
                    <a:cubicBezTo>
                      <a:pt x="517605" y="42028"/>
                      <a:pt x="401735" y="0"/>
                      <a:pt x="258802" y="0"/>
                    </a:cubicBezTo>
                    <a:close/>
                  </a:path>
                </a:pathLst>
              </a:custGeom>
              <a:solidFill>
                <a:srgbClr val="A38B7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28" name="TextBox 1028"/>
              <p:cNvSpPr txBox="1"/>
              <p:nvPr/>
            </p:nvSpPr>
            <p:spPr>
              <a:xfrm>
                <a:off x="48525" y="-30024"/>
                <a:ext cx="420554" cy="200168"/>
              </a:xfrm>
              <a:prstGeom prst="rect">
                <a:avLst/>
              </a:prstGeom>
            </p:spPr>
            <p:txBody>
              <a:bodyPr lIns="40847" tIns="40847" rIns="40847" bIns="4084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029" name="Group 1029"/>
            <p:cNvGrpSpPr/>
            <p:nvPr/>
          </p:nvGrpSpPr>
          <p:grpSpPr>
            <a:xfrm>
              <a:off x="1020885" y="436839"/>
              <a:ext cx="2047391" cy="440132"/>
              <a:chOff x="0" y="0"/>
              <a:chExt cx="1632284" cy="350896"/>
            </a:xfrm>
          </p:grpSpPr>
          <p:sp>
            <p:nvSpPr>
              <p:cNvPr id="1030" name="Freeform 1030"/>
              <p:cNvSpPr/>
              <p:nvPr/>
            </p:nvSpPr>
            <p:spPr>
              <a:xfrm>
                <a:off x="0" y="0"/>
                <a:ext cx="1632284" cy="350896"/>
              </a:xfrm>
              <a:custGeom>
                <a:avLst/>
                <a:gdLst/>
                <a:ahLst/>
                <a:cxnLst/>
                <a:rect l="l" t="t" r="r" b="b"/>
                <a:pathLst>
                  <a:path w="1632284" h="350896">
                    <a:moveTo>
                      <a:pt x="816142" y="0"/>
                    </a:moveTo>
                    <a:cubicBezTo>
                      <a:pt x="365399" y="0"/>
                      <a:pt x="0" y="78551"/>
                      <a:pt x="0" y="175448"/>
                    </a:cubicBezTo>
                    <a:cubicBezTo>
                      <a:pt x="0" y="272345"/>
                      <a:pt x="365399" y="350896"/>
                      <a:pt x="816142" y="350896"/>
                    </a:cubicBezTo>
                    <a:cubicBezTo>
                      <a:pt x="1266885" y="350896"/>
                      <a:pt x="1632284" y="272345"/>
                      <a:pt x="1632284" y="175448"/>
                    </a:cubicBezTo>
                    <a:cubicBezTo>
                      <a:pt x="1632284" y="78551"/>
                      <a:pt x="1266885" y="0"/>
                      <a:pt x="816142" y="0"/>
                    </a:cubicBezTo>
                    <a:close/>
                  </a:path>
                </a:pathLst>
              </a:custGeom>
              <a:solidFill>
                <a:srgbClr val="AE9C7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31" name="TextBox 1031"/>
              <p:cNvSpPr txBox="1"/>
              <p:nvPr/>
            </p:nvSpPr>
            <p:spPr>
              <a:xfrm>
                <a:off x="153027" y="-14729"/>
                <a:ext cx="1326231" cy="332728"/>
              </a:xfrm>
              <a:prstGeom prst="rect">
                <a:avLst/>
              </a:prstGeom>
            </p:spPr>
            <p:txBody>
              <a:bodyPr lIns="40847" tIns="40847" rIns="40847" bIns="4084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032" name="Group 1032"/>
            <p:cNvGrpSpPr/>
            <p:nvPr/>
          </p:nvGrpSpPr>
          <p:grpSpPr>
            <a:xfrm rot="428276">
              <a:off x="1866944" y="410884"/>
              <a:ext cx="1017048" cy="128348"/>
              <a:chOff x="0" y="0"/>
              <a:chExt cx="1329862" cy="167823"/>
            </a:xfrm>
          </p:grpSpPr>
          <p:sp>
            <p:nvSpPr>
              <p:cNvPr id="1033" name="Freeform 1033"/>
              <p:cNvSpPr/>
              <p:nvPr/>
            </p:nvSpPr>
            <p:spPr>
              <a:xfrm>
                <a:off x="0" y="0"/>
                <a:ext cx="1329862" cy="167823"/>
              </a:xfrm>
              <a:custGeom>
                <a:avLst/>
                <a:gdLst/>
                <a:ahLst/>
                <a:cxnLst/>
                <a:rect l="l" t="t" r="r" b="b"/>
                <a:pathLst>
                  <a:path w="1329862" h="167823">
                    <a:moveTo>
                      <a:pt x="664931" y="0"/>
                    </a:moveTo>
                    <a:cubicBezTo>
                      <a:pt x="297700" y="0"/>
                      <a:pt x="0" y="37569"/>
                      <a:pt x="0" y="83912"/>
                    </a:cubicBezTo>
                    <a:cubicBezTo>
                      <a:pt x="0" y="130255"/>
                      <a:pt x="297700" y="167823"/>
                      <a:pt x="664931" y="167823"/>
                    </a:cubicBezTo>
                    <a:cubicBezTo>
                      <a:pt x="1032162" y="167823"/>
                      <a:pt x="1329862" y="130255"/>
                      <a:pt x="1329862" y="83912"/>
                    </a:cubicBezTo>
                    <a:cubicBezTo>
                      <a:pt x="1329862" y="37569"/>
                      <a:pt x="1032162" y="0"/>
                      <a:pt x="664931" y="0"/>
                    </a:cubicBezTo>
                    <a:close/>
                  </a:path>
                </a:pathLst>
              </a:custGeom>
              <a:solidFill>
                <a:srgbClr val="A38B7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34" name="TextBox 1034"/>
              <p:cNvSpPr txBox="1"/>
              <p:nvPr/>
            </p:nvSpPr>
            <p:spPr>
              <a:xfrm>
                <a:off x="124675" y="-31892"/>
                <a:ext cx="1080513" cy="183982"/>
              </a:xfrm>
              <a:prstGeom prst="rect">
                <a:avLst/>
              </a:prstGeom>
            </p:spPr>
            <p:txBody>
              <a:bodyPr lIns="40847" tIns="40847" rIns="40847" bIns="4084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035" name="Group 1035"/>
            <p:cNvGrpSpPr/>
            <p:nvPr/>
          </p:nvGrpSpPr>
          <p:grpSpPr>
            <a:xfrm rot="-69683">
              <a:off x="676977" y="623501"/>
              <a:ext cx="994505" cy="190526"/>
              <a:chOff x="0" y="0"/>
              <a:chExt cx="1300385" cy="249126"/>
            </a:xfrm>
          </p:grpSpPr>
          <p:sp>
            <p:nvSpPr>
              <p:cNvPr id="1036" name="Freeform 1036"/>
              <p:cNvSpPr/>
              <p:nvPr/>
            </p:nvSpPr>
            <p:spPr>
              <a:xfrm>
                <a:off x="0" y="0"/>
                <a:ext cx="1300385" cy="249126"/>
              </a:xfrm>
              <a:custGeom>
                <a:avLst/>
                <a:gdLst/>
                <a:ahLst/>
                <a:cxnLst/>
                <a:rect l="l" t="t" r="r" b="b"/>
                <a:pathLst>
                  <a:path w="1300385" h="249126">
                    <a:moveTo>
                      <a:pt x="650193" y="0"/>
                    </a:moveTo>
                    <a:cubicBezTo>
                      <a:pt x="291101" y="0"/>
                      <a:pt x="0" y="55769"/>
                      <a:pt x="0" y="124563"/>
                    </a:cubicBezTo>
                    <a:cubicBezTo>
                      <a:pt x="0" y="193357"/>
                      <a:pt x="291101" y="249126"/>
                      <a:pt x="650193" y="249126"/>
                    </a:cubicBezTo>
                    <a:cubicBezTo>
                      <a:pt x="1009284" y="249126"/>
                      <a:pt x="1300385" y="193357"/>
                      <a:pt x="1300385" y="124563"/>
                    </a:cubicBezTo>
                    <a:cubicBezTo>
                      <a:pt x="1300385" y="55769"/>
                      <a:pt x="1009284" y="0"/>
                      <a:pt x="650193" y="0"/>
                    </a:cubicBezTo>
                    <a:close/>
                  </a:path>
                </a:pathLst>
              </a:custGeom>
              <a:solidFill>
                <a:srgbClr val="AE9C7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37" name="TextBox 1037"/>
              <p:cNvSpPr txBox="1"/>
              <p:nvPr/>
            </p:nvSpPr>
            <p:spPr>
              <a:xfrm>
                <a:off x="121911" y="-24269"/>
                <a:ext cx="1056563" cy="250040"/>
              </a:xfrm>
              <a:prstGeom prst="rect">
                <a:avLst/>
              </a:prstGeom>
            </p:spPr>
            <p:txBody>
              <a:bodyPr lIns="40847" tIns="40847" rIns="40847" bIns="4084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038" name="Group 1038"/>
            <p:cNvGrpSpPr/>
            <p:nvPr/>
          </p:nvGrpSpPr>
          <p:grpSpPr>
            <a:xfrm rot="919753">
              <a:off x="2750347" y="705562"/>
              <a:ext cx="269681" cy="98199"/>
              <a:chOff x="0" y="0"/>
              <a:chExt cx="199414" cy="72613"/>
            </a:xfrm>
          </p:grpSpPr>
          <p:sp>
            <p:nvSpPr>
              <p:cNvPr id="1039" name="Freeform 1039"/>
              <p:cNvSpPr/>
              <p:nvPr/>
            </p:nvSpPr>
            <p:spPr>
              <a:xfrm>
                <a:off x="0" y="0"/>
                <a:ext cx="199414" cy="72613"/>
              </a:xfrm>
              <a:custGeom>
                <a:avLst/>
                <a:gdLst/>
                <a:ahLst/>
                <a:cxnLst/>
                <a:rect l="l" t="t" r="r" b="b"/>
                <a:pathLst>
                  <a:path w="199414" h="72613">
                    <a:moveTo>
                      <a:pt x="36306" y="0"/>
                    </a:moveTo>
                    <a:lnTo>
                      <a:pt x="163107" y="0"/>
                    </a:lnTo>
                    <a:cubicBezTo>
                      <a:pt x="183159" y="0"/>
                      <a:pt x="199414" y="16255"/>
                      <a:pt x="199414" y="36306"/>
                    </a:cubicBezTo>
                    <a:lnTo>
                      <a:pt x="199414" y="36306"/>
                    </a:lnTo>
                    <a:cubicBezTo>
                      <a:pt x="199414" y="56358"/>
                      <a:pt x="183159" y="72613"/>
                      <a:pt x="163107" y="72613"/>
                    </a:cubicBezTo>
                    <a:lnTo>
                      <a:pt x="36306" y="72613"/>
                    </a:lnTo>
                    <a:cubicBezTo>
                      <a:pt x="16255" y="72613"/>
                      <a:pt x="0" y="56358"/>
                      <a:pt x="0" y="36306"/>
                    </a:cubicBezTo>
                    <a:lnTo>
                      <a:pt x="0" y="36306"/>
                    </a:lnTo>
                    <a:cubicBezTo>
                      <a:pt x="0" y="16255"/>
                      <a:pt x="16255" y="0"/>
                      <a:pt x="36306" y="0"/>
                    </a:cubicBezTo>
                    <a:close/>
                  </a:path>
                </a:pathLst>
              </a:custGeom>
              <a:solidFill>
                <a:srgbClr val="AE9C7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40" name="TextBox 1040"/>
              <p:cNvSpPr txBox="1"/>
              <p:nvPr/>
            </p:nvSpPr>
            <p:spPr>
              <a:xfrm>
                <a:off x="0" y="-47625"/>
                <a:ext cx="199414" cy="120238"/>
              </a:xfrm>
              <a:prstGeom prst="rect">
                <a:avLst/>
              </a:prstGeom>
            </p:spPr>
            <p:txBody>
              <a:bodyPr lIns="40847" tIns="40847" rIns="40847" bIns="4084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041" name="Group 1041"/>
            <p:cNvGrpSpPr/>
            <p:nvPr/>
          </p:nvGrpSpPr>
          <p:grpSpPr>
            <a:xfrm rot="-624248">
              <a:off x="2942829" y="717804"/>
              <a:ext cx="317269" cy="85481"/>
              <a:chOff x="0" y="0"/>
              <a:chExt cx="234602" cy="63208"/>
            </a:xfrm>
          </p:grpSpPr>
          <p:sp>
            <p:nvSpPr>
              <p:cNvPr id="1042" name="Freeform 1042"/>
              <p:cNvSpPr/>
              <p:nvPr/>
            </p:nvSpPr>
            <p:spPr>
              <a:xfrm>
                <a:off x="0" y="0"/>
                <a:ext cx="234602" cy="63208"/>
              </a:xfrm>
              <a:custGeom>
                <a:avLst/>
                <a:gdLst/>
                <a:ahLst/>
                <a:cxnLst/>
                <a:rect l="l" t="t" r="r" b="b"/>
                <a:pathLst>
                  <a:path w="234602" h="63208">
                    <a:moveTo>
                      <a:pt x="31604" y="0"/>
                    </a:moveTo>
                    <a:lnTo>
                      <a:pt x="202998" y="0"/>
                    </a:lnTo>
                    <a:cubicBezTo>
                      <a:pt x="211380" y="0"/>
                      <a:pt x="219418" y="3330"/>
                      <a:pt x="225345" y="9257"/>
                    </a:cubicBezTo>
                    <a:cubicBezTo>
                      <a:pt x="231272" y="15184"/>
                      <a:pt x="234602" y="23222"/>
                      <a:pt x="234602" y="31604"/>
                    </a:cubicBezTo>
                    <a:lnTo>
                      <a:pt x="234602" y="31604"/>
                    </a:lnTo>
                    <a:cubicBezTo>
                      <a:pt x="234602" y="39986"/>
                      <a:pt x="231272" y="48025"/>
                      <a:pt x="225345" y="53952"/>
                    </a:cubicBezTo>
                    <a:cubicBezTo>
                      <a:pt x="219418" y="59879"/>
                      <a:pt x="211380" y="63208"/>
                      <a:pt x="202998" y="63208"/>
                    </a:cubicBezTo>
                    <a:lnTo>
                      <a:pt x="31604" y="63208"/>
                    </a:lnTo>
                    <a:cubicBezTo>
                      <a:pt x="23222" y="63208"/>
                      <a:pt x="15184" y="59879"/>
                      <a:pt x="9257" y="53952"/>
                    </a:cubicBezTo>
                    <a:cubicBezTo>
                      <a:pt x="3330" y="48025"/>
                      <a:pt x="0" y="39986"/>
                      <a:pt x="0" y="31604"/>
                    </a:cubicBezTo>
                    <a:lnTo>
                      <a:pt x="0" y="31604"/>
                    </a:lnTo>
                    <a:cubicBezTo>
                      <a:pt x="0" y="23222"/>
                      <a:pt x="3330" y="15184"/>
                      <a:pt x="9257" y="9257"/>
                    </a:cubicBezTo>
                    <a:cubicBezTo>
                      <a:pt x="15184" y="3330"/>
                      <a:pt x="23222" y="0"/>
                      <a:pt x="31604" y="0"/>
                    </a:cubicBezTo>
                    <a:close/>
                  </a:path>
                </a:pathLst>
              </a:custGeom>
              <a:solidFill>
                <a:srgbClr val="AE9C7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43" name="TextBox 1043"/>
              <p:cNvSpPr txBox="1"/>
              <p:nvPr/>
            </p:nvSpPr>
            <p:spPr>
              <a:xfrm>
                <a:off x="0" y="-47625"/>
                <a:ext cx="234602" cy="110833"/>
              </a:xfrm>
              <a:prstGeom prst="rect">
                <a:avLst/>
              </a:prstGeom>
            </p:spPr>
            <p:txBody>
              <a:bodyPr lIns="40847" tIns="40847" rIns="40847" bIns="4084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044" name="Group 1044"/>
            <p:cNvGrpSpPr/>
            <p:nvPr/>
          </p:nvGrpSpPr>
          <p:grpSpPr>
            <a:xfrm rot="948547">
              <a:off x="2428428" y="565628"/>
              <a:ext cx="1005116" cy="187112"/>
              <a:chOff x="0" y="0"/>
              <a:chExt cx="1314260" cy="244663"/>
            </a:xfrm>
          </p:grpSpPr>
          <p:sp>
            <p:nvSpPr>
              <p:cNvPr id="1045" name="Freeform 1045"/>
              <p:cNvSpPr/>
              <p:nvPr/>
            </p:nvSpPr>
            <p:spPr>
              <a:xfrm>
                <a:off x="0" y="0"/>
                <a:ext cx="1314260" cy="244663"/>
              </a:xfrm>
              <a:custGeom>
                <a:avLst/>
                <a:gdLst/>
                <a:ahLst/>
                <a:cxnLst/>
                <a:rect l="l" t="t" r="r" b="b"/>
                <a:pathLst>
                  <a:path w="1314260" h="244663">
                    <a:moveTo>
                      <a:pt x="657130" y="0"/>
                    </a:moveTo>
                    <a:cubicBezTo>
                      <a:pt x="294207" y="0"/>
                      <a:pt x="0" y="54770"/>
                      <a:pt x="0" y="122331"/>
                    </a:cubicBezTo>
                    <a:cubicBezTo>
                      <a:pt x="0" y="189893"/>
                      <a:pt x="294207" y="244663"/>
                      <a:pt x="657130" y="244663"/>
                    </a:cubicBezTo>
                    <a:cubicBezTo>
                      <a:pt x="1020053" y="244663"/>
                      <a:pt x="1314260" y="189893"/>
                      <a:pt x="1314260" y="122331"/>
                    </a:cubicBezTo>
                    <a:cubicBezTo>
                      <a:pt x="1314260" y="54770"/>
                      <a:pt x="1020053" y="0"/>
                      <a:pt x="657130" y="0"/>
                    </a:cubicBezTo>
                    <a:close/>
                  </a:path>
                </a:pathLst>
              </a:custGeom>
              <a:solidFill>
                <a:srgbClr val="A38B7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46" name="TextBox 1046"/>
              <p:cNvSpPr txBox="1"/>
              <p:nvPr/>
            </p:nvSpPr>
            <p:spPr>
              <a:xfrm>
                <a:off x="123212" y="-24688"/>
                <a:ext cx="1067836" cy="246413"/>
              </a:xfrm>
              <a:prstGeom prst="rect">
                <a:avLst/>
              </a:prstGeom>
            </p:spPr>
            <p:txBody>
              <a:bodyPr lIns="40847" tIns="40847" rIns="40847" bIns="4084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047" name="Group 1047"/>
            <p:cNvGrpSpPr/>
            <p:nvPr/>
          </p:nvGrpSpPr>
          <p:grpSpPr>
            <a:xfrm rot="1316217">
              <a:off x="2977136" y="664856"/>
              <a:ext cx="466138" cy="167839"/>
              <a:chOff x="0" y="0"/>
              <a:chExt cx="609509" cy="219461"/>
            </a:xfrm>
          </p:grpSpPr>
          <p:sp>
            <p:nvSpPr>
              <p:cNvPr id="1048" name="Freeform 1048"/>
              <p:cNvSpPr/>
              <p:nvPr/>
            </p:nvSpPr>
            <p:spPr>
              <a:xfrm>
                <a:off x="0" y="0"/>
                <a:ext cx="609509" cy="219461"/>
              </a:xfrm>
              <a:custGeom>
                <a:avLst/>
                <a:gdLst/>
                <a:ahLst/>
                <a:cxnLst/>
                <a:rect l="l" t="t" r="r" b="b"/>
                <a:pathLst>
                  <a:path w="609509" h="219461">
                    <a:moveTo>
                      <a:pt x="304754" y="0"/>
                    </a:moveTo>
                    <a:cubicBezTo>
                      <a:pt x="136443" y="0"/>
                      <a:pt x="0" y="49128"/>
                      <a:pt x="0" y="109731"/>
                    </a:cubicBezTo>
                    <a:cubicBezTo>
                      <a:pt x="0" y="170333"/>
                      <a:pt x="136443" y="219461"/>
                      <a:pt x="304754" y="219461"/>
                    </a:cubicBezTo>
                    <a:cubicBezTo>
                      <a:pt x="473066" y="219461"/>
                      <a:pt x="609509" y="170333"/>
                      <a:pt x="609509" y="109731"/>
                    </a:cubicBezTo>
                    <a:cubicBezTo>
                      <a:pt x="609509" y="49128"/>
                      <a:pt x="473066" y="0"/>
                      <a:pt x="304754" y="0"/>
                    </a:cubicBezTo>
                    <a:close/>
                  </a:path>
                </a:pathLst>
              </a:custGeom>
              <a:solidFill>
                <a:srgbClr val="A38B7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49" name="TextBox 1049"/>
              <p:cNvSpPr txBox="1"/>
              <p:nvPr/>
            </p:nvSpPr>
            <p:spPr>
              <a:xfrm>
                <a:off x="57141" y="-27050"/>
                <a:ext cx="495226" cy="225937"/>
              </a:xfrm>
              <a:prstGeom prst="rect">
                <a:avLst/>
              </a:prstGeom>
            </p:spPr>
            <p:txBody>
              <a:bodyPr lIns="40847" tIns="40847" rIns="40847" bIns="4084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050" name="Group 1050"/>
            <p:cNvGrpSpPr/>
            <p:nvPr/>
          </p:nvGrpSpPr>
          <p:grpSpPr>
            <a:xfrm rot="1316217">
              <a:off x="2540317" y="543878"/>
              <a:ext cx="755975" cy="265512"/>
              <a:chOff x="0" y="0"/>
              <a:chExt cx="988491" cy="347176"/>
            </a:xfrm>
          </p:grpSpPr>
          <p:sp>
            <p:nvSpPr>
              <p:cNvPr id="1051" name="Freeform 1051"/>
              <p:cNvSpPr/>
              <p:nvPr/>
            </p:nvSpPr>
            <p:spPr>
              <a:xfrm>
                <a:off x="0" y="0"/>
                <a:ext cx="988491" cy="347176"/>
              </a:xfrm>
              <a:custGeom>
                <a:avLst/>
                <a:gdLst/>
                <a:ahLst/>
                <a:cxnLst/>
                <a:rect l="l" t="t" r="r" b="b"/>
                <a:pathLst>
                  <a:path w="988491" h="347176">
                    <a:moveTo>
                      <a:pt x="494245" y="0"/>
                    </a:moveTo>
                    <a:cubicBezTo>
                      <a:pt x="221281" y="0"/>
                      <a:pt x="0" y="77718"/>
                      <a:pt x="0" y="173588"/>
                    </a:cubicBezTo>
                    <a:cubicBezTo>
                      <a:pt x="0" y="269458"/>
                      <a:pt x="221281" y="347176"/>
                      <a:pt x="494245" y="347176"/>
                    </a:cubicBezTo>
                    <a:cubicBezTo>
                      <a:pt x="767210" y="347176"/>
                      <a:pt x="988491" y="269458"/>
                      <a:pt x="988491" y="173588"/>
                    </a:cubicBezTo>
                    <a:cubicBezTo>
                      <a:pt x="988491" y="77718"/>
                      <a:pt x="767210" y="0"/>
                      <a:pt x="494245" y="0"/>
                    </a:cubicBezTo>
                    <a:close/>
                  </a:path>
                </a:pathLst>
              </a:custGeom>
              <a:solidFill>
                <a:srgbClr val="A38B7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52" name="TextBox 1052"/>
              <p:cNvSpPr txBox="1"/>
              <p:nvPr/>
            </p:nvSpPr>
            <p:spPr>
              <a:xfrm>
                <a:off x="92671" y="-15077"/>
                <a:ext cx="803149" cy="329705"/>
              </a:xfrm>
              <a:prstGeom prst="rect">
                <a:avLst/>
              </a:prstGeom>
            </p:spPr>
            <p:txBody>
              <a:bodyPr lIns="40847" tIns="40847" rIns="40847" bIns="4084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053" name="Group 1053"/>
            <p:cNvGrpSpPr/>
            <p:nvPr/>
          </p:nvGrpSpPr>
          <p:grpSpPr>
            <a:xfrm rot="-397910">
              <a:off x="1232055" y="415275"/>
              <a:ext cx="1017048" cy="128348"/>
              <a:chOff x="0" y="0"/>
              <a:chExt cx="1329862" cy="167823"/>
            </a:xfrm>
          </p:grpSpPr>
          <p:sp>
            <p:nvSpPr>
              <p:cNvPr id="1054" name="Freeform 1054"/>
              <p:cNvSpPr/>
              <p:nvPr/>
            </p:nvSpPr>
            <p:spPr>
              <a:xfrm>
                <a:off x="0" y="0"/>
                <a:ext cx="1329862" cy="167823"/>
              </a:xfrm>
              <a:custGeom>
                <a:avLst/>
                <a:gdLst/>
                <a:ahLst/>
                <a:cxnLst/>
                <a:rect l="l" t="t" r="r" b="b"/>
                <a:pathLst>
                  <a:path w="1329862" h="167823">
                    <a:moveTo>
                      <a:pt x="664931" y="0"/>
                    </a:moveTo>
                    <a:cubicBezTo>
                      <a:pt x="297700" y="0"/>
                      <a:pt x="0" y="37569"/>
                      <a:pt x="0" y="83912"/>
                    </a:cubicBezTo>
                    <a:cubicBezTo>
                      <a:pt x="0" y="130255"/>
                      <a:pt x="297700" y="167823"/>
                      <a:pt x="664931" y="167823"/>
                    </a:cubicBezTo>
                    <a:cubicBezTo>
                      <a:pt x="1032162" y="167823"/>
                      <a:pt x="1329862" y="130255"/>
                      <a:pt x="1329862" y="83912"/>
                    </a:cubicBezTo>
                    <a:cubicBezTo>
                      <a:pt x="1329862" y="37569"/>
                      <a:pt x="1032162" y="0"/>
                      <a:pt x="664931" y="0"/>
                    </a:cubicBezTo>
                    <a:close/>
                  </a:path>
                </a:pathLst>
              </a:custGeom>
              <a:solidFill>
                <a:srgbClr val="A38B7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55" name="TextBox 1055"/>
              <p:cNvSpPr txBox="1"/>
              <p:nvPr/>
            </p:nvSpPr>
            <p:spPr>
              <a:xfrm>
                <a:off x="124675" y="-31892"/>
                <a:ext cx="1080513" cy="183982"/>
              </a:xfrm>
              <a:prstGeom prst="rect">
                <a:avLst/>
              </a:prstGeom>
            </p:spPr>
            <p:txBody>
              <a:bodyPr lIns="40847" tIns="40847" rIns="40847" bIns="4084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056" name="Group 1056"/>
            <p:cNvGrpSpPr/>
            <p:nvPr/>
          </p:nvGrpSpPr>
          <p:grpSpPr>
            <a:xfrm rot="1436388">
              <a:off x="1884259" y="1257371"/>
              <a:ext cx="64846" cy="94636"/>
              <a:chOff x="0" y="0"/>
              <a:chExt cx="56480" cy="82427"/>
            </a:xfrm>
          </p:grpSpPr>
          <p:sp>
            <p:nvSpPr>
              <p:cNvPr id="1057" name="Freeform 1057"/>
              <p:cNvSpPr/>
              <p:nvPr/>
            </p:nvSpPr>
            <p:spPr>
              <a:xfrm>
                <a:off x="0" y="0"/>
                <a:ext cx="56480" cy="82427"/>
              </a:xfrm>
              <a:custGeom>
                <a:avLst/>
                <a:gdLst/>
                <a:ahLst/>
                <a:cxnLst/>
                <a:rect l="l" t="t" r="r" b="b"/>
                <a:pathLst>
                  <a:path w="56480" h="82427">
                    <a:moveTo>
                      <a:pt x="28240" y="0"/>
                    </a:moveTo>
                    <a:lnTo>
                      <a:pt x="28240" y="0"/>
                    </a:lnTo>
                    <a:cubicBezTo>
                      <a:pt x="43837" y="0"/>
                      <a:pt x="56480" y="12644"/>
                      <a:pt x="56480" y="28240"/>
                    </a:cubicBezTo>
                    <a:lnTo>
                      <a:pt x="56480" y="54187"/>
                    </a:lnTo>
                    <a:cubicBezTo>
                      <a:pt x="56480" y="69784"/>
                      <a:pt x="43837" y="82427"/>
                      <a:pt x="28240" y="82427"/>
                    </a:cubicBezTo>
                    <a:lnTo>
                      <a:pt x="28240" y="82427"/>
                    </a:lnTo>
                    <a:cubicBezTo>
                      <a:pt x="12644" y="82427"/>
                      <a:pt x="0" y="69784"/>
                      <a:pt x="0" y="54187"/>
                    </a:cubicBezTo>
                    <a:lnTo>
                      <a:pt x="0" y="28240"/>
                    </a:lnTo>
                    <a:cubicBezTo>
                      <a:pt x="0" y="12644"/>
                      <a:pt x="12644" y="0"/>
                      <a:pt x="28240" y="0"/>
                    </a:cubicBezTo>
                    <a:close/>
                  </a:path>
                </a:pathLst>
              </a:custGeom>
              <a:solidFill>
                <a:srgbClr val="B5B29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58" name="TextBox 1058"/>
              <p:cNvSpPr txBox="1"/>
              <p:nvPr/>
            </p:nvSpPr>
            <p:spPr>
              <a:xfrm>
                <a:off x="0" y="-47625"/>
                <a:ext cx="56480" cy="130052"/>
              </a:xfrm>
              <a:prstGeom prst="rect">
                <a:avLst/>
              </a:prstGeom>
            </p:spPr>
            <p:txBody>
              <a:bodyPr lIns="34678" tIns="34678" rIns="34678" bIns="3467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059" name="Group 1059"/>
            <p:cNvGrpSpPr/>
            <p:nvPr/>
          </p:nvGrpSpPr>
          <p:grpSpPr>
            <a:xfrm rot="3099338">
              <a:off x="1840555" y="1221368"/>
              <a:ext cx="76407" cy="176838"/>
              <a:chOff x="0" y="0"/>
              <a:chExt cx="66550" cy="154025"/>
            </a:xfrm>
          </p:grpSpPr>
          <p:sp>
            <p:nvSpPr>
              <p:cNvPr id="1060" name="Freeform 1060"/>
              <p:cNvSpPr/>
              <p:nvPr/>
            </p:nvSpPr>
            <p:spPr>
              <a:xfrm>
                <a:off x="0" y="0"/>
                <a:ext cx="66550" cy="154025"/>
              </a:xfrm>
              <a:custGeom>
                <a:avLst/>
                <a:gdLst/>
                <a:ahLst/>
                <a:cxnLst/>
                <a:rect l="l" t="t" r="r" b="b"/>
                <a:pathLst>
                  <a:path w="66550" h="154025">
                    <a:moveTo>
                      <a:pt x="33275" y="0"/>
                    </a:moveTo>
                    <a:lnTo>
                      <a:pt x="33275" y="0"/>
                    </a:lnTo>
                    <a:cubicBezTo>
                      <a:pt x="51653" y="0"/>
                      <a:pt x="66550" y="14898"/>
                      <a:pt x="66550" y="33275"/>
                    </a:cubicBezTo>
                    <a:lnTo>
                      <a:pt x="66550" y="120750"/>
                    </a:lnTo>
                    <a:cubicBezTo>
                      <a:pt x="66550" y="129575"/>
                      <a:pt x="63045" y="138039"/>
                      <a:pt x="56804" y="144279"/>
                    </a:cubicBezTo>
                    <a:cubicBezTo>
                      <a:pt x="50564" y="150520"/>
                      <a:pt x="42100" y="154025"/>
                      <a:pt x="33275" y="154025"/>
                    </a:cubicBezTo>
                    <a:lnTo>
                      <a:pt x="33275" y="154025"/>
                    </a:lnTo>
                    <a:cubicBezTo>
                      <a:pt x="24450" y="154025"/>
                      <a:pt x="15986" y="150520"/>
                      <a:pt x="9746" y="144279"/>
                    </a:cubicBezTo>
                    <a:cubicBezTo>
                      <a:pt x="3506" y="138039"/>
                      <a:pt x="0" y="129575"/>
                      <a:pt x="0" y="120750"/>
                    </a:cubicBezTo>
                    <a:lnTo>
                      <a:pt x="0" y="33275"/>
                    </a:lnTo>
                    <a:cubicBezTo>
                      <a:pt x="0" y="24450"/>
                      <a:pt x="3506" y="15986"/>
                      <a:pt x="9746" y="9746"/>
                    </a:cubicBezTo>
                    <a:cubicBezTo>
                      <a:pt x="15986" y="3506"/>
                      <a:pt x="24450" y="0"/>
                      <a:pt x="33275" y="0"/>
                    </a:cubicBezTo>
                    <a:close/>
                  </a:path>
                </a:pathLst>
              </a:custGeom>
              <a:solidFill>
                <a:srgbClr val="B5B29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61" name="TextBox 1061"/>
              <p:cNvSpPr txBox="1"/>
              <p:nvPr/>
            </p:nvSpPr>
            <p:spPr>
              <a:xfrm>
                <a:off x="0" y="-47625"/>
                <a:ext cx="66550" cy="201650"/>
              </a:xfrm>
              <a:prstGeom prst="rect">
                <a:avLst/>
              </a:prstGeom>
            </p:spPr>
            <p:txBody>
              <a:bodyPr lIns="34678" tIns="34678" rIns="34678" bIns="3467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062" name="Group 1062"/>
            <p:cNvGrpSpPr/>
            <p:nvPr/>
          </p:nvGrpSpPr>
          <p:grpSpPr>
            <a:xfrm rot="-2431160">
              <a:off x="1830522" y="1132728"/>
              <a:ext cx="101590" cy="96075"/>
              <a:chOff x="0" y="0"/>
              <a:chExt cx="88484" cy="83681"/>
            </a:xfrm>
          </p:grpSpPr>
          <p:sp>
            <p:nvSpPr>
              <p:cNvPr id="1063" name="Freeform 1063"/>
              <p:cNvSpPr/>
              <p:nvPr/>
            </p:nvSpPr>
            <p:spPr>
              <a:xfrm>
                <a:off x="0" y="0"/>
                <a:ext cx="88484" cy="83681"/>
              </a:xfrm>
              <a:custGeom>
                <a:avLst/>
                <a:gdLst/>
                <a:ahLst/>
                <a:cxnLst/>
                <a:rect l="l" t="t" r="r" b="b"/>
                <a:pathLst>
                  <a:path w="88484" h="83681">
                    <a:moveTo>
                      <a:pt x="41841" y="0"/>
                    </a:moveTo>
                    <a:lnTo>
                      <a:pt x="46644" y="0"/>
                    </a:lnTo>
                    <a:cubicBezTo>
                      <a:pt x="57741" y="0"/>
                      <a:pt x="68383" y="4408"/>
                      <a:pt x="76230" y="12255"/>
                    </a:cubicBezTo>
                    <a:cubicBezTo>
                      <a:pt x="84076" y="20102"/>
                      <a:pt x="88484" y="30744"/>
                      <a:pt x="88484" y="41841"/>
                    </a:cubicBezTo>
                    <a:lnTo>
                      <a:pt x="88484" y="41841"/>
                    </a:lnTo>
                    <a:cubicBezTo>
                      <a:pt x="88484" y="64949"/>
                      <a:pt x="69752" y="83681"/>
                      <a:pt x="46644" y="83681"/>
                    </a:cubicBezTo>
                    <a:lnTo>
                      <a:pt x="41841" y="83681"/>
                    </a:lnTo>
                    <a:cubicBezTo>
                      <a:pt x="30744" y="83681"/>
                      <a:pt x="20102" y="79273"/>
                      <a:pt x="12255" y="71427"/>
                    </a:cubicBezTo>
                    <a:cubicBezTo>
                      <a:pt x="4408" y="63580"/>
                      <a:pt x="0" y="52938"/>
                      <a:pt x="0" y="41841"/>
                    </a:cubicBezTo>
                    <a:lnTo>
                      <a:pt x="0" y="41841"/>
                    </a:lnTo>
                    <a:cubicBezTo>
                      <a:pt x="0" y="30744"/>
                      <a:pt x="4408" y="20102"/>
                      <a:pt x="12255" y="12255"/>
                    </a:cubicBezTo>
                    <a:cubicBezTo>
                      <a:pt x="20102" y="4408"/>
                      <a:pt x="30744" y="0"/>
                      <a:pt x="41841" y="0"/>
                    </a:cubicBezTo>
                    <a:close/>
                  </a:path>
                </a:pathLst>
              </a:custGeom>
              <a:solidFill>
                <a:srgbClr val="B5B29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64" name="TextBox 1064"/>
              <p:cNvSpPr txBox="1"/>
              <p:nvPr/>
            </p:nvSpPr>
            <p:spPr>
              <a:xfrm>
                <a:off x="0" y="-47625"/>
                <a:ext cx="88484" cy="131306"/>
              </a:xfrm>
              <a:prstGeom prst="rect">
                <a:avLst/>
              </a:prstGeom>
            </p:spPr>
            <p:txBody>
              <a:bodyPr lIns="34678" tIns="34678" rIns="34678" bIns="3467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065" name="Group 1065"/>
            <p:cNvGrpSpPr/>
            <p:nvPr/>
          </p:nvGrpSpPr>
          <p:grpSpPr>
            <a:xfrm rot="2911921">
              <a:off x="1857483" y="1094034"/>
              <a:ext cx="61202" cy="146332"/>
              <a:chOff x="0" y="0"/>
              <a:chExt cx="53307" cy="127455"/>
            </a:xfrm>
          </p:grpSpPr>
          <p:sp>
            <p:nvSpPr>
              <p:cNvPr id="1066" name="Freeform 1066"/>
              <p:cNvSpPr/>
              <p:nvPr/>
            </p:nvSpPr>
            <p:spPr>
              <a:xfrm>
                <a:off x="0" y="0"/>
                <a:ext cx="53307" cy="127455"/>
              </a:xfrm>
              <a:custGeom>
                <a:avLst/>
                <a:gdLst/>
                <a:ahLst/>
                <a:cxnLst/>
                <a:rect l="l" t="t" r="r" b="b"/>
                <a:pathLst>
                  <a:path w="53307" h="127455">
                    <a:moveTo>
                      <a:pt x="26654" y="0"/>
                    </a:moveTo>
                    <a:lnTo>
                      <a:pt x="26654" y="0"/>
                    </a:lnTo>
                    <a:cubicBezTo>
                      <a:pt x="41374" y="0"/>
                      <a:pt x="53307" y="11933"/>
                      <a:pt x="53307" y="26654"/>
                    </a:cubicBezTo>
                    <a:lnTo>
                      <a:pt x="53307" y="100801"/>
                    </a:lnTo>
                    <a:cubicBezTo>
                      <a:pt x="53307" y="107870"/>
                      <a:pt x="50499" y="114650"/>
                      <a:pt x="45501" y="119648"/>
                    </a:cubicBezTo>
                    <a:cubicBezTo>
                      <a:pt x="40502" y="124647"/>
                      <a:pt x="33723" y="127455"/>
                      <a:pt x="26654" y="127455"/>
                    </a:cubicBezTo>
                    <a:lnTo>
                      <a:pt x="26654" y="127455"/>
                    </a:lnTo>
                    <a:cubicBezTo>
                      <a:pt x="11933" y="127455"/>
                      <a:pt x="0" y="115522"/>
                      <a:pt x="0" y="100801"/>
                    </a:cubicBezTo>
                    <a:lnTo>
                      <a:pt x="0" y="26654"/>
                    </a:lnTo>
                    <a:cubicBezTo>
                      <a:pt x="0" y="19585"/>
                      <a:pt x="2808" y="12805"/>
                      <a:pt x="7807" y="7807"/>
                    </a:cubicBezTo>
                    <a:cubicBezTo>
                      <a:pt x="12805" y="2808"/>
                      <a:pt x="19585" y="0"/>
                      <a:pt x="26654" y="0"/>
                    </a:cubicBezTo>
                    <a:close/>
                  </a:path>
                </a:pathLst>
              </a:custGeom>
              <a:solidFill>
                <a:srgbClr val="B5B29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67" name="TextBox 1067"/>
              <p:cNvSpPr txBox="1"/>
              <p:nvPr/>
            </p:nvSpPr>
            <p:spPr>
              <a:xfrm>
                <a:off x="0" y="-47625"/>
                <a:ext cx="53307" cy="175080"/>
              </a:xfrm>
              <a:prstGeom prst="rect">
                <a:avLst/>
              </a:prstGeom>
            </p:spPr>
            <p:txBody>
              <a:bodyPr lIns="34678" tIns="34678" rIns="34678" bIns="3467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068" name="Group 1068"/>
            <p:cNvGrpSpPr/>
            <p:nvPr/>
          </p:nvGrpSpPr>
          <p:grpSpPr>
            <a:xfrm rot="-87011">
              <a:off x="1877815" y="1120593"/>
              <a:ext cx="87594" cy="168916"/>
              <a:chOff x="0" y="0"/>
              <a:chExt cx="76294" cy="147126"/>
            </a:xfrm>
          </p:grpSpPr>
          <p:sp>
            <p:nvSpPr>
              <p:cNvPr id="1069" name="Freeform 1069"/>
              <p:cNvSpPr/>
              <p:nvPr/>
            </p:nvSpPr>
            <p:spPr>
              <a:xfrm>
                <a:off x="0" y="0"/>
                <a:ext cx="76294" cy="147126"/>
              </a:xfrm>
              <a:custGeom>
                <a:avLst/>
                <a:gdLst/>
                <a:ahLst/>
                <a:cxnLst/>
                <a:rect l="l" t="t" r="r" b="b"/>
                <a:pathLst>
                  <a:path w="76294" h="147126">
                    <a:moveTo>
                      <a:pt x="38147" y="0"/>
                    </a:moveTo>
                    <a:lnTo>
                      <a:pt x="38147" y="0"/>
                    </a:lnTo>
                    <a:cubicBezTo>
                      <a:pt x="59215" y="0"/>
                      <a:pt x="76294" y="17079"/>
                      <a:pt x="76294" y="38147"/>
                    </a:cubicBezTo>
                    <a:lnTo>
                      <a:pt x="76294" y="108979"/>
                    </a:lnTo>
                    <a:cubicBezTo>
                      <a:pt x="76294" y="130047"/>
                      <a:pt x="59215" y="147126"/>
                      <a:pt x="38147" y="147126"/>
                    </a:cubicBezTo>
                    <a:lnTo>
                      <a:pt x="38147" y="147126"/>
                    </a:lnTo>
                    <a:cubicBezTo>
                      <a:pt x="17079" y="147126"/>
                      <a:pt x="0" y="130047"/>
                      <a:pt x="0" y="108979"/>
                    </a:cubicBezTo>
                    <a:lnTo>
                      <a:pt x="0" y="38147"/>
                    </a:lnTo>
                    <a:cubicBezTo>
                      <a:pt x="0" y="17079"/>
                      <a:pt x="17079" y="0"/>
                      <a:pt x="38147" y="0"/>
                    </a:cubicBezTo>
                    <a:close/>
                  </a:path>
                </a:pathLst>
              </a:custGeom>
              <a:solidFill>
                <a:srgbClr val="B5B29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70" name="TextBox 1070"/>
              <p:cNvSpPr txBox="1"/>
              <p:nvPr/>
            </p:nvSpPr>
            <p:spPr>
              <a:xfrm>
                <a:off x="0" y="-47625"/>
                <a:ext cx="76294" cy="194751"/>
              </a:xfrm>
              <a:prstGeom prst="rect">
                <a:avLst/>
              </a:prstGeom>
            </p:spPr>
            <p:txBody>
              <a:bodyPr lIns="34678" tIns="34678" rIns="34678" bIns="3467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071" name="Group 1071"/>
            <p:cNvGrpSpPr/>
            <p:nvPr/>
          </p:nvGrpSpPr>
          <p:grpSpPr>
            <a:xfrm rot="1687345">
              <a:off x="1731145" y="1196838"/>
              <a:ext cx="102506" cy="202260"/>
              <a:chOff x="0" y="0"/>
              <a:chExt cx="89283" cy="176168"/>
            </a:xfrm>
          </p:grpSpPr>
          <p:sp>
            <p:nvSpPr>
              <p:cNvPr id="1072" name="Freeform 1072"/>
              <p:cNvSpPr/>
              <p:nvPr/>
            </p:nvSpPr>
            <p:spPr>
              <a:xfrm>
                <a:off x="0" y="0"/>
                <a:ext cx="89283" cy="176168"/>
              </a:xfrm>
              <a:custGeom>
                <a:avLst/>
                <a:gdLst/>
                <a:ahLst/>
                <a:cxnLst/>
                <a:rect l="l" t="t" r="r" b="b"/>
                <a:pathLst>
                  <a:path w="89283" h="176168">
                    <a:moveTo>
                      <a:pt x="44641" y="0"/>
                    </a:moveTo>
                    <a:lnTo>
                      <a:pt x="44641" y="0"/>
                    </a:lnTo>
                    <a:cubicBezTo>
                      <a:pt x="56481" y="0"/>
                      <a:pt x="67836" y="4703"/>
                      <a:pt x="76207" y="13075"/>
                    </a:cubicBezTo>
                    <a:cubicBezTo>
                      <a:pt x="84579" y="21447"/>
                      <a:pt x="89283" y="32802"/>
                      <a:pt x="89283" y="44641"/>
                    </a:cubicBezTo>
                    <a:lnTo>
                      <a:pt x="89283" y="131527"/>
                    </a:lnTo>
                    <a:cubicBezTo>
                      <a:pt x="89283" y="143366"/>
                      <a:pt x="84579" y="154721"/>
                      <a:pt x="76207" y="163093"/>
                    </a:cubicBezTo>
                    <a:cubicBezTo>
                      <a:pt x="67836" y="171465"/>
                      <a:pt x="56481" y="176168"/>
                      <a:pt x="44641" y="176168"/>
                    </a:cubicBezTo>
                    <a:lnTo>
                      <a:pt x="44641" y="176168"/>
                    </a:lnTo>
                    <a:cubicBezTo>
                      <a:pt x="19987" y="176168"/>
                      <a:pt x="0" y="156181"/>
                      <a:pt x="0" y="131527"/>
                    </a:cubicBezTo>
                    <a:lnTo>
                      <a:pt x="0" y="44641"/>
                    </a:lnTo>
                    <a:cubicBezTo>
                      <a:pt x="0" y="19987"/>
                      <a:pt x="19987" y="0"/>
                      <a:pt x="44641" y="0"/>
                    </a:cubicBezTo>
                    <a:close/>
                  </a:path>
                </a:pathLst>
              </a:custGeom>
              <a:solidFill>
                <a:srgbClr val="B5B29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73" name="TextBox 1073"/>
              <p:cNvSpPr txBox="1"/>
              <p:nvPr/>
            </p:nvSpPr>
            <p:spPr>
              <a:xfrm>
                <a:off x="0" y="-47625"/>
                <a:ext cx="89283" cy="223793"/>
              </a:xfrm>
              <a:prstGeom prst="rect">
                <a:avLst/>
              </a:prstGeom>
            </p:spPr>
            <p:txBody>
              <a:bodyPr lIns="34678" tIns="34678" rIns="34678" bIns="3467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074" name="Group 1074"/>
            <p:cNvGrpSpPr/>
            <p:nvPr/>
          </p:nvGrpSpPr>
          <p:grpSpPr>
            <a:xfrm rot="1580367">
              <a:off x="1759686" y="1187173"/>
              <a:ext cx="174768" cy="245702"/>
              <a:chOff x="0" y="0"/>
              <a:chExt cx="152222" cy="214006"/>
            </a:xfrm>
          </p:grpSpPr>
          <p:sp>
            <p:nvSpPr>
              <p:cNvPr id="1075" name="Freeform 1075"/>
              <p:cNvSpPr/>
              <p:nvPr/>
            </p:nvSpPr>
            <p:spPr>
              <a:xfrm>
                <a:off x="0" y="0"/>
                <a:ext cx="152222" cy="214006"/>
              </a:xfrm>
              <a:custGeom>
                <a:avLst/>
                <a:gdLst/>
                <a:ahLst/>
                <a:cxnLst/>
                <a:rect l="l" t="t" r="r" b="b"/>
                <a:pathLst>
                  <a:path w="152222" h="214006">
                    <a:moveTo>
                      <a:pt x="76111" y="0"/>
                    </a:moveTo>
                    <a:lnTo>
                      <a:pt x="76111" y="0"/>
                    </a:lnTo>
                    <a:cubicBezTo>
                      <a:pt x="118146" y="0"/>
                      <a:pt x="152222" y="34076"/>
                      <a:pt x="152222" y="76111"/>
                    </a:cubicBezTo>
                    <a:lnTo>
                      <a:pt x="152222" y="137895"/>
                    </a:lnTo>
                    <a:cubicBezTo>
                      <a:pt x="152222" y="179930"/>
                      <a:pt x="118146" y="214006"/>
                      <a:pt x="76111" y="214006"/>
                    </a:cubicBezTo>
                    <a:lnTo>
                      <a:pt x="76111" y="214006"/>
                    </a:lnTo>
                    <a:cubicBezTo>
                      <a:pt x="34076" y="214006"/>
                      <a:pt x="0" y="179930"/>
                      <a:pt x="0" y="137895"/>
                    </a:cubicBezTo>
                    <a:lnTo>
                      <a:pt x="0" y="76111"/>
                    </a:lnTo>
                    <a:cubicBezTo>
                      <a:pt x="0" y="34076"/>
                      <a:pt x="34076" y="0"/>
                      <a:pt x="76111" y="0"/>
                    </a:cubicBezTo>
                    <a:close/>
                  </a:path>
                </a:pathLst>
              </a:custGeom>
              <a:solidFill>
                <a:srgbClr val="B5B29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76" name="TextBox 1076"/>
              <p:cNvSpPr txBox="1"/>
              <p:nvPr/>
            </p:nvSpPr>
            <p:spPr>
              <a:xfrm>
                <a:off x="0" y="-47625"/>
                <a:ext cx="152222" cy="261631"/>
              </a:xfrm>
              <a:prstGeom prst="rect">
                <a:avLst/>
              </a:prstGeom>
            </p:spPr>
            <p:txBody>
              <a:bodyPr lIns="34678" tIns="34678" rIns="34678" bIns="3467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sp>
          <p:nvSpPr>
            <p:cNvPr id="1077" name="AutoShape 1077"/>
            <p:cNvSpPr/>
            <p:nvPr/>
          </p:nvSpPr>
          <p:spPr>
            <a:xfrm flipH="1">
              <a:off x="1744748" y="1137830"/>
              <a:ext cx="169013" cy="159931"/>
            </a:xfrm>
            <a:prstGeom prst="line">
              <a:avLst/>
            </a:prstGeom>
            <a:ln w="17224" cap="flat">
              <a:solidFill>
                <a:srgbClr val="B5B294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grpSp>
          <p:nvGrpSpPr>
            <p:cNvPr id="1078" name="Group 1078"/>
            <p:cNvGrpSpPr/>
            <p:nvPr/>
          </p:nvGrpSpPr>
          <p:grpSpPr>
            <a:xfrm rot="-1941172">
              <a:off x="1850161" y="1126496"/>
              <a:ext cx="71649" cy="48207"/>
              <a:chOff x="0" y="0"/>
              <a:chExt cx="62407" cy="41988"/>
            </a:xfrm>
          </p:grpSpPr>
          <p:sp>
            <p:nvSpPr>
              <p:cNvPr id="1079" name="Freeform 1079"/>
              <p:cNvSpPr/>
              <p:nvPr/>
            </p:nvSpPr>
            <p:spPr>
              <a:xfrm>
                <a:off x="0" y="0"/>
                <a:ext cx="62407" cy="41988"/>
              </a:xfrm>
              <a:custGeom>
                <a:avLst/>
                <a:gdLst/>
                <a:ahLst/>
                <a:cxnLst/>
                <a:rect l="l" t="t" r="r" b="b"/>
                <a:pathLst>
                  <a:path w="62407" h="41988">
                    <a:moveTo>
                      <a:pt x="20994" y="0"/>
                    </a:moveTo>
                    <a:lnTo>
                      <a:pt x="41413" y="0"/>
                    </a:lnTo>
                    <a:cubicBezTo>
                      <a:pt x="46981" y="0"/>
                      <a:pt x="52320" y="2212"/>
                      <a:pt x="56258" y="6149"/>
                    </a:cubicBezTo>
                    <a:cubicBezTo>
                      <a:pt x="60195" y="10086"/>
                      <a:pt x="62407" y="15426"/>
                      <a:pt x="62407" y="20994"/>
                    </a:cubicBezTo>
                    <a:lnTo>
                      <a:pt x="62407" y="20994"/>
                    </a:lnTo>
                    <a:cubicBezTo>
                      <a:pt x="62407" y="32589"/>
                      <a:pt x="53007" y="41988"/>
                      <a:pt x="41413" y="41988"/>
                    </a:cubicBezTo>
                    <a:lnTo>
                      <a:pt x="20994" y="41988"/>
                    </a:lnTo>
                    <a:cubicBezTo>
                      <a:pt x="9399" y="41988"/>
                      <a:pt x="0" y="32589"/>
                      <a:pt x="0" y="20994"/>
                    </a:cubicBezTo>
                    <a:lnTo>
                      <a:pt x="0" y="20994"/>
                    </a:lnTo>
                    <a:cubicBezTo>
                      <a:pt x="0" y="9399"/>
                      <a:pt x="9399" y="0"/>
                      <a:pt x="20994" y="0"/>
                    </a:cubicBezTo>
                    <a:close/>
                  </a:path>
                </a:pathLst>
              </a:custGeom>
              <a:solidFill>
                <a:srgbClr val="B5B29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80" name="TextBox 1080"/>
              <p:cNvSpPr txBox="1"/>
              <p:nvPr/>
            </p:nvSpPr>
            <p:spPr>
              <a:xfrm>
                <a:off x="0" y="-47625"/>
                <a:ext cx="62407" cy="89613"/>
              </a:xfrm>
              <a:prstGeom prst="rect">
                <a:avLst/>
              </a:prstGeom>
            </p:spPr>
            <p:txBody>
              <a:bodyPr lIns="34678" tIns="34678" rIns="34678" bIns="3467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081" name="Group 1081"/>
            <p:cNvGrpSpPr/>
            <p:nvPr/>
          </p:nvGrpSpPr>
          <p:grpSpPr>
            <a:xfrm rot="-8013893">
              <a:off x="2565024" y="1112460"/>
              <a:ext cx="43957" cy="75892"/>
              <a:chOff x="0" y="0"/>
              <a:chExt cx="47742" cy="82427"/>
            </a:xfrm>
          </p:grpSpPr>
          <p:sp>
            <p:nvSpPr>
              <p:cNvPr id="1082" name="Freeform 1082"/>
              <p:cNvSpPr/>
              <p:nvPr/>
            </p:nvSpPr>
            <p:spPr>
              <a:xfrm>
                <a:off x="0" y="0"/>
                <a:ext cx="47742" cy="82427"/>
              </a:xfrm>
              <a:custGeom>
                <a:avLst/>
                <a:gdLst/>
                <a:ahLst/>
                <a:cxnLst/>
                <a:rect l="l" t="t" r="r" b="b"/>
                <a:pathLst>
                  <a:path w="47742" h="82427">
                    <a:moveTo>
                      <a:pt x="23871" y="0"/>
                    </a:moveTo>
                    <a:lnTo>
                      <a:pt x="23871" y="0"/>
                    </a:lnTo>
                    <a:cubicBezTo>
                      <a:pt x="37055" y="0"/>
                      <a:pt x="47742" y="10687"/>
                      <a:pt x="47742" y="23871"/>
                    </a:cubicBezTo>
                    <a:lnTo>
                      <a:pt x="47742" y="58556"/>
                    </a:lnTo>
                    <a:cubicBezTo>
                      <a:pt x="47742" y="71740"/>
                      <a:pt x="37055" y="82427"/>
                      <a:pt x="23871" y="82427"/>
                    </a:cubicBezTo>
                    <a:lnTo>
                      <a:pt x="23871" y="82427"/>
                    </a:lnTo>
                    <a:cubicBezTo>
                      <a:pt x="10687" y="82427"/>
                      <a:pt x="0" y="71740"/>
                      <a:pt x="0" y="58556"/>
                    </a:cubicBezTo>
                    <a:lnTo>
                      <a:pt x="0" y="23871"/>
                    </a:lnTo>
                    <a:cubicBezTo>
                      <a:pt x="0" y="10687"/>
                      <a:pt x="10687" y="0"/>
                      <a:pt x="23871" y="0"/>
                    </a:cubicBezTo>
                    <a:close/>
                  </a:path>
                </a:pathLst>
              </a:custGeom>
              <a:solidFill>
                <a:srgbClr val="B5B29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83" name="TextBox 1083"/>
              <p:cNvSpPr txBox="1"/>
              <p:nvPr/>
            </p:nvSpPr>
            <p:spPr>
              <a:xfrm>
                <a:off x="0" y="-47625"/>
                <a:ext cx="47742" cy="130052"/>
              </a:xfrm>
              <a:prstGeom prst="rect">
                <a:avLst/>
              </a:prstGeom>
            </p:spPr>
            <p:txBody>
              <a:bodyPr lIns="27809" tIns="27809" rIns="27809" bIns="2780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084" name="Group 1084"/>
            <p:cNvGrpSpPr/>
            <p:nvPr/>
          </p:nvGrpSpPr>
          <p:grpSpPr>
            <a:xfrm rot="-6350943">
              <a:off x="2590530" y="1085152"/>
              <a:ext cx="49617" cy="141814"/>
              <a:chOff x="0" y="0"/>
              <a:chExt cx="53889" cy="154025"/>
            </a:xfrm>
          </p:grpSpPr>
          <p:sp>
            <p:nvSpPr>
              <p:cNvPr id="1085" name="Freeform 1085"/>
              <p:cNvSpPr/>
              <p:nvPr/>
            </p:nvSpPr>
            <p:spPr>
              <a:xfrm>
                <a:off x="0" y="0"/>
                <a:ext cx="53889" cy="154025"/>
              </a:xfrm>
              <a:custGeom>
                <a:avLst/>
                <a:gdLst/>
                <a:ahLst/>
                <a:cxnLst/>
                <a:rect l="l" t="t" r="r" b="b"/>
                <a:pathLst>
                  <a:path w="53889" h="154025">
                    <a:moveTo>
                      <a:pt x="26945" y="0"/>
                    </a:moveTo>
                    <a:lnTo>
                      <a:pt x="26945" y="0"/>
                    </a:lnTo>
                    <a:cubicBezTo>
                      <a:pt x="34091" y="0"/>
                      <a:pt x="40944" y="2839"/>
                      <a:pt x="45997" y="7892"/>
                    </a:cubicBezTo>
                    <a:cubicBezTo>
                      <a:pt x="51050" y="12945"/>
                      <a:pt x="53889" y="19798"/>
                      <a:pt x="53889" y="26945"/>
                    </a:cubicBezTo>
                    <a:lnTo>
                      <a:pt x="53889" y="127081"/>
                    </a:lnTo>
                    <a:cubicBezTo>
                      <a:pt x="53889" y="134227"/>
                      <a:pt x="51050" y="141080"/>
                      <a:pt x="45997" y="146134"/>
                    </a:cubicBezTo>
                    <a:cubicBezTo>
                      <a:pt x="40944" y="151187"/>
                      <a:pt x="34091" y="154025"/>
                      <a:pt x="26945" y="154025"/>
                    </a:cubicBezTo>
                    <a:lnTo>
                      <a:pt x="26945" y="154025"/>
                    </a:lnTo>
                    <a:cubicBezTo>
                      <a:pt x="19798" y="154025"/>
                      <a:pt x="12945" y="151187"/>
                      <a:pt x="7892" y="146134"/>
                    </a:cubicBezTo>
                    <a:cubicBezTo>
                      <a:pt x="2839" y="141080"/>
                      <a:pt x="0" y="134227"/>
                      <a:pt x="0" y="127081"/>
                    </a:cubicBezTo>
                    <a:lnTo>
                      <a:pt x="0" y="26945"/>
                    </a:lnTo>
                    <a:cubicBezTo>
                      <a:pt x="0" y="19798"/>
                      <a:pt x="2839" y="12945"/>
                      <a:pt x="7892" y="7892"/>
                    </a:cubicBezTo>
                    <a:cubicBezTo>
                      <a:pt x="12945" y="2839"/>
                      <a:pt x="19798" y="0"/>
                      <a:pt x="26945" y="0"/>
                    </a:cubicBezTo>
                    <a:close/>
                  </a:path>
                </a:pathLst>
              </a:custGeom>
              <a:solidFill>
                <a:srgbClr val="B5B29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86" name="TextBox 1086"/>
              <p:cNvSpPr txBox="1"/>
              <p:nvPr/>
            </p:nvSpPr>
            <p:spPr>
              <a:xfrm>
                <a:off x="0" y="-47625"/>
                <a:ext cx="53889" cy="201650"/>
              </a:xfrm>
              <a:prstGeom prst="rect">
                <a:avLst/>
              </a:prstGeom>
            </p:spPr>
            <p:txBody>
              <a:bodyPr lIns="27809" tIns="27809" rIns="27809" bIns="2780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087" name="Group 1087"/>
            <p:cNvGrpSpPr/>
            <p:nvPr/>
          </p:nvGrpSpPr>
          <p:grpSpPr>
            <a:xfrm rot="9718557">
              <a:off x="2529515" y="1211956"/>
              <a:ext cx="81469" cy="65845"/>
              <a:chOff x="0" y="0"/>
              <a:chExt cx="88484" cy="71515"/>
            </a:xfrm>
          </p:grpSpPr>
          <p:sp>
            <p:nvSpPr>
              <p:cNvPr id="1088" name="Freeform 1088"/>
              <p:cNvSpPr/>
              <p:nvPr/>
            </p:nvSpPr>
            <p:spPr>
              <a:xfrm>
                <a:off x="0" y="0"/>
                <a:ext cx="88484" cy="71515"/>
              </a:xfrm>
              <a:custGeom>
                <a:avLst/>
                <a:gdLst/>
                <a:ahLst/>
                <a:cxnLst/>
                <a:rect l="l" t="t" r="r" b="b"/>
                <a:pathLst>
                  <a:path w="88484" h="71515">
                    <a:moveTo>
                      <a:pt x="35758" y="0"/>
                    </a:moveTo>
                    <a:lnTo>
                      <a:pt x="52727" y="0"/>
                    </a:lnTo>
                    <a:cubicBezTo>
                      <a:pt x="72475" y="0"/>
                      <a:pt x="88484" y="16009"/>
                      <a:pt x="88484" y="35758"/>
                    </a:cubicBezTo>
                    <a:lnTo>
                      <a:pt x="88484" y="35758"/>
                    </a:lnTo>
                    <a:cubicBezTo>
                      <a:pt x="88484" y="55506"/>
                      <a:pt x="72475" y="71515"/>
                      <a:pt x="52727" y="71515"/>
                    </a:cubicBezTo>
                    <a:lnTo>
                      <a:pt x="35758" y="71515"/>
                    </a:lnTo>
                    <a:cubicBezTo>
                      <a:pt x="16009" y="71515"/>
                      <a:pt x="0" y="55506"/>
                      <a:pt x="0" y="35758"/>
                    </a:cubicBezTo>
                    <a:lnTo>
                      <a:pt x="0" y="35758"/>
                    </a:lnTo>
                    <a:cubicBezTo>
                      <a:pt x="0" y="16009"/>
                      <a:pt x="16009" y="0"/>
                      <a:pt x="35758" y="0"/>
                    </a:cubicBezTo>
                    <a:close/>
                  </a:path>
                </a:pathLst>
              </a:custGeom>
              <a:solidFill>
                <a:srgbClr val="B5B29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89" name="TextBox 1089"/>
              <p:cNvSpPr txBox="1"/>
              <p:nvPr/>
            </p:nvSpPr>
            <p:spPr>
              <a:xfrm>
                <a:off x="0" y="-47625"/>
                <a:ext cx="88484" cy="119140"/>
              </a:xfrm>
              <a:prstGeom prst="rect">
                <a:avLst/>
              </a:prstGeom>
            </p:spPr>
            <p:txBody>
              <a:bodyPr lIns="27809" tIns="27809" rIns="27809" bIns="2780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090" name="Group 1090"/>
            <p:cNvGrpSpPr/>
            <p:nvPr/>
          </p:nvGrpSpPr>
          <p:grpSpPr>
            <a:xfrm rot="-9537293">
              <a:off x="2525253" y="1150551"/>
              <a:ext cx="49710" cy="135461"/>
              <a:chOff x="0" y="0"/>
              <a:chExt cx="53991" cy="147126"/>
            </a:xfrm>
          </p:grpSpPr>
          <p:sp>
            <p:nvSpPr>
              <p:cNvPr id="1091" name="Freeform 1091"/>
              <p:cNvSpPr/>
              <p:nvPr/>
            </p:nvSpPr>
            <p:spPr>
              <a:xfrm>
                <a:off x="0" y="0"/>
                <a:ext cx="53991" cy="147126"/>
              </a:xfrm>
              <a:custGeom>
                <a:avLst/>
                <a:gdLst/>
                <a:ahLst/>
                <a:cxnLst/>
                <a:rect l="l" t="t" r="r" b="b"/>
                <a:pathLst>
                  <a:path w="53991" h="147126">
                    <a:moveTo>
                      <a:pt x="26995" y="0"/>
                    </a:moveTo>
                    <a:lnTo>
                      <a:pt x="26995" y="0"/>
                    </a:lnTo>
                    <a:cubicBezTo>
                      <a:pt x="34155" y="0"/>
                      <a:pt x="41022" y="2844"/>
                      <a:pt x="46084" y="7907"/>
                    </a:cubicBezTo>
                    <a:cubicBezTo>
                      <a:pt x="51147" y="12969"/>
                      <a:pt x="53991" y="19836"/>
                      <a:pt x="53991" y="26995"/>
                    </a:cubicBezTo>
                    <a:lnTo>
                      <a:pt x="53991" y="120130"/>
                    </a:lnTo>
                    <a:cubicBezTo>
                      <a:pt x="53991" y="135039"/>
                      <a:pt x="41905" y="147126"/>
                      <a:pt x="26995" y="147126"/>
                    </a:cubicBezTo>
                    <a:lnTo>
                      <a:pt x="26995" y="147126"/>
                    </a:lnTo>
                    <a:cubicBezTo>
                      <a:pt x="12086" y="147126"/>
                      <a:pt x="0" y="135039"/>
                      <a:pt x="0" y="120130"/>
                    </a:cubicBezTo>
                    <a:lnTo>
                      <a:pt x="0" y="26995"/>
                    </a:lnTo>
                    <a:cubicBezTo>
                      <a:pt x="0" y="12086"/>
                      <a:pt x="12086" y="0"/>
                      <a:pt x="26995" y="0"/>
                    </a:cubicBezTo>
                    <a:close/>
                  </a:path>
                </a:pathLst>
              </a:custGeom>
              <a:solidFill>
                <a:srgbClr val="B5B29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92" name="TextBox 1092"/>
              <p:cNvSpPr txBox="1"/>
              <p:nvPr/>
            </p:nvSpPr>
            <p:spPr>
              <a:xfrm>
                <a:off x="0" y="-47625"/>
                <a:ext cx="53991" cy="194751"/>
              </a:xfrm>
              <a:prstGeom prst="rect">
                <a:avLst/>
              </a:prstGeom>
            </p:spPr>
            <p:txBody>
              <a:bodyPr lIns="27809" tIns="27809" rIns="27809" bIns="2780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093" name="Group 1093"/>
            <p:cNvGrpSpPr/>
            <p:nvPr/>
          </p:nvGrpSpPr>
          <p:grpSpPr>
            <a:xfrm rot="-7762935">
              <a:off x="2644114" y="1106498"/>
              <a:ext cx="69820" cy="162201"/>
              <a:chOff x="0" y="0"/>
              <a:chExt cx="75833" cy="176168"/>
            </a:xfrm>
          </p:grpSpPr>
          <p:sp>
            <p:nvSpPr>
              <p:cNvPr id="1094" name="Freeform 1094"/>
              <p:cNvSpPr/>
              <p:nvPr/>
            </p:nvSpPr>
            <p:spPr>
              <a:xfrm>
                <a:off x="0" y="0"/>
                <a:ext cx="75833" cy="176168"/>
              </a:xfrm>
              <a:custGeom>
                <a:avLst/>
                <a:gdLst/>
                <a:ahLst/>
                <a:cxnLst/>
                <a:rect l="l" t="t" r="r" b="b"/>
                <a:pathLst>
                  <a:path w="75833" h="176168">
                    <a:moveTo>
                      <a:pt x="37916" y="0"/>
                    </a:moveTo>
                    <a:lnTo>
                      <a:pt x="37916" y="0"/>
                    </a:lnTo>
                    <a:cubicBezTo>
                      <a:pt x="58857" y="0"/>
                      <a:pt x="75833" y="16976"/>
                      <a:pt x="75833" y="37916"/>
                    </a:cubicBezTo>
                    <a:lnTo>
                      <a:pt x="75833" y="138252"/>
                    </a:lnTo>
                    <a:cubicBezTo>
                      <a:pt x="75833" y="159192"/>
                      <a:pt x="58857" y="176168"/>
                      <a:pt x="37916" y="176168"/>
                    </a:cubicBezTo>
                    <a:lnTo>
                      <a:pt x="37916" y="176168"/>
                    </a:lnTo>
                    <a:cubicBezTo>
                      <a:pt x="16976" y="176168"/>
                      <a:pt x="0" y="159192"/>
                      <a:pt x="0" y="138252"/>
                    </a:cubicBezTo>
                    <a:lnTo>
                      <a:pt x="0" y="37916"/>
                    </a:lnTo>
                    <a:cubicBezTo>
                      <a:pt x="0" y="16976"/>
                      <a:pt x="16976" y="0"/>
                      <a:pt x="37916" y="0"/>
                    </a:cubicBezTo>
                    <a:close/>
                  </a:path>
                </a:pathLst>
              </a:custGeom>
              <a:solidFill>
                <a:srgbClr val="B5B29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95" name="TextBox 1095"/>
              <p:cNvSpPr txBox="1"/>
              <p:nvPr/>
            </p:nvSpPr>
            <p:spPr>
              <a:xfrm>
                <a:off x="0" y="-47625"/>
                <a:ext cx="75833" cy="223793"/>
              </a:xfrm>
              <a:prstGeom prst="rect">
                <a:avLst/>
              </a:prstGeom>
            </p:spPr>
            <p:txBody>
              <a:bodyPr lIns="27809" tIns="27809" rIns="27809" bIns="2780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096" name="Group 1096"/>
            <p:cNvGrpSpPr/>
            <p:nvPr/>
          </p:nvGrpSpPr>
          <p:grpSpPr>
            <a:xfrm rot="-7869913">
              <a:off x="2577832" y="1065052"/>
              <a:ext cx="119667" cy="197039"/>
              <a:chOff x="0" y="0"/>
              <a:chExt cx="129972" cy="214006"/>
            </a:xfrm>
          </p:grpSpPr>
          <p:sp>
            <p:nvSpPr>
              <p:cNvPr id="1097" name="Freeform 1097"/>
              <p:cNvSpPr/>
              <p:nvPr/>
            </p:nvSpPr>
            <p:spPr>
              <a:xfrm>
                <a:off x="0" y="0"/>
                <a:ext cx="129972" cy="214006"/>
              </a:xfrm>
              <a:custGeom>
                <a:avLst/>
                <a:gdLst/>
                <a:ahLst/>
                <a:cxnLst/>
                <a:rect l="l" t="t" r="r" b="b"/>
                <a:pathLst>
                  <a:path w="129972" h="214006">
                    <a:moveTo>
                      <a:pt x="64986" y="0"/>
                    </a:moveTo>
                    <a:lnTo>
                      <a:pt x="64986" y="0"/>
                    </a:lnTo>
                    <a:cubicBezTo>
                      <a:pt x="100877" y="0"/>
                      <a:pt x="129972" y="29095"/>
                      <a:pt x="129972" y="64986"/>
                    </a:cubicBezTo>
                    <a:lnTo>
                      <a:pt x="129972" y="149020"/>
                    </a:lnTo>
                    <a:cubicBezTo>
                      <a:pt x="129972" y="166256"/>
                      <a:pt x="123125" y="182785"/>
                      <a:pt x="110938" y="194972"/>
                    </a:cubicBezTo>
                    <a:cubicBezTo>
                      <a:pt x="98751" y="207160"/>
                      <a:pt x="82221" y="214006"/>
                      <a:pt x="64986" y="214006"/>
                    </a:cubicBezTo>
                    <a:lnTo>
                      <a:pt x="64986" y="214006"/>
                    </a:lnTo>
                    <a:cubicBezTo>
                      <a:pt x="47751" y="214006"/>
                      <a:pt x="31221" y="207160"/>
                      <a:pt x="19034" y="194972"/>
                    </a:cubicBezTo>
                    <a:cubicBezTo>
                      <a:pt x="6847" y="182785"/>
                      <a:pt x="0" y="166256"/>
                      <a:pt x="0" y="149020"/>
                    </a:cubicBezTo>
                    <a:lnTo>
                      <a:pt x="0" y="64986"/>
                    </a:lnTo>
                    <a:cubicBezTo>
                      <a:pt x="0" y="47751"/>
                      <a:pt x="6847" y="31221"/>
                      <a:pt x="19034" y="19034"/>
                    </a:cubicBezTo>
                    <a:cubicBezTo>
                      <a:pt x="31221" y="6847"/>
                      <a:pt x="47751" y="0"/>
                      <a:pt x="64986" y="0"/>
                    </a:cubicBezTo>
                    <a:close/>
                  </a:path>
                </a:pathLst>
              </a:custGeom>
              <a:solidFill>
                <a:srgbClr val="B5B29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98" name="TextBox 1098"/>
              <p:cNvSpPr txBox="1"/>
              <p:nvPr/>
            </p:nvSpPr>
            <p:spPr>
              <a:xfrm>
                <a:off x="0" y="-47625"/>
                <a:ext cx="129972" cy="261631"/>
              </a:xfrm>
              <a:prstGeom prst="rect">
                <a:avLst/>
              </a:prstGeom>
            </p:spPr>
            <p:txBody>
              <a:bodyPr lIns="27809" tIns="27809" rIns="27809" bIns="2780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099" name="Group 1099"/>
            <p:cNvGrpSpPr/>
            <p:nvPr/>
          </p:nvGrpSpPr>
          <p:grpSpPr>
            <a:xfrm rot="-6538360">
              <a:off x="2540739" y="1193968"/>
              <a:ext cx="40416" cy="117350"/>
              <a:chOff x="0" y="0"/>
              <a:chExt cx="43896" cy="127455"/>
            </a:xfrm>
          </p:grpSpPr>
          <p:sp>
            <p:nvSpPr>
              <p:cNvPr id="1100" name="Freeform 1100"/>
              <p:cNvSpPr/>
              <p:nvPr/>
            </p:nvSpPr>
            <p:spPr>
              <a:xfrm>
                <a:off x="0" y="0"/>
                <a:ext cx="43896" cy="127455"/>
              </a:xfrm>
              <a:custGeom>
                <a:avLst/>
                <a:gdLst/>
                <a:ahLst/>
                <a:cxnLst/>
                <a:rect l="l" t="t" r="r" b="b"/>
                <a:pathLst>
                  <a:path w="43896" h="127455">
                    <a:moveTo>
                      <a:pt x="21948" y="0"/>
                    </a:moveTo>
                    <a:lnTo>
                      <a:pt x="21948" y="0"/>
                    </a:lnTo>
                    <a:cubicBezTo>
                      <a:pt x="34070" y="0"/>
                      <a:pt x="43896" y="9826"/>
                      <a:pt x="43896" y="21948"/>
                    </a:cubicBezTo>
                    <a:lnTo>
                      <a:pt x="43896" y="105507"/>
                    </a:lnTo>
                    <a:cubicBezTo>
                      <a:pt x="43896" y="111328"/>
                      <a:pt x="41584" y="116910"/>
                      <a:pt x="37468" y="121027"/>
                    </a:cubicBezTo>
                    <a:cubicBezTo>
                      <a:pt x="33352" y="125143"/>
                      <a:pt x="27769" y="127455"/>
                      <a:pt x="21948" y="127455"/>
                    </a:cubicBezTo>
                    <a:lnTo>
                      <a:pt x="21948" y="127455"/>
                    </a:lnTo>
                    <a:cubicBezTo>
                      <a:pt x="9826" y="127455"/>
                      <a:pt x="0" y="117629"/>
                      <a:pt x="0" y="105507"/>
                    </a:cubicBezTo>
                    <a:lnTo>
                      <a:pt x="0" y="21948"/>
                    </a:lnTo>
                    <a:cubicBezTo>
                      <a:pt x="0" y="16127"/>
                      <a:pt x="2312" y="10544"/>
                      <a:pt x="6428" y="6428"/>
                    </a:cubicBezTo>
                    <a:cubicBezTo>
                      <a:pt x="10544" y="2312"/>
                      <a:pt x="16127" y="0"/>
                      <a:pt x="21948" y="0"/>
                    </a:cubicBezTo>
                    <a:close/>
                  </a:path>
                </a:pathLst>
              </a:custGeom>
              <a:solidFill>
                <a:srgbClr val="B5B29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01" name="TextBox 1101"/>
              <p:cNvSpPr txBox="1"/>
              <p:nvPr/>
            </p:nvSpPr>
            <p:spPr>
              <a:xfrm>
                <a:off x="0" y="-47625"/>
                <a:ext cx="43896" cy="175080"/>
              </a:xfrm>
              <a:prstGeom prst="rect">
                <a:avLst/>
              </a:prstGeom>
            </p:spPr>
            <p:txBody>
              <a:bodyPr lIns="27809" tIns="27809" rIns="27809" bIns="2780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sp>
          <p:nvSpPr>
            <p:cNvPr id="1102" name="AutoShape 1102"/>
            <p:cNvSpPr/>
            <p:nvPr/>
          </p:nvSpPr>
          <p:spPr>
            <a:xfrm flipV="1">
              <a:off x="2533065" y="1196862"/>
              <a:ext cx="172323" cy="69920"/>
            </a:xfrm>
            <a:prstGeom prst="line">
              <a:avLst/>
            </a:prstGeom>
            <a:ln w="17224" cap="flat">
              <a:solidFill>
                <a:srgbClr val="B5B294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grpSp>
          <p:nvGrpSpPr>
            <p:cNvPr id="1103" name="Group 1103"/>
            <p:cNvGrpSpPr/>
            <p:nvPr/>
          </p:nvGrpSpPr>
          <p:grpSpPr>
            <a:xfrm rot="10208545">
              <a:off x="2528121" y="1248889"/>
              <a:ext cx="57459" cy="31541"/>
              <a:chOff x="0" y="0"/>
              <a:chExt cx="62407" cy="34257"/>
            </a:xfrm>
          </p:grpSpPr>
          <p:sp>
            <p:nvSpPr>
              <p:cNvPr id="1104" name="Freeform 1104"/>
              <p:cNvSpPr/>
              <p:nvPr/>
            </p:nvSpPr>
            <p:spPr>
              <a:xfrm>
                <a:off x="0" y="0"/>
                <a:ext cx="62407" cy="34257"/>
              </a:xfrm>
              <a:custGeom>
                <a:avLst/>
                <a:gdLst/>
                <a:ahLst/>
                <a:cxnLst/>
                <a:rect l="l" t="t" r="r" b="b"/>
                <a:pathLst>
                  <a:path w="62407" h="34257">
                    <a:moveTo>
                      <a:pt x="17129" y="0"/>
                    </a:moveTo>
                    <a:lnTo>
                      <a:pt x="45278" y="0"/>
                    </a:lnTo>
                    <a:cubicBezTo>
                      <a:pt x="49821" y="0"/>
                      <a:pt x="54178" y="1805"/>
                      <a:pt x="57390" y="5017"/>
                    </a:cubicBezTo>
                    <a:cubicBezTo>
                      <a:pt x="60602" y="8229"/>
                      <a:pt x="62407" y="12586"/>
                      <a:pt x="62407" y="17129"/>
                    </a:cubicBezTo>
                    <a:lnTo>
                      <a:pt x="62407" y="17129"/>
                    </a:lnTo>
                    <a:cubicBezTo>
                      <a:pt x="62407" y="26588"/>
                      <a:pt x="54738" y="34257"/>
                      <a:pt x="45278" y="34257"/>
                    </a:cubicBezTo>
                    <a:lnTo>
                      <a:pt x="17129" y="34257"/>
                    </a:lnTo>
                    <a:cubicBezTo>
                      <a:pt x="7669" y="34257"/>
                      <a:pt x="0" y="26588"/>
                      <a:pt x="0" y="17129"/>
                    </a:cubicBezTo>
                    <a:lnTo>
                      <a:pt x="0" y="17129"/>
                    </a:lnTo>
                    <a:cubicBezTo>
                      <a:pt x="0" y="7669"/>
                      <a:pt x="7669" y="0"/>
                      <a:pt x="17129" y="0"/>
                    </a:cubicBezTo>
                    <a:close/>
                  </a:path>
                </a:pathLst>
              </a:custGeom>
              <a:solidFill>
                <a:srgbClr val="B5B29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05" name="TextBox 1105"/>
              <p:cNvSpPr txBox="1"/>
              <p:nvPr/>
            </p:nvSpPr>
            <p:spPr>
              <a:xfrm>
                <a:off x="0" y="-47625"/>
                <a:ext cx="62407" cy="81882"/>
              </a:xfrm>
              <a:prstGeom prst="rect">
                <a:avLst/>
              </a:prstGeom>
            </p:spPr>
            <p:txBody>
              <a:bodyPr lIns="27809" tIns="27809" rIns="27809" bIns="2780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06" name="Group 1106"/>
            <p:cNvGrpSpPr/>
            <p:nvPr/>
          </p:nvGrpSpPr>
          <p:grpSpPr>
            <a:xfrm rot="8785891">
              <a:off x="2677987" y="1100909"/>
              <a:ext cx="112448" cy="75640"/>
              <a:chOff x="0" y="0"/>
              <a:chExt cx="122131" cy="82153"/>
            </a:xfrm>
          </p:grpSpPr>
          <p:sp>
            <p:nvSpPr>
              <p:cNvPr id="1107" name="Freeform 1107"/>
              <p:cNvSpPr/>
              <p:nvPr/>
            </p:nvSpPr>
            <p:spPr>
              <a:xfrm>
                <a:off x="0" y="0"/>
                <a:ext cx="122131" cy="82153"/>
              </a:xfrm>
              <a:custGeom>
                <a:avLst/>
                <a:gdLst/>
                <a:ahLst/>
                <a:cxnLst/>
                <a:rect l="l" t="t" r="r" b="b"/>
                <a:pathLst>
                  <a:path w="122131" h="82153">
                    <a:moveTo>
                      <a:pt x="41076" y="0"/>
                    </a:moveTo>
                    <a:lnTo>
                      <a:pt x="81054" y="0"/>
                    </a:lnTo>
                    <a:cubicBezTo>
                      <a:pt x="91948" y="0"/>
                      <a:pt x="102396" y="4328"/>
                      <a:pt x="110100" y="12031"/>
                    </a:cubicBezTo>
                    <a:cubicBezTo>
                      <a:pt x="117803" y="19734"/>
                      <a:pt x="122131" y="30182"/>
                      <a:pt x="122131" y="41076"/>
                    </a:cubicBezTo>
                    <a:lnTo>
                      <a:pt x="122131" y="41076"/>
                    </a:lnTo>
                    <a:cubicBezTo>
                      <a:pt x="122131" y="51971"/>
                      <a:pt x="117803" y="62419"/>
                      <a:pt x="110100" y="70122"/>
                    </a:cubicBezTo>
                    <a:cubicBezTo>
                      <a:pt x="102396" y="77825"/>
                      <a:pt x="91948" y="82153"/>
                      <a:pt x="81054" y="82153"/>
                    </a:cubicBezTo>
                    <a:lnTo>
                      <a:pt x="41076" y="82153"/>
                    </a:lnTo>
                    <a:cubicBezTo>
                      <a:pt x="30182" y="82153"/>
                      <a:pt x="19734" y="77825"/>
                      <a:pt x="12031" y="70122"/>
                    </a:cubicBezTo>
                    <a:cubicBezTo>
                      <a:pt x="4328" y="62419"/>
                      <a:pt x="0" y="51971"/>
                      <a:pt x="0" y="41076"/>
                    </a:cubicBezTo>
                    <a:lnTo>
                      <a:pt x="0" y="41076"/>
                    </a:lnTo>
                    <a:cubicBezTo>
                      <a:pt x="0" y="30182"/>
                      <a:pt x="4328" y="19734"/>
                      <a:pt x="12031" y="12031"/>
                    </a:cubicBezTo>
                    <a:cubicBezTo>
                      <a:pt x="19734" y="4328"/>
                      <a:pt x="30182" y="0"/>
                      <a:pt x="41076" y="0"/>
                    </a:cubicBezTo>
                    <a:close/>
                  </a:path>
                </a:pathLst>
              </a:custGeom>
              <a:solidFill>
                <a:srgbClr val="B5B29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08" name="TextBox 1108"/>
              <p:cNvSpPr txBox="1"/>
              <p:nvPr/>
            </p:nvSpPr>
            <p:spPr>
              <a:xfrm>
                <a:off x="0" y="-47625"/>
                <a:ext cx="122131" cy="129778"/>
              </a:xfrm>
              <a:prstGeom prst="rect">
                <a:avLst/>
              </a:prstGeom>
            </p:spPr>
            <p:txBody>
              <a:bodyPr lIns="27809" tIns="27809" rIns="27809" bIns="2780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09" name="Group 1109"/>
            <p:cNvGrpSpPr/>
            <p:nvPr/>
          </p:nvGrpSpPr>
          <p:grpSpPr>
            <a:xfrm rot="10609020">
              <a:off x="2627015" y="1065236"/>
              <a:ext cx="149332" cy="60287"/>
              <a:chOff x="0" y="0"/>
              <a:chExt cx="162191" cy="65478"/>
            </a:xfrm>
          </p:grpSpPr>
          <p:sp>
            <p:nvSpPr>
              <p:cNvPr id="1110" name="Freeform 1110"/>
              <p:cNvSpPr/>
              <p:nvPr/>
            </p:nvSpPr>
            <p:spPr>
              <a:xfrm>
                <a:off x="0" y="0"/>
                <a:ext cx="162191" cy="65478"/>
              </a:xfrm>
              <a:custGeom>
                <a:avLst/>
                <a:gdLst/>
                <a:ahLst/>
                <a:cxnLst/>
                <a:rect l="l" t="t" r="r" b="b"/>
                <a:pathLst>
                  <a:path w="162191" h="65478">
                    <a:moveTo>
                      <a:pt x="32739" y="0"/>
                    </a:moveTo>
                    <a:lnTo>
                      <a:pt x="129452" y="0"/>
                    </a:lnTo>
                    <a:cubicBezTo>
                      <a:pt x="147533" y="0"/>
                      <a:pt x="162191" y="14658"/>
                      <a:pt x="162191" y="32739"/>
                    </a:cubicBezTo>
                    <a:lnTo>
                      <a:pt x="162191" y="32739"/>
                    </a:lnTo>
                    <a:cubicBezTo>
                      <a:pt x="162191" y="41422"/>
                      <a:pt x="158742" y="49750"/>
                      <a:pt x="152602" y="55889"/>
                    </a:cubicBezTo>
                    <a:cubicBezTo>
                      <a:pt x="146462" y="62029"/>
                      <a:pt x="138135" y="65478"/>
                      <a:pt x="129452" y="65478"/>
                    </a:cubicBezTo>
                    <a:lnTo>
                      <a:pt x="32739" y="65478"/>
                    </a:lnTo>
                    <a:cubicBezTo>
                      <a:pt x="24056" y="65478"/>
                      <a:pt x="15729" y="62029"/>
                      <a:pt x="9589" y="55889"/>
                    </a:cubicBezTo>
                    <a:cubicBezTo>
                      <a:pt x="3449" y="49750"/>
                      <a:pt x="0" y="41422"/>
                      <a:pt x="0" y="32739"/>
                    </a:cubicBezTo>
                    <a:lnTo>
                      <a:pt x="0" y="32739"/>
                    </a:lnTo>
                    <a:cubicBezTo>
                      <a:pt x="0" y="24056"/>
                      <a:pt x="3449" y="15729"/>
                      <a:pt x="9589" y="9589"/>
                    </a:cubicBezTo>
                    <a:cubicBezTo>
                      <a:pt x="15729" y="3449"/>
                      <a:pt x="24056" y="0"/>
                      <a:pt x="32739" y="0"/>
                    </a:cubicBezTo>
                    <a:close/>
                  </a:path>
                </a:pathLst>
              </a:custGeom>
              <a:solidFill>
                <a:srgbClr val="B5B29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11" name="TextBox 1111"/>
              <p:cNvSpPr txBox="1"/>
              <p:nvPr/>
            </p:nvSpPr>
            <p:spPr>
              <a:xfrm>
                <a:off x="0" y="-47625"/>
                <a:ext cx="162191" cy="113103"/>
              </a:xfrm>
              <a:prstGeom prst="rect">
                <a:avLst/>
              </a:prstGeom>
            </p:spPr>
            <p:txBody>
              <a:bodyPr lIns="27809" tIns="27809" rIns="27809" bIns="2780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12" name="Group 1112"/>
            <p:cNvGrpSpPr/>
            <p:nvPr/>
          </p:nvGrpSpPr>
          <p:grpSpPr>
            <a:xfrm rot="10609020">
              <a:off x="2575844" y="1066795"/>
              <a:ext cx="112448" cy="77414"/>
              <a:chOff x="0" y="0"/>
              <a:chExt cx="122131" cy="84080"/>
            </a:xfrm>
          </p:grpSpPr>
          <p:sp>
            <p:nvSpPr>
              <p:cNvPr id="1113" name="Freeform 1113"/>
              <p:cNvSpPr/>
              <p:nvPr/>
            </p:nvSpPr>
            <p:spPr>
              <a:xfrm>
                <a:off x="0" y="0"/>
                <a:ext cx="122131" cy="84080"/>
              </a:xfrm>
              <a:custGeom>
                <a:avLst/>
                <a:gdLst/>
                <a:ahLst/>
                <a:cxnLst/>
                <a:rect l="l" t="t" r="r" b="b"/>
                <a:pathLst>
                  <a:path w="122131" h="84080">
                    <a:moveTo>
                      <a:pt x="42040" y="0"/>
                    </a:moveTo>
                    <a:lnTo>
                      <a:pt x="80091" y="0"/>
                    </a:lnTo>
                    <a:cubicBezTo>
                      <a:pt x="91240" y="0"/>
                      <a:pt x="101933" y="4429"/>
                      <a:pt x="109817" y="12313"/>
                    </a:cubicBezTo>
                    <a:cubicBezTo>
                      <a:pt x="117702" y="20197"/>
                      <a:pt x="122131" y="30890"/>
                      <a:pt x="122131" y="42040"/>
                    </a:cubicBezTo>
                    <a:lnTo>
                      <a:pt x="122131" y="42040"/>
                    </a:lnTo>
                    <a:cubicBezTo>
                      <a:pt x="122131" y="65258"/>
                      <a:pt x="103309" y="84080"/>
                      <a:pt x="80091" y="84080"/>
                    </a:cubicBezTo>
                    <a:lnTo>
                      <a:pt x="42040" y="84080"/>
                    </a:lnTo>
                    <a:cubicBezTo>
                      <a:pt x="30890" y="84080"/>
                      <a:pt x="20197" y="79651"/>
                      <a:pt x="12313" y="71767"/>
                    </a:cubicBezTo>
                    <a:cubicBezTo>
                      <a:pt x="4429" y="63883"/>
                      <a:pt x="0" y="53190"/>
                      <a:pt x="0" y="42040"/>
                    </a:cubicBezTo>
                    <a:lnTo>
                      <a:pt x="0" y="42040"/>
                    </a:lnTo>
                    <a:cubicBezTo>
                      <a:pt x="0" y="30890"/>
                      <a:pt x="4429" y="20197"/>
                      <a:pt x="12313" y="12313"/>
                    </a:cubicBezTo>
                    <a:cubicBezTo>
                      <a:pt x="20197" y="4429"/>
                      <a:pt x="30890" y="0"/>
                      <a:pt x="42040" y="0"/>
                    </a:cubicBezTo>
                    <a:close/>
                  </a:path>
                </a:pathLst>
              </a:custGeom>
              <a:solidFill>
                <a:srgbClr val="B5B29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14" name="TextBox 1114"/>
              <p:cNvSpPr txBox="1"/>
              <p:nvPr/>
            </p:nvSpPr>
            <p:spPr>
              <a:xfrm>
                <a:off x="0" y="-47625"/>
                <a:ext cx="122131" cy="131705"/>
              </a:xfrm>
              <a:prstGeom prst="rect">
                <a:avLst/>
              </a:prstGeom>
            </p:spPr>
            <p:txBody>
              <a:bodyPr lIns="27809" tIns="27809" rIns="27809" bIns="2780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15" name="Group 1115"/>
            <p:cNvGrpSpPr/>
            <p:nvPr/>
          </p:nvGrpSpPr>
          <p:grpSpPr>
            <a:xfrm rot="10609020">
              <a:off x="2551369" y="1105859"/>
              <a:ext cx="112448" cy="76152"/>
              <a:chOff x="0" y="0"/>
              <a:chExt cx="122131" cy="82710"/>
            </a:xfrm>
          </p:grpSpPr>
          <p:sp>
            <p:nvSpPr>
              <p:cNvPr id="1116" name="Freeform 1116"/>
              <p:cNvSpPr/>
              <p:nvPr/>
            </p:nvSpPr>
            <p:spPr>
              <a:xfrm>
                <a:off x="0" y="0"/>
                <a:ext cx="122131" cy="82710"/>
              </a:xfrm>
              <a:custGeom>
                <a:avLst/>
                <a:gdLst/>
                <a:ahLst/>
                <a:cxnLst/>
                <a:rect l="l" t="t" r="r" b="b"/>
                <a:pathLst>
                  <a:path w="122131" h="82710">
                    <a:moveTo>
                      <a:pt x="41355" y="0"/>
                    </a:moveTo>
                    <a:lnTo>
                      <a:pt x="80776" y="0"/>
                    </a:lnTo>
                    <a:cubicBezTo>
                      <a:pt x="91744" y="0"/>
                      <a:pt x="102263" y="4357"/>
                      <a:pt x="110018" y="12113"/>
                    </a:cubicBezTo>
                    <a:cubicBezTo>
                      <a:pt x="117774" y="19868"/>
                      <a:pt x="122131" y="30387"/>
                      <a:pt x="122131" y="41355"/>
                    </a:cubicBezTo>
                    <a:lnTo>
                      <a:pt x="122131" y="41355"/>
                    </a:lnTo>
                    <a:cubicBezTo>
                      <a:pt x="122131" y="64195"/>
                      <a:pt x="103615" y="82710"/>
                      <a:pt x="80776" y="82710"/>
                    </a:cubicBezTo>
                    <a:lnTo>
                      <a:pt x="41355" y="82710"/>
                    </a:lnTo>
                    <a:cubicBezTo>
                      <a:pt x="18515" y="82710"/>
                      <a:pt x="0" y="64195"/>
                      <a:pt x="0" y="41355"/>
                    </a:cubicBezTo>
                    <a:lnTo>
                      <a:pt x="0" y="41355"/>
                    </a:lnTo>
                    <a:cubicBezTo>
                      <a:pt x="0" y="18515"/>
                      <a:pt x="18515" y="0"/>
                      <a:pt x="41355" y="0"/>
                    </a:cubicBezTo>
                    <a:close/>
                  </a:path>
                </a:pathLst>
              </a:custGeom>
              <a:solidFill>
                <a:srgbClr val="B5B29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17" name="TextBox 1117"/>
              <p:cNvSpPr txBox="1"/>
              <p:nvPr/>
            </p:nvSpPr>
            <p:spPr>
              <a:xfrm>
                <a:off x="0" y="-47625"/>
                <a:ext cx="122131" cy="130335"/>
              </a:xfrm>
              <a:prstGeom prst="rect">
                <a:avLst/>
              </a:prstGeom>
            </p:spPr>
            <p:txBody>
              <a:bodyPr lIns="27809" tIns="27809" rIns="27809" bIns="2780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18" name="Group 1118"/>
            <p:cNvGrpSpPr/>
            <p:nvPr/>
          </p:nvGrpSpPr>
          <p:grpSpPr>
            <a:xfrm>
              <a:off x="3084387" y="709687"/>
              <a:ext cx="107026" cy="107026"/>
              <a:chOff x="0" y="0"/>
              <a:chExt cx="812800" cy="812800"/>
            </a:xfrm>
          </p:grpSpPr>
          <p:sp>
            <p:nvSpPr>
              <p:cNvPr id="1119" name="Freeform 111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20" name="TextBox 1120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38458" tIns="38458" rIns="38458" bIns="3845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21" name="Group 1121"/>
            <p:cNvGrpSpPr/>
            <p:nvPr/>
          </p:nvGrpSpPr>
          <p:grpSpPr>
            <a:xfrm>
              <a:off x="3116050" y="741351"/>
              <a:ext cx="43699" cy="43699"/>
              <a:chOff x="0" y="0"/>
              <a:chExt cx="812800" cy="812800"/>
            </a:xfrm>
          </p:grpSpPr>
          <p:sp>
            <p:nvSpPr>
              <p:cNvPr id="1122" name="Freeform 1122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0000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23" name="TextBox 1123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38458" tIns="38458" rIns="38458" bIns="3845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24" name="Group 1124"/>
            <p:cNvGrpSpPr/>
            <p:nvPr/>
          </p:nvGrpSpPr>
          <p:grpSpPr>
            <a:xfrm>
              <a:off x="1341655" y="762984"/>
              <a:ext cx="22950" cy="22950"/>
              <a:chOff x="0" y="0"/>
              <a:chExt cx="812800" cy="812800"/>
            </a:xfrm>
          </p:grpSpPr>
          <p:sp>
            <p:nvSpPr>
              <p:cNvPr id="1125" name="Freeform 1125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26" name="TextBox 1126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27" name="Group 1127"/>
            <p:cNvGrpSpPr/>
            <p:nvPr/>
          </p:nvGrpSpPr>
          <p:grpSpPr>
            <a:xfrm>
              <a:off x="1570499" y="716384"/>
              <a:ext cx="38189" cy="38189"/>
              <a:chOff x="0" y="0"/>
              <a:chExt cx="812800" cy="812800"/>
            </a:xfrm>
          </p:grpSpPr>
          <p:sp>
            <p:nvSpPr>
              <p:cNvPr id="1128" name="Freeform 112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29" name="TextBox 1129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30" name="Group 1130"/>
            <p:cNvGrpSpPr/>
            <p:nvPr/>
          </p:nvGrpSpPr>
          <p:grpSpPr>
            <a:xfrm>
              <a:off x="1574626" y="661426"/>
              <a:ext cx="14968" cy="14968"/>
              <a:chOff x="0" y="0"/>
              <a:chExt cx="812800" cy="812800"/>
            </a:xfrm>
          </p:grpSpPr>
          <p:sp>
            <p:nvSpPr>
              <p:cNvPr id="1131" name="Freeform 113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32" name="TextBox 1132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33" name="Group 1133"/>
            <p:cNvGrpSpPr/>
            <p:nvPr/>
          </p:nvGrpSpPr>
          <p:grpSpPr>
            <a:xfrm>
              <a:off x="1131097" y="816262"/>
              <a:ext cx="14968" cy="14968"/>
              <a:chOff x="0" y="0"/>
              <a:chExt cx="812800" cy="812800"/>
            </a:xfrm>
          </p:grpSpPr>
          <p:sp>
            <p:nvSpPr>
              <p:cNvPr id="1134" name="Freeform 113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35" name="TextBox 1135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36" name="Group 1136"/>
            <p:cNvGrpSpPr/>
            <p:nvPr/>
          </p:nvGrpSpPr>
          <p:grpSpPr>
            <a:xfrm>
              <a:off x="1261749" y="708900"/>
              <a:ext cx="14968" cy="14968"/>
              <a:chOff x="0" y="0"/>
              <a:chExt cx="812800" cy="812800"/>
            </a:xfrm>
          </p:grpSpPr>
          <p:sp>
            <p:nvSpPr>
              <p:cNvPr id="1137" name="Freeform 113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38" name="TextBox 1138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39" name="Group 1139"/>
            <p:cNvGrpSpPr/>
            <p:nvPr/>
          </p:nvGrpSpPr>
          <p:grpSpPr>
            <a:xfrm>
              <a:off x="1416124" y="710707"/>
              <a:ext cx="14968" cy="14968"/>
              <a:chOff x="0" y="0"/>
              <a:chExt cx="812800" cy="812800"/>
            </a:xfrm>
          </p:grpSpPr>
          <p:sp>
            <p:nvSpPr>
              <p:cNvPr id="1140" name="Freeform 114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41" name="TextBox 1141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42" name="Group 1142"/>
            <p:cNvGrpSpPr/>
            <p:nvPr/>
          </p:nvGrpSpPr>
          <p:grpSpPr>
            <a:xfrm>
              <a:off x="1713177" y="693932"/>
              <a:ext cx="14968" cy="14968"/>
              <a:chOff x="0" y="0"/>
              <a:chExt cx="812800" cy="812800"/>
            </a:xfrm>
          </p:grpSpPr>
          <p:sp>
            <p:nvSpPr>
              <p:cNvPr id="1143" name="Freeform 1143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44" name="TextBox 1144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45" name="Group 1145"/>
            <p:cNvGrpSpPr/>
            <p:nvPr/>
          </p:nvGrpSpPr>
          <p:grpSpPr>
            <a:xfrm>
              <a:off x="1804951" y="634398"/>
              <a:ext cx="14968" cy="14968"/>
              <a:chOff x="0" y="0"/>
              <a:chExt cx="812800" cy="812800"/>
            </a:xfrm>
          </p:grpSpPr>
          <p:sp>
            <p:nvSpPr>
              <p:cNvPr id="1146" name="Freeform 114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47" name="TextBox 1147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48" name="Group 1148"/>
            <p:cNvGrpSpPr/>
            <p:nvPr/>
          </p:nvGrpSpPr>
          <p:grpSpPr>
            <a:xfrm>
              <a:off x="1016862" y="808906"/>
              <a:ext cx="14968" cy="14968"/>
              <a:chOff x="0" y="0"/>
              <a:chExt cx="812800" cy="812800"/>
            </a:xfrm>
          </p:grpSpPr>
          <p:sp>
            <p:nvSpPr>
              <p:cNvPr id="1149" name="Freeform 114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50" name="TextBox 1150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51" name="Group 1151"/>
            <p:cNvGrpSpPr/>
            <p:nvPr/>
          </p:nvGrpSpPr>
          <p:grpSpPr>
            <a:xfrm>
              <a:off x="1884807" y="695739"/>
              <a:ext cx="14968" cy="14968"/>
              <a:chOff x="0" y="0"/>
              <a:chExt cx="812800" cy="812800"/>
            </a:xfrm>
          </p:grpSpPr>
          <p:sp>
            <p:nvSpPr>
              <p:cNvPr id="1152" name="Freeform 1152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53" name="TextBox 1153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54" name="Group 1154"/>
            <p:cNvGrpSpPr/>
            <p:nvPr/>
          </p:nvGrpSpPr>
          <p:grpSpPr>
            <a:xfrm>
              <a:off x="1466946" y="779293"/>
              <a:ext cx="22950" cy="22950"/>
              <a:chOff x="0" y="0"/>
              <a:chExt cx="812800" cy="812800"/>
            </a:xfrm>
          </p:grpSpPr>
          <p:sp>
            <p:nvSpPr>
              <p:cNvPr id="1155" name="Freeform 1155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56" name="TextBox 1156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57" name="Group 1157"/>
            <p:cNvGrpSpPr/>
            <p:nvPr/>
          </p:nvGrpSpPr>
          <p:grpSpPr>
            <a:xfrm>
              <a:off x="2033131" y="645960"/>
              <a:ext cx="22950" cy="22950"/>
              <a:chOff x="0" y="0"/>
              <a:chExt cx="812800" cy="812800"/>
            </a:xfrm>
          </p:grpSpPr>
          <p:sp>
            <p:nvSpPr>
              <p:cNvPr id="1158" name="Freeform 115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59" name="TextBox 1159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60" name="Group 1160"/>
            <p:cNvGrpSpPr/>
            <p:nvPr/>
          </p:nvGrpSpPr>
          <p:grpSpPr>
            <a:xfrm>
              <a:off x="2270212" y="704909"/>
              <a:ext cx="22950" cy="22950"/>
              <a:chOff x="0" y="0"/>
              <a:chExt cx="812800" cy="812800"/>
            </a:xfrm>
          </p:grpSpPr>
          <p:sp>
            <p:nvSpPr>
              <p:cNvPr id="1161" name="Freeform 116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62" name="TextBox 1162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63" name="Group 1163"/>
            <p:cNvGrpSpPr/>
            <p:nvPr/>
          </p:nvGrpSpPr>
          <p:grpSpPr>
            <a:xfrm>
              <a:off x="2452900" y="579436"/>
              <a:ext cx="14968" cy="14968"/>
              <a:chOff x="0" y="0"/>
              <a:chExt cx="812800" cy="812800"/>
            </a:xfrm>
          </p:grpSpPr>
          <p:sp>
            <p:nvSpPr>
              <p:cNvPr id="1164" name="Freeform 116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65" name="TextBox 1165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66" name="Group 1166"/>
            <p:cNvGrpSpPr/>
            <p:nvPr/>
          </p:nvGrpSpPr>
          <p:grpSpPr>
            <a:xfrm>
              <a:off x="2532757" y="659293"/>
              <a:ext cx="14968" cy="14968"/>
              <a:chOff x="0" y="0"/>
              <a:chExt cx="812800" cy="812800"/>
            </a:xfrm>
          </p:grpSpPr>
          <p:sp>
            <p:nvSpPr>
              <p:cNvPr id="1167" name="Freeform 116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68" name="TextBox 1168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69" name="Group 1169"/>
            <p:cNvGrpSpPr/>
            <p:nvPr/>
          </p:nvGrpSpPr>
          <p:grpSpPr>
            <a:xfrm>
              <a:off x="2638979" y="615883"/>
              <a:ext cx="14968" cy="14968"/>
              <a:chOff x="0" y="0"/>
              <a:chExt cx="812800" cy="812800"/>
            </a:xfrm>
          </p:grpSpPr>
          <p:sp>
            <p:nvSpPr>
              <p:cNvPr id="1170" name="Freeform 117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71" name="TextBox 1171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72" name="Group 1172"/>
            <p:cNvGrpSpPr/>
            <p:nvPr/>
          </p:nvGrpSpPr>
          <p:grpSpPr>
            <a:xfrm>
              <a:off x="2816272" y="619430"/>
              <a:ext cx="14968" cy="14968"/>
              <a:chOff x="0" y="0"/>
              <a:chExt cx="812800" cy="812800"/>
            </a:xfrm>
          </p:grpSpPr>
          <p:sp>
            <p:nvSpPr>
              <p:cNvPr id="1173" name="Freeform 1173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74" name="TextBox 1174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75" name="Group 1175"/>
            <p:cNvGrpSpPr/>
            <p:nvPr/>
          </p:nvGrpSpPr>
          <p:grpSpPr>
            <a:xfrm>
              <a:off x="2940959" y="680771"/>
              <a:ext cx="14968" cy="14968"/>
              <a:chOff x="0" y="0"/>
              <a:chExt cx="812800" cy="812800"/>
            </a:xfrm>
          </p:grpSpPr>
          <p:sp>
            <p:nvSpPr>
              <p:cNvPr id="1176" name="Freeform 117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77" name="TextBox 1177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78" name="Group 1178"/>
            <p:cNvGrpSpPr/>
            <p:nvPr/>
          </p:nvGrpSpPr>
          <p:grpSpPr>
            <a:xfrm>
              <a:off x="2736018" y="693932"/>
              <a:ext cx="14968" cy="14968"/>
              <a:chOff x="0" y="0"/>
              <a:chExt cx="812800" cy="812800"/>
            </a:xfrm>
          </p:grpSpPr>
          <p:sp>
            <p:nvSpPr>
              <p:cNvPr id="1179" name="Freeform 117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B5B294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80" name="TextBox 1180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81" name="Group 1181"/>
            <p:cNvGrpSpPr/>
            <p:nvPr/>
          </p:nvGrpSpPr>
          <p:grpSpPr>
            <a:xfrm>
              <a:off x="2199298" y="665804"/>
              <a:ext cx="14968" cy="14968"/>
              <a:chOff x="0" y="0"/>
              <a:chExt cx="812800" cy="812800"/>
            </a:xfrm>
          </p:grpSpPr>
          <p:sp>
            <p:nvSpPr>
              <p:cNvPr id="1182" name="Freeform 1182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B5B294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83" name="TextBox 1183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84" name="Group 1184"/>
            <p:cNvGrpSpPr/>
            <p:nvPr/>
          </p:nvGrpSpPr>
          <p:grpSpPr>
            <a:xfrm>
              <a:off x="1126695" y="735478"/>
              <a:ext cx="14968" cy="14968"/>
              <a:chOff x="0" y="0"/>
              <a:chExt cx="812800" cy="812800"/>
            </a:xfrm>
          </p:grpSpPr>
          <p:sp>
            <p:nvSpPr>
              <p:cNvPr id="1185" name="Freeform 1185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B5B294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86" name="TextBox 1186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87" name="Group 1187"/>
            <p:cNvGrpSpPr/>
            <p:nvPr/>
          </p:nvGrpSpPr>
          <p:grpSpPr>
            <a:xfrm>
              <a:off x="885744" y="725675"/>
              <a:ext cx="14968" cy="14968"/>
              <a:chOff x="0" y="0"/>
              <a:chExt cx="812800" cy="812800"/>
            </a:xfrm>
          </p:grpSpPr>
          <p:sp>
            <p:nvSpPr>
              <p:cNvPr id="1188" name="Freeform 118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4153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89" name="TextBox 1189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90" name="Group 1190"/>
            <p:cNvGrpSpPr/>
            <p:nvPr/>
          </p:nvGrpSpPr>
          <p:grpSpPr>
            <a:xfrm>
              <a:off x="2395089" y="642468"/>
              <a:ext cx="14968" cy="14968"/>
              <a:chOff x="0" y="0"/>
              <a:chExt cx="812800" cy="812800"/>
            </a:xfrm>
          </p:grpSpPr>
          <p:sp>
            <p:nvSpPr>
              <p:cNvPr id="1191" name="Freeform 119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4153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92" name="TextBox 1192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93" name="Group 1193"/>
            <p:cNvGrpSpPr/>
            <p:nvPr/>
          </p:nvGrpSpPr>
          <p:grpSpPr>
            <a:xfrm>
              <a:off x="3118119" y="665804"/>
              <a:ext cx="14968" cy="14968"/>
              <a:chOff x="0" y="0"/>
              <a:chExt cx="812800" cy="812800"/>
            </a:xfrm>
          </p:grpSpPr>
          <p:sp>
            <p:nvSpPr>
              <p:cNvPr id="1194" name="Freeform 119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4153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95" name="TextBox 1195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96" name="Group 1196"/>
            <p:cNvGrpSpPr/>
            <p:nvPr/>
          </p:nvGrpSpPr>
          <p:grpSpPr>
            <a:xfrm>
              <a:off x="1764148" y="727994"/>
              <a:ext cx="14968" cy="14968"/>
              <a:chOff x="0" y="0"/>
              <a:chExt cx="812800" cy="812800"/>
            </a:xfrm>
          </p:grpSpPr>
          <p:sp>
            <p:nvSpPr>
              <p:cNvPr id="1197" name="Freeform 119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4153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98" name="TextBox 1198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99" name="Group 1199"/>
            <p:cNvGrpSpPr/>
            <p:nvPr/>
          </p:nvGrpSpPr>
          <p:grpSpPr>
            <a:xfrm rot="-156438">
              <a:off x="770679" y="490598"/>
              <a:ext cx="202168" cy="138169"/>
              <a:chOff x="0" y="0"/>
              <a:chExt cx="120203" cy="82151"/>
            </a:xfrm>
          </p:grpSpPr>
          <p:sp>
            <p:nvSpPr>
              <p:cNvPr id="1200" name="Freeform 1200"/>
              <p:cNvSpPr/>
              <p:nvPr/>
            </p:nvSpPr>
            <p:spPr>
              <a:xfrm>
                <a:off x="0" y="0"/>
                <a:ext cx="120203" cy="82151"/>
              </a:xfrm>
              <a:custGeom>
                <a:avLst/>
                <a:gdLst/>
                <a:ahLst/>
                <a:cxnLst/>
                <a:rect l="l" t="t" r="r" b="b"/>
                <a:pathLst>
                  <a:path w="120203" h="82151">
                    <a:moveTo>
                      <a:pt x="41076" y="0"/>
                    </a:moveTo>
                    <a:lnTo>
                      <a:pt x="79127" y="0"/>
                    </a:lnTo>
                    <a:cubicBezTo>
                      <a:pt x="90021" y="0"/>
                      <a:pt x="100469" y="4328"/>
                      <a:pt x="108172" y="12031"/>
                    </a:cubicBezTo>
                    <a:cubicBezTo>
                      <a:pt x="115875" y="19734"/>
                      <a:pt x="120203" y="30182"/>
                      <a:pt x="120203" y="41076"/>
                    </a:cubicBezTo>
                    <a:lnTo>
                      <a:pt x="120203" y="41076"/>
                    </a:lnTo>
                    <a:cubicBezTo>
                      <a:pt x="120203" y="63761"/>
                      <a:pt x="101813" y="82151"/>
                      <a:pt x="79127" y="82151"/>
                    </a:cubicBezTo>
                    <a:lnTo>
                      <a:pt x="41076" y="82151"/>
                    </a:lnTo>
                    <a:cubicBezTo>
                      <a:pt x="18390" y="82151"/>
                      <a:pt x="0" y="63761"/>
                      <a:pt x="0" y="41076"/>
                    </a:cubicBezTo>
                    <a:lnTo>
                      <a:pt x="0" y="41076"/>
                    </a:lnTo>
                    <a:cubicBezTo>
                      <a:pt x="0" y="18390"/>
                      <a:pt x="18390" y="0"/>
                      <a:pt x="41076" y="0"/>
                    </a:cubicBezTo>
                    <a:close/>
                  </a:path>
                </a:pathLst>
              </a:custGeom>
              <a:solidFill>
                <a:srgbClr val="AE9C7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01" name="TextBox 1201"/>
              <p:cNvSpPr txBox="1"/>
              <p:nvPr/>
            </p:nvSpPr>
            <p:spPr>
              <a:xfrm>
                <a:off x="0" y="-47625"/>
                <a:ext cx="120203" cy="12977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202" name="Group 1202"/>
            <p:cNvGrpSpPr/>
            <p:nvPr/>
          </p:nvGrpSpPr>
          <p:grpSpPr>
            <a:xfrm rot="-554446">
              <a:off x="787599" y="590853"/>
              <a:ext cx="127266" cy="45178"/>
              <a:chOff x="0" y="0"/>
              <a:chExt cx="166409" cy="59074"/>
            </a:xfrm>
          </p:grpSpPr>
          <p:sp>
            <p:nvSpPr>
              <p:cNvPr id="1203" name="Freeform 1203"/>
              <p:cNvSpPr/>
              <p:nvPr/>
            </p:nvSpPr>
            <p:spPr>
              <a:xfrm>
                <a:off x="0" y="0"/>
                <a:ext cx="166409" cy="59074"/>
              </a:xfrm>
              <a:custGeom>
                <a:avLst/>
                <a:gdLst/>
                <a:ahLst/>
                <a:cxnLst/>
                <a:rect l="l" t="t" r="r" b="b"/>
                <a:pathLst>
                  <a:path w="166409" h="59074">
                    <a:moveTo>
                      <a:pt x="83205" y="0"/>
                    </a:moveTo>
                    <a:cubicBezTo>
                      <a:pt x="37252" y="0"/>
                      <a:pt x="0" y="13224"/>
                      <a:pt x="0" y="29537"/>
                    </a:cubicBezTo>
                    <a:cubicBezTo>
                      <a:pt x="0" y="45850"/>
                      <a:pt x="37252" y="59074"/>
                      <a:pt x="83205" y="59074"/>
                    </a:cubicBezTo>
                    <a:cubicBezTo>
                      <a:pt x="129157" y="59074"/>
                      <a:pt x="166409" y="45850"/>
                      <a:pt x="166409" y="29537"/>
                    </a:cubicBezTo>
                    <a:cubicBezTo>
                      <a:pt x="166409" y="13224"/>
                      <a:pt x="129157" y="0"/>
                      <a:pt x="83205" y="0"/>
                    </a:cubicBezTo>
                    <a:close/>
                  </a:path>
                </a:pathLst>
              </a:custGeom>
              <a:solidFill>
                <a:srgbClr val="AE9C7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04" name="TextBox 1204"/>
              <p:cNvSpPr txBox="1"/>
              <p:nvPr/>
            </p:nvSpPr>
            <p:spPr>
              <a:xfrm>
                <a:off x="15601" y="-42087"/>
                <a:ext cx="135207" cy="95623"/>
              </a:xfrm>
              <a:prstGeom prst="rect">
                <a:avLst/>
              </a:prstGeom>
            </p:spPr>
            <p:txBody>
              <a:bodyPr lIns="40847" tIns="40847" rIns="40847" bIns="4084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205" name="Group 1205"/>
            <p:cNvGrpSpPr/>
            <p:nvPr/>
          </p:nvGrpSpPr>
          <p:grpSpPr>
            <a:xfrm rot="522875">
              <a:off x="772771" y="484195"/>
              <a:ext cx="196517" cy="133884"/>
              <a:chOff x="0" y="0"/>
              <a:chExt cx="1168988" cy="796414"/>
            </a:xfrm>
          </p:grpSpPr>
          <p:sp>
            <p:nvSpPr>
              <p:cNvPr id="1206" name="Freeform 1206"/>
              <p:cNvSpPr/>
              <p:nvPr/>
            </p:nvSpPr>
            <p:spPr>
              <a:xfrm>
                <a:off x="0" y="0"/>
                <a:ext cx="1168988" cy="796414"/>
              </a:xfrm>
              <a:custGeom>
                <a:avLst/>
                <a:gdLst/>
                <a:ahLst/>
                <a:cxnLst/>
                <a:rect l="l" t="t" r="r" b="b"/>
                <a:pathLst>
                  <a:path w="1168988" h="796414">
                    <a:moveTo>
                      <a:pt x="584494" y="0"/>
                    </a:moveTo>
                    <a:cubicBezTo>
                      <a:pt x="261687" y="0"/>
                      <a:pt x="0" y="178283"/>
                      <a:pt x="0" y="398207"/>
                    </a:cubicBezTo>
                    <a:cubicBezTo>
                      <a:pt x="0" y="618130"/>
                      <a:pt x="261687" y="796414"/>
                      <a:pt x="584494" y="796414"/>
                    </a:cubicBezTo>
                    <a:cubicBezTo>
                      <a:pt x="907301" y="796414"/>
                      <a:pt x="1168988" y="618130"/>
                      <a:pt x="1168988" y="398207"/>
                    </a:cubicBezTo>
                    <a:cubicBezTo>
                      <a:pt x="1168988" y="178283"/>
                      <a:pt x="907301" y="0"/>
                      <a:pt x="584494" y="0"/>
                    </a:cubicBezTo>
                    <a:close/>
                  </a:path>
                </a:pathLst>
              </a:custGeom>
              <a:solidFill>
                <a:srgbClr val="B5B29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07" name="TextBox 1207"/>
              <p:cNvSpPr txBox="1"/>
              <p:nvPr/>
            </p:nvSpPr>
            <p:spPr>
              <a:xfrm>
                <a:off x="109593" y="27039"/>
                <a:ext cx="949803" cy="69471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208" name="Group 1208"/>
            <p:cNvGrpSpPr/>
            <p:nvPr/>
          </p:nvGrpSpPr>
          <p:grpSpPr>
            <a:xfrm rot="5246704">
              <a:off x="751743" y="561409"/>
              <a:ext cx="91912" cy="49732"/>
              <a:chOff x="0" y="0"/>
              <a:chExt cx="166409" cy="90041"/>
            </a:xfrm>
          </p:grpSpPr>
          <p:sp>
            <p:nvSpPr>
              <p:cNvPr id="1209" name="Freeform 1209"/>
              <p:cNvSpPr/>
              <p:nvPr/>
            </p:nvSpPr>
            <p:spPr>
              <a:xfrm>
                <a:off x="0" y="0"/>
                <a:ext cx="166409" cy="90041"/>
              </a:xfrm>
              <a:custGeom>
                <a:avLst/>
                <a:gdLst/>
                <a:ahLst/>
                <a:cxnLst/>
                <a:rect l="l" t="t" r="r" b="b"/>
                <a:pathLst>
                  <a:path w="166409" h="90041">
                    <a:moveTo>
                      <a:pt x="83205" y="0"/>
                    </a:moveTo>
                    <a:cubicBezTo>
                      <a:pt x="37252" y="0"/>
                      <a:pt x="0" y="20156"/>
                      <a:pt x="0" y="45021"/>
                    </a:cubicBezTo>
                    <a:cubicBezTo>
                      <a:pt x="0" y="69885"/>
                      <a:pt x="37252" y="90041"/>
                      <a:pt x="83205" y="90041"/>
                    </a:cubicBezTo>
                    <a:cubicBezTo>
                      <a:pt x="129157" y="90041"/>
                      <a:pt x="166409" y="69885"/>
                      <a:pt x="166409" y="45021"/>
                    </a:cubicBezTo>
                    <a:cubicBezTo>
                      <a:pt x="166409" y="20156"/>
                      <a:pt x="129157" y="0"/>
                      <a:pt x="83205" y="0"/>
                    </a:cubicBezTo>
                    <a:close/>
                  </a:path>
                </a:pathLst>
              </a:custGeom>
              <a:solidFill>
                <a:srgbClr val="AE9C7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10" name="TextBox 1210"/>
              <p:cNvSpPr txBox="1"/>
              <p:nvPr/>
            </p:nvSpPr>
            <p:spPr>
              <a:xfrm>
                <a:off x="15601" y="-39184"/>
                <a:ext cx="135207" cy="120784"/>
              </a:xfrm>
              <a:prstGeom prst="rect">
                <a:avLst/>
              </a:prstGeom>
            </p:spPr>
            <p:txBody>
              <a:bodyPr lIns="40847" tIns="40847" rIns="40847" bIns="4084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211" name="Group 1211"/>
            <p:cNvGrpSpPr/>
            <p:nvPr/>
          </p:nvGrpSpPr>
          <p:grpSpPr>
            <a:xfrm rot="-927086">
              <a:off x="790245" y="610098"/>
              <a:ext cx="387157" cy="28706"/>
              <a:chOff x="0" y="0"/>
              <a:chExt cx="1160858" cy="86072"/>
            </a:xfrm>
          </p:grpSpPr>
          <p:sp>
            <p:nvSpPr>
              <p:cNvPr id="1212" name="Freeform 1212"/>
              <p:cNvSpPr/>
              <p:nvPr/>
            </p:nvSpPr>
            <p:spPr>
              <a:xfrm>
                <a:off x="0" y="0"/>
                <a:ext cx="1160858" cy="86072"/>
              </a:xfrm>
              <a:custGeom>
                <a:avLst/>
                <a:gdLst/>
                <a:ahLst/>
                <a:cxnLst/>
                <a:rect l="l" t="t" r="r" b="b"/>
                <a:pathLst>
                  <a:path w="1160858" h="86072">
                    <a:moveTo>
                      <a:pt x="580429" y="0"/>
                    </a:moveTo>
                    <a:cubicBezTo>
                      <a:pt x="259867" y="0"/>
                      <a:pt x="0" y="19268"/>
                      <a:pt x="0" y="43036"/>
                    </a:cubicBezTo>
                    <a:cubicBezTo>
                      <a:pt x="0" y="66804"/>
                      <a:pt x="259867" y="86072"/>
                      <a:pt x="580429" y="86072"/>
                    </a:cubicBezTo>
                    <a:cubicBezTo>
                      <a:pt x="900991" y="86072"/>
                      <a:pt x="1160858" y="66804"/>
                      <a:pt x="1160858" y="43036"/>
                    </a:cubicBezTo>
                    <a:cubicBezTo>
                      <a:pt x="1160858" y="19268"/>
                      <a:pt x="900991" y="0"/>
                      <a:pt x="580429" y="0"/>
                    </a:cubicBezTo>
                    <a:close/>
                  </a:path>
                </a:pathLst>
              </a:custGeom>
              <a:solidFill>
                <a:srgbClr val="AE9C7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13" name="TextBox 1213"/>
              <p:cNvSpPr txBox="1"/>
              <p:nvPr/>
            </p:nvSpPr>
            <p:spPr>
              <a:xfrm>
                <a:off x="108830" y="-39556"/>
                <a:ext cx="943197" cy="117559"/>
              </a:xfrm>
              <a:prstGeom prst="rect">
                <a:avLst/>
              </a:prstGeom>
            </p:spPr>
            <p:txBody>
              <a:bodyPr lIns="40847" tIns="40847" rIns="40847" bIns="4084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214" name="Group 1214"/>
            <p:cNvGrpSpPr/>
            <p:nvPr/>
          </p:nvGrpSpPr>
          <p:grpSpPr>
            <a:xfrm>
              <a:off x="1391245" y="874721"/>
              <a:ext cx="22950" cy="28706"/>
              <a:chOff x="0" y="0"/>
              <a:chExt cx="812800" cy="1016657"/>
            </a:xfrm>
          </p:grpSpPr>
          <p:sp>
            <p:nvSpPr>
              <p:cNvPr id="1215" name="Freeform 1215"/>
              <p:cNvSpPr/>
              <p:nvPr/>
            </p:nvSpPr>
            <p:spPr>
              <a:xfrm>
                <a:off x="0" y="0"/>
                <a:ext cx="812800" cy="1016657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1016657">
                    <a:moveTo>
                      <a:pt x="406400" y="0"/>
                    </a:moveTo>
                    <a:cubicBezTo>
                      <a:pt x="181951" y="0"/>
                      <a:pt x="0" y="227586"/>
                      <a:pt x="0" y="508329"/>
                    </a:cubicBezTo>
                    <a:cubicBezTo>
                      <a:pt x="0" y="789071"/>
                      <a:pt x="181951" y="1016657"/>
                      <a:pt x="406400" y="1016657"/>
                    </a:cubicBezTo>
                    <a:cubicBezTo>
                      <a:pt x="630849" y="1016657"/>
                      <a:pt x="812800" y="789071"/>
                      <a:pt x="812800" y="508329"/>
                    </a:cubicBezTo>
                    <a:cubicBezTo>
                      <a:pt x="812800" y="227586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16" name="TextBox 1216"/>
              <p:cNvSpPr txBox="1"/>
              <p:nvPr/>
            </p:nvSpPr>
            <p:spPr>
              <a:xfrm>
                <a:off x="76200" y="47687"/>
                <a:ext cx="660400" cy="873659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217" name="Group 1217"/>
            <p:cNvGrpSpPr/>
            <p:nvPr/>
          </p:nvGrpSpPr>
          <p:grpSpPr>
            <a:xfrm>
              <a:off x="1620089" y="857598"/>
              <a:ext cx="38189" cy="28706"/>
              <a:chOff x="0" y="0"/>
              <a:chExt cx="812800" cy="610972"/>
            </a:xfrm>
          </p:grpSpPr>
          <p:sp>
            <p:nvSpPr>
              <p:cNvPr id="1218" name="Freeform 1218"/>
              <p:cNvSpPr/>
              <p:nvPr/>
            </p:nvSpPr>
            <p:spPr>
              <a:xfrm>
                <a:off x="0" y="0"/>
                <a:ext cx="812800" cy="610972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610972">
                    <a:moveTo>
                      <a:pt x="406400" y="0"/>
                    </a:moveTo>
                    <a:cubicBezTo>
                      <a:pt x="181951" y="0"/>
                      <a:pt x="0" y="136771"/>
                      <a:pt x="0" y="305486"/>
                    </a:cubicBezTo>
                    <a:cubicBezTo>
                      <a:pt x="0" y="474201"/>
                      <a:pt x="181951" y="610972"/>
                      <a:pt x="406400" y="610972"/>
                    </a:cubicBezTo>
                    <a:cubicBezTo>
                      <a:pt x="630849" y="610972"/>
                      <a:pt x="812800" y="474201"/>
                      <a:pt x="812800" y="305486"/>
                    </a:cubicBezTo>
                    <a:cubicBezTo>
                      <a:pt x="812800" y="13677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19" name="TextBox 1219"/>
              <p:cNvSpPr txBox="1"/>
              <p:nvPr/>
            </p:nvSpPr>
            <p:spPr>
              <a:xfrm>
                <a:off x="76200" y="9654"/>
                <a:ext cx="660400" cy="544039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220" name="Group 1220"/>
            <p:cNvGrpSpPr/>
            <p:nvPr/>
          </p:nvGrpSpPr>
          <p:grpSpPr>
            <a:xfrm>
              <a:off x="1624216" y="814913"/>
              <a:ext cx="14968" cy="28706"/>
              <a:chOff x="0" y="0"/>
              <a:chExt cx="812800" cy="1558836"/>
            </a:xfrm>
          </p:grpSpPr>
          <p:sp>
            <p:nvSpPr>
              <p:cNvPr id="1221" name="Freeform 1221"/>
              <p:cNvSpPr/>
              <p:nvPr/>
            </p:nvSpPr>
            <p:spPr>
              <a:xfrm>
                <a:off x="0" y="0"/>
                <a:ext cx="812800" cy="1558836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1558836">
                    <a:moveTo>
                      <a:pt x="406400" y="0"/>
                    </a:moveTo>
                    <a:cubicBezTo>
                      <a:pt x="181951" y="0"/>
                      <a:pt x="0" y="348957"/>
                      <a:pt x="0" y="779418"/>
                    </a:cubicBezTo>
                    <a:cubicBezTo>
                      <a:pt x="0" y="1209878"/>
                      <a:pt x="181951" y="1558836"/>
                      <a:pt x="406400" y="1558836"/>
                    </a:cubicBezTo>
                    <a:cubicBezTo>
                      <a:pt x="630849" y="1558836"/>
                      <a:pt x="812800" y="1209878"/>
                      <a:pt x="812800" y="779418"/>
                    </a:cubicBezTo>
                    <a:cubicBezTo>
                      <a:pt x="812800" y="348957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22" name="TextBox 1222"/>
              <p:cNvSpPr txBox="1"/>
              <p:nvPr/>
            </p:nvSpPr>
            <p:spPr>
              <a:xfrm>
                <a:off x="76200" y="98516"/>
                <a:ext cx="660400" cy="1314179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223" name="Group 1223"/>
            <p:cNvGrpSpPr/>
            <p:nvPr/>
          </p:nvGrpSpPr>
          <p:grpSpPr>
            <a:xfrm>
              <a:off x="1180687" y="892312"/>
              <a:ext cx="14968" cy="28706"/>
              <a:chOff x="0" y="0"/>
              <a:chExt cx="812800" cy="1558836"/>
            </a:xfrm>
          </p:grpSpPr>
          <p:sp>
            <p:nvSpPr>
              <p:cNvPr id="1224" name="Freeform 1224"/>
              <p:cNvSpPr/>
              <p:nvPr/>
            </p:nvSpPr>
            <p:spPr>
              <a:xfrm>
                <a:off x="0" y="0"/>
                <a:ext cx="812800" cy="1558836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1558836">
                    <a:moveTo>
                      <a:pt x="406400" y="0"/>
                    </a:moveTo>
                    <a:cubicBezTo>
                      <a:pt x="181951" y="0"/>
                      <a:pt x="0" y="348957"/>
                      <a:pt x="0" y="779418"/>
                    </a:cubicBezTo>
                    <a:cubicBezTo>
                      <a:pt x="0" y="1209878"/>
                      <a:pt x="181951" y="1558836"/>
                      <a:pt x="406400" y="1558836"/>
                    </a:cubicBezTo>
                    <a:cubicBezTo>
                      <a:pt x="630849" y="1558836"/>
                      <a:pt x="812800" y="1209878"/>
                      <a:pt x="812800" y="779418"/>
                    </a:cubicBezTo>
                    <a:cubicBezTo>
                      <a:pt x="812800" y="348957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25" name="TextBox 1225"/>
              <p:cNvSpPr txBox="1"/>
              <p:nvPr/>
            </p:nvSpPr>
            <p:spPr>
              <a:xfrm>
                <a:off x="76200" y="98516"/>
                <a:ext cx="660400" cy="1314179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226" name="Group 1226"/>
            <p:cNvGrpSpPr/>
            <p:nvPr/>
          </p:nvGrpSpPr>
          <p:grpSpPr>
            <a:xfrm>
              <a:off x="1311339" y="840833"/>
              <a:ext cx="14968" cy="28706"/>
              <a:chOff x="0" y="0"/>
              <a:chExt cx="812800" cy="1558836"/>
            </a:xfrm>
          </p:grpSpPr>
          <p:sp>
            <p:nvSpPr>
              <p:cNvPr id="1227" name="Freeform 1227"/>
              <p:cNvSpPr/>
              <p:nvPr/>
            </p:nvSpPr>
            <p:spPr>
              <a:xfrm>
                <a:off x="0" y="0"/>
                <a:ext cx="812800" cy="1558836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1558836">
                    <a:moveTo>
                      <a:pt x="406400" y="0"/>
                    </a:moveTo>
                    <a:cubicBezTo>
                      <a:pt x="181951" y="0"/>
                      <a:pt x="0" y="348957"/>
                      <a:pt x="0" y="779418"/>
                    </a:cubicBezTo>
                    <a:cubicBezTo>
                      <a:pt x="0" y="1209878"/>
                      <a:pt x="181951" y="1558836"/>
                      <a:pt x="406400" y="1558836"/>
                    </a:cubicBezTo>
                    <a:cubicBezTo>
                      <a:pt x="630849" y="1558836"/>
                      <a:pt x="812800" y="1209878"/>
                      <a:pt x="812800" y="779418"/>
                    </a:cubicBezTo>
                    <a:cubicBezTo>
                      <a:pt x="812800" y="348957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28" name="TextBox 1228"/>
              <p:cNvSpPr txBox="1"/>
              <p:nvPr/>
            </p:nvSpPr>
            <p:spPr>
              <a:xfrm>
                <a:off x="76200" y="98516"/>
                <a:ext cx="660400" cy="1314179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229" name="Group 1229"/>
            <p:cNvGrpSpPr/>
            <p:nvPr/>
          </p:nvGrpSpPr>
          <p:grpSpPr>
            <a:xfrm>
              <a:off x="1465714" y="841820"/>
              <a:ext cx="14968" cy="28706"/>
              <a:chOff x="0" y="0"/>
              <a:chExt cx="812800" cy="1558836"/>
            </a:xfrm>
          </p:grpSpPr>
          <p:sp>
            <p:nvSpPr>
              <p:cNvPr id="1230" name="Freeform 1230"/>
              <p:cNvSpPr/>
              <p:nvPr/>
            </p:nvSpPr>
            <p:spPr>
              <a:xfrm>
                <a:off x="0" y="0"/>
                <a:ext cx="812800" cy="1558836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1558836">
                    <a:moveTo>
                      <a:pt x="406400" y="0"/>
                    </a:moveTo>
                    <a:cubicBezTo>
                      <a:pt x="181951" y="0"/>
                      <a:pt x="0" y="348957"/>
                      <a:pt x="0" y="779418"/>
                    </a:cubicBezTo>
                    <a:cubicBezTo>
                      <a:pt x="0" y="1209878"/>
                      <a:pt x="181951" y="1558836"/>
                      <a:pt x="406400" y="1558836"/>
                    </a:cubicBezTo>
                    <a:cubicBezTo>
                      <a:pt x="630849" y="1558836"/>
                      <a:pt x="812800" y="1209878"/>
                      <a:pt x="812800" y="779418"/>
                    </a:cubicBezTo>
                    <a:cubicBezTo>
                      <a:pt x="812800" y="348957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31" name="TextBox 1231"/>
              <p:cNvSpPr txBox="1"/>
              <p:nvPr/>
            </p:nvSpPr>
            <p:spPr>
              <a:xfrm>
                <a:off x="76200" y="98516"/>
                <a:ext cx="660400" cy="1314179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232" name="Group 1232"/>
            <p:cNvGrpSpPr/>
            <p:nvPr/>
          </p:nvGrpSpPr>
          <p:grpSpPr>
            <a:xfrm>
              <a:off x="1762767" y="832661"/>
              <a:ext cx="14968" cy="28706"/>
              <a:chOff x="0" y="0"/>
              <a:chExt cx="812800" cy="1558836"/>
            </a:xfrm>
          </p:grpSpPr>
          <p:sp>
            <p:nvSpPr>
              <p:cNvPr id="1233" name="Freeform 1233"/>
              <p:cNvSpPr/>
              <p:nvPr/>
            </p:nvSpPr>
            <p:spPr>
              <a:xfrm>
                <a:off x="0" y="0"/>
                <a:ext cx="812800" cy="1558836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1558836">
                    <a:moveTo>
                      <a:pt x="406400" y="0"/>
                    </a:moveTo>
                    <a:cubicBezTo>
                      <a:pt x="181951" y="0"/>
                      <a:pt x="0" y="348957"/>
                      <a:pt x="0" y="779418"/>
                    </a:cubicBezTo>
                    <a:cubicBezTo>
                      <a:pt x="0" y="1209878"/>
                      <a:pt x="181951" y="1558836"/>
                      <a:pt x="406400" y="1558836"/>
                    </a:cubicBezTo>
                    <a:cubicBezTo>
                      <a:pt x="630849" y="1558836"/>
                      <a:pt x="812800" y="1209878"/>
                      <a:pt x="812800" y="779418"/>
                    </a:cubicBezTo>
                    <a:cubicBezTo>
                      <a:pt x="812800" y="348957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34" name="TextBox 1234"/>
              <p:cNvSpPr txBox="1"/>
              <p:nvPr/>
            </p:nvSpPr>
            <p:spPr>
              <a:xfrm>
                <a:off x="76200" y="98516"/>
                <a:ext cx="660400" cy="1314179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235" name="Group 1235"/>
            <p:cNvGrpSpPr/>
            <p:nvPr/>
          </p:nvGrpSpPr>
          <p:grpSpPr>
            <a:xfrm>
              <a:off x="1854541" y="800155"/>
              <a:ext cx="14968" cy="28706"/>
              <a:chOff x="0" y="0"/>
              <a:chExt cx="812800" cy="1558836"/>
            </a:xfrm>
          </p:grpSpPr>
          <p:sp>
            <p:nvSpPr>
              <p:cNvPr id="1236" name="Freeform 1236"/>
              <p:cNvSpPr/>
              <p:nvPr/>
            </p:nvSpPr>
            <p:spPr>
              <a:xfrm>
                <a:off x="0" y="0"/>
                <a:ext cx="812800" cy="1558836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1558836">
                    <a:moveTo>
                      <a:pt x="406400" y="0"/>
                    </a:moveTo>
                    <a:cubicBezTo>
                      <a:pt x="181951" y="0"/>
                      <a:pt x="0" y="348957"/>
                      <a:pt x="0" y="779418"/>
                    </a:cubicBezTo>
                    <a:cubicBezTo>
                      <a:pt x="0" y="1209878"/>
                      <a:pt x="181951" y="1558836"/>
                      <a:pt x="406400" y="1558836"/>
                    </a:cubicBezTo>
                    <a:cubicBezTo>
                      <a:pt x="630849" y="1558836"/>
                      <a:pt x="812800" y="1209878"/>
                      <a:pt x="812800" y="779418"/>
                    </a:cubicBezTo>
                    <a:cubicBezTo>
                      <a:pt x="812800" y="348957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37" name="TextBox 1237"/>
              <p:cNvSpPr txBox="1"/>
              <p:nvPr/>
            </p:nvSpPr>
            <p:spPr>
              <a:xfrm>
                <a:off x="76200" y="98516"/>
                <a:ext cx="660400" cy="1314179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238" name="Group 1238"/>
            <p:cNvGrpSpPr/>
            <p:nvPr/>
          </p:nvGrpSpPr>
          <p:grpSpPr>
            <a:xfrm>
              <a:off x="1066452" y="892312"/>
              <a:ext cx="14968" cy="28706"/>
              <a:chOff x="0" y="0"/>
              <a:chExt cx="812800" cy="1558836"/>
            </a:xfrm>
          </p:grpSpPr>
          <p:sp>
            <p:nvSpPr>
              <p:cNvPr id="1239" name="Freeform 1239"/>
              <p:cNvSpPr/>
              <p:nvPr/>
            </p:nvSpPr>
            <p:spPr>
              <a:xfrm>
                <a:off x="0" y="0"/>
                <a:ext cx="812800" cy="1558836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1558836">
                    <a:moveTo>
                      <a:pt x="406400" y="0"/>
                    </a:moveTo>
                    <a:cubicBezTo>
                      <a:pt x="181951" y="0"/>
                      <a:pt x="0" y="348957"/>
                      <a:pt x="0" y="779418"/>
                    </a:cubicBezTo>
                    <a:cubicBezTo>
                      <a:pt x="0" y="1209878"/>
                      <a:pt x="181951" y="1558836"/>
                      <a:pt x="406400" y="1558836"/>
                    </a:cubicBezTo>
                    <a:cubicBezTo>
                      <a:pt x="630849" y="1558836"/>
                      <a:pt x="812800" y="1209878"/>
                      <a:pt x="812800" y="779418"/>
                    </a:cubicBezTo>
                    <a:cubicBezTo>
                      <a:pt x="812800" y="348957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40" name="TextBox 1240"/>
              <p:cNvSpPr txBox="1"/>
              <p:nvPr/>
            </p:nvSpPr>
            <p:spPr>
              <a:xfrm>
                <a:off x="76200" y="98516"/>
                <a:ext cx="660400" cy="1314179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241" name="Group 1241"/>
            <p:cNvGrpSpPr/>
            <p:nvPr/>
          </p:nvGrpSpPr>
          <p:grpSpPr>
            <a:xfrm>
              <a:off x="1934397" y="833647"/>
              <a:ext cx="14968" cy="28706"/>
              <a:chOff x="0" y="0"/>
              <a:chExt cx="812800" cy="1558836"/>
            </a:xfrm>
          </p:grpSpPr>
          <p:sp>
            <p:nvSpPr>
              <p:cNvPr id="1242" name="Freeform 1242"/>
              <p:cNvSpPr/>
              <p:nvPr/>
            </p:nvSpPr>
            <p:spPr>
              <a:xfrm>
                <a:off x="0" y="0"/>
                <a:ext cx="812800" cy="1558836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1558836">
                    <a:moveTo>
                      <a:pt x="406400" y="0"/>
                    </a:moveTo>
                    <a:cubicBezTo>
                      <a:pt x="181951" y="0"/>
                      <a:pt x="0" y="348957"/>
                      <a:pt x="0" y="779418"/>
                    </a:cubicBezTo>
                    <a:cubicBezTo>
                      <a:pt x="0" y="1209878"/>
                      <a:pt x="181951" y="1558836"/>
                      <a:pt x="406400" y="1558836"/>
                    </a:cubicBezTo>
                    <a:cubicBezTo>
                      <a:pt x="630849" y="1558836"/>
                      <a:pt x="812800" y="1209878"/>
                      <a:pt x="812800" y="779418"/>
                    </a:cubicBezTo>
                    <a:cubicBezTo>
                      <a:pt x="812800" y="348957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43" name="TextBox 1243"/>
              <p:cNvSpPr txBox="1"/>
              <p:nvPr/>
            </p:nvSpPr>
            <p:spPr>
              <a:xfrm>
                <a:off x="76200" y="98516"/>
                <a:ext cx="660400" cy="1314179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244" name="Group 1244"/>
            <p:cNvGrpSpPr/>
            <p:nvPr/>
          </p:nvGrpSpPr>
          <p:grpSpPr>
            <a:xfrm>
              <a:off x="1516536" y="883626"/>
              <a:ext cx="22950" cy="28706"/>
              <a:chOff x="0" y="0"/>
              <a:chExt cx="812800" cy="1016657"/>
            </a:xfrm>
          </p:grpSpPr>
          <p:sp>
            <p:nvSpPr>
              <p:cNvPr id="1245" name="Freeform 1245"/>
              <p:cNvSpPr/>
              <p:nvPr/>
            </p:nvSpPr>
            <p:spPr>
              <a:xfrm>
                <a:off x="0" y="0"/>
                <a:ext cx="812800" cy="1016657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1016657">
                    <a:moveTo>
                      <a:pt x="406400" y="0"/>
                    </a:moveTo>
                    <a:cubicBezTo>
                      <a:pt x="181951" y="0"/>
                      <a:pt x="0" y="227586"/>
                      <a:pt x="0" y="508329"/>
                    </a:cubicBezTo>
                    <a:cubicBezTo>
                      <a:pt x="0" y="789071"/>
                      <a:pt x="181951" y="1016657"/>
                      <a:pt x="406400" y="1016657"/>
                    </a:cubicBezTo>
                    <a:cubicBezTo>
                      <a:pt x="630849" y="1016657"/>
                      <a:pt x="812800" y="789071"/>
                      <a:pt x="812800" y="508329"/>
                    </a:cubicBezTo>
                    <a:cubicBezTo>
                      <a:pt x="812800" y="227586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46" name="TextBox 1246"/>
              <p:cNvSpPr txBox="1"/>
              <p:nvPr/>
            </p:nvSpPr>
            <p:spPr>
              <a:xfrm>
                <a:off x="76200" y="47687"/>
                <a:ext cx="660400" cy="873659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247" name="Group 1247"/>
            <p:cNvGrpSpPr/>
            <p:nvPr/>
          </p:nvGrpSpPr>
          <p:grpSpPr>
            <a:xfrm>
              <a:off x="2082721" y="810826"/>
              <a:ext cx="22950" cy="28706"/>
              <a:chOff x="0" y="0"/>
              <a:chExt cx="812800" cy="1016657"/>
            </a:xfrm>
          </p:grpSpPr>
          <p:sp>
            <p:nvSpPr>
              <p:cNvPr id="1248" name="Freeform 1248"/>
              <p:cNvSpPr/>
              <p:nvPr/>
            </p:nvSpPr>
            <p:spPr>
              <a:xfrm>
                <a:off x="0" y="0"/>
                <a:ext cx="812800" cy="1016657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1016657">
                    <a:moveTo>
                      <a:pt x="406400" y="0"/>
                    </a:moveTo>
                    <a:cubicBezTo>
                      <a:pt x="181951" y="0"/>
                      <a:pt x="0" y="227586"/>
                      <a:pt x="0" y="508329"/>
                    </a:cubicBezTo>
                    <a:cubicBezTo>
                      <a:pt x="0" y="789071"/>
                      <a:pt x="181951" y="1016657"/>
                      <a:pt x="406400" y="1016657"/>
                    </a:cubicBezTo>
                    <a:cubicBezTo>
                      <a:pt x="630849" y="1016657"/>
                      <a:pt x="812800" y="789071"/>
                      <a:pt x="812800" y="508329"/>
                    </a:cubicBezTo>
                    <a:cubicBezTo>
                      <a:pt x="812800" y="227586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49" name="TextBox 1249"/>
              <p:cNvSpPr txBox="1"/>
              <p:nvPr/>
            </p:nvSpPr>
            <p:spPr>
              <a:xfrm>
                <a:off x="76200" y="47687"/>
                <a:ext cx="660400" cy="873659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250" name="Group 1250"/>
            <p:cNvGrpSpPr/>
            <p:nvPr/>
          </p:nvGrpSpPr>
          <p:grpSpPr>
            <a:xfrm>
              <a:off x="2319802" y="843012"/>
              <a:ext cx="22950" cy="28706"/>
              <a:chOff x="0" y="0"/>
              <a:chExt cx="812800" cy="1016657"/>
            </a:xfrm>
          </p:grpSpPr>
          <p:sp>
            <p:nvSpPr>
              <p:cNvPr id="1251" name="Freeform 1251"/>
              <p:cNvSpPr/>
              <p:nvPr/>
            </p:nvSpPr>
            <p:spPr>
              <a:xfrm>
                <a:off x="0" y="0"/>
                <a:ext cx="812800" cy="1016657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1016657">
                    <a:moveTo>
                      <a:pt x="406400" y="0"/>
                    </a:moveTo>
                    <a:cubicBezTo>
                      <a:pt x="181951" y="0"/>
                      <a:pt x="0" y="227586"/>
                      <a:pt x="0" y="508329"/>
                    </a:cubicBezTo>
                    <a:cubicBezTo>
                      <a:pt x="0" y="789071"/>
                      <a:pt x="181951" y="1016657"/>
                      <a:pt x="406400" y="1016657"/>
                    </a:cubicBezTo>
                    <a:cubicBezTo>
                      <a:pt x="630849" y="1016657"/>
                      <a:pt x="812800" y="789071"/>
                      <a:pt x="812800" y="508329"/>
                    </a:cubicBezTo>
                    <a:cubicBezTo>
                      <a:pt x="812800" y="227586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52" name="TextBox 1252"/>
              <p:cNvSpPr txBox="1"/>
              <p:nvPr/>
            </p:nvSpPr>
            <p:spPr>
              <a:xfrm>
                <a:off x="76200" y="47687"/>
                <a:ext cx="660400" cy="873659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253" name="Group 1253"/>
            <p:cNvGrpSpPr/>
            <p:nvPr/>
          </p:nvGrpSpPr>
          <p:grpSpPr>
            <a:xfrm>
              <a:off x="2502490" y="783539"/>
              <a:ext cx="14968" cy="28706"/>
              <a:chOff x="0" y="0"/>
              <a:chExt cx="812800" cy="1558836"/>
            </a:xfrm>
          </p:grpSpPr>
          <p:sp>
            <p:nvSpPr>
              <p:cNvPr id="1254" name="Freeform 1254"/>
              <p:cNvSpPr/>
              <p:nvPr/>
            </p:nvSpPr>
            <p:spPr>
              <a:xfrm>
                <a:off x="0" y="0"/>
                <a:ext cx="812800" cy="1558836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1558836">
                    <a:moveTo>
                      <a:pt x="406400" y="0"/>
                    </a:moveTo>
                    <a:cubicBezTo>
                      <a:pt x="181951" y="0"/>
                      <a:pt x="0" y="348957"/>
                      <a:pt x="0" y="779418"/>
                    </a:cubicBezTo>
                    <a:cubicBezTo>
                      <a:pt x="0" y="1209878"/>
                      <a:pt x="181951" y="1558836"/>
                      <a:pt x="406400" y="1558836"/>
                    </a:cubicBezTo>
                    <a:cubicBezTo>
                      <a:pt x="630849" y="1558836"/>
                      <a:pt x="812800" y="1209878"/>
                      <a:pt x="812800" y="779418"/>
                    </a:cubicBezTo>
                    <a:cubicBezTo>
                      <a:pt x="812800" y="348957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55" name="TextBox 1255"/>
              <p:cNvSpPr txBox="1"/>
              <p:nvPr/>
            </p:nvSpPr>
            <p:spPr>
              <a:xfrm>
                <a:off x="76200" y="98516"/>
                <a:ext cx="660400" cy="1314179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256" name="Group 1256"/>
            <p:cNvGrpSpPr/>
            <p:nvPr/>
          </p:nvGrpSpPr>
          <p:grpSpPr>
            <a:xfrm>
              <a:off x="2582346" y="813748"/>
              <a:ext cx="14968" cy="28706"/>
              <a:chOff x="0" y="0"/>
              <a:chExt cx="812800" cy="1558836"/>
            </a:xfrm>
          </p:grpSpPr>
          <p:sp>
            <p:nvSpPr>
              <p:cNvPr id="1257" name="Freeform 1257"/>
              <p:cNvSpPr/>
              <p:nvPr/>
            </p:nvSpPr>
            <p:spPr>
              <a:xfrm>
                <a:off x="0" y="0"/>
                <a:ext cx="812800" cy="1558836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1558836">
                    <a:moveTo>
                      <a:pt x="406400" y="0"/>
                    </a:moveTo>
                    <a:cubicBezTo>
                      <a:pt x="181951" y="0"/>
                      <a:pt x="0" y="348957"/>
                      <a:pt x="0" y="779418"/>
                    </a:cubicBezTo>
                    <a:cubicBezTo>
                      <a:pt x="0" y="1209878"/>
                      <a:pt x="181951" y="1558836"/>
                      <a:pt x="406400" y="1558836"/>
                    </a:cubicBezTo>
                    <a:cubicBezTo>
                      <a:pt x="630849" y="1558836"/>
                      <a:pt x="812800" y="1209878"/>
                      <a:pt x="812800" y="779418"/>
                    </a:cubicBezTo>
                    <a:cubicBezTo>
                      <a:pt x="812800" y="348957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58" name="TextBox 1258"/>
              <p:cNvSpPr txBox="1"/>
              <p:nvPr/>
            </p:nvSpPr>
            <p:spPr>
              <a:xfrm>
                <a:off x="76200" y="98516"/>
                <a:ext cx="660400" cy="1314179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259" name="Group 1259"/>
            <p:cNvGrpSpPr/>
            <p:nvPr/>
          </p:nvGrpSpPr>
          <p:grpSpPr>
            <a:xfrm>
              <a:off x="2688569" y="790046"/>
              <a:ext cx="14968" cy="28706"/>
              <a:chOff x="0" y="0"/>
              <a:chExt cx="812800" cy="1558836"/>
            </a:xfrm>
          </p:grpSpPr>
          <p:sp>
            <p:nvSpPr>
              <p:cNvPr id="1260" name="Freeform 1260"/>
              <p:cNvSpPr/>
              <p:nvPr/>
            </p:nvSpPr>
            <p:spPr>
              <a:xfrm>
                <a:off x="0" y="0"/>
                <a:ext cx="812800" cy="1558836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1558836">
                    <a:moveTo>
                      <a:pt x="406400" y="0"/>
                    </a:moveTo>
                    <a:cubicBezTo>
                      <a:pt x="181951" y="0"/>
                      <a:pt x="0" y="348957"/>
                      <a:pt x="0" y="779418"/>
                    </a:cubicBezTo>
                    <a:cubicBezTo>
                      <a:pt x="0" y="1209878"/>
                      <a:pt x="181951" y="1558836"/>
                      <a:pt x="406400" y="1558836"/>
                    </a:cubicBezTo>
                    <a:cubicBezTo>
                      <a:pt x="630849" y="1558836"/>
                      <a:pt x="812800" y="1209878"/>
                      <a:pt x="812800" y="779418"/>
                    </a:cubicBezTo>
                    <a:cubicBezTo>
                      <a:pt x="812800" y="348957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61" name="TextBox 1261"/>
              <p:cNvSpPr txBox="1"/>
              <p:nvPr/>
            </p:nvSpPr>
            <p:spPr>
              <a:xfrm>
                <a:off x="76200" y="98516"/>
                <a:ext cx="660400" cy="1314179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262" name="Group 1262"/>
            <p:cNvGrpSpPr/>
            <p:nvPr/>
          </p:nvGrpSpPr>
          <p:grpSpPr>
            <a:xfrm>
              <a:off x="2865862" y="791983"/>
              <a:ext cx="14968" cy="28706"/>
              <a:chOff x="0" y="0"/>
              <a:chExt cx="812800" cy="1558836"/>
            </a:xfrm>
          </p:grpSpPr>
          <p:sp>
            <p:nvSpPr>
              <p:cNvPr id="1263" name="Freeform 1263"/>
              <p:cNvSpPr/>
              <p:nvPr/>
            </p:nvSpPr>
            <p:spPr>
              <a:xfrm>
                <a:off x="0" y="0"/>
                <a:ext cx="812800" cy="1558836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1558836">
                    <a:moveTo>
                      <a:pt x="406400" y="0"/>
                    </a:moveTo>
                    <a:cubicBezTo>
                      <a:pt x="181951" y="0"/>
                      <a:pt x="0" y="348957"/>
                      <a:pt x="0" y="779418"/>
                    </a:cubicBezTo>
                    <a:cubicBezTo>
                      <a:pt x="0" y="1209878"/>
                      <a:pt x="181951" y="1558836"/>
                      <a:pt x="406400" y="1558836"/>
                    </a:cubicBezTo>
                    <a:cubicBezTo>
                      <a:pt x="630849" y="1558836"/>
                      <a:pt x="812800" y="1209878"/>
                      <a:pt x="812800" y="779418"/>
                    </a:cubicBezTo>
                    <a:cubicBezTo>
                      <a:pt x="812800" y="348957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64" name="TextBox 1264"/>
              <p:cNvSpPr txBox="1"/>
              <p:nvPr/>
            </p:nvSpPr>
            <p:spPr>
              <a:xfrm>
                <a:off x="76200" y="98516"/>
                <a:ext cx="660400" cy="1314179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265" name="Group 1265"/>
            <p:cNvGrpSpPr/>
            <p:nvPr/>
          </p:nvGrpSpPr>
          <p:grpSpPr>
            <a:xfrm>
              <a:off x="2990549" y="825475"/>
              <a:ext cx="14968" cy="28706"/>
              <a:chOff x="0" y="0"/>
              <a:chExt cx="812800" cy="1558836"/>
            </a:xfrm>
          </p:grpSpPr>
          <p:sp>
            <p:nvSpPr>
              <p:cNvPr id="1266" name="Freeform 1266"/>
              <p:cNvSpPr/>
              <p:nvPr/>
            </p:nvSpPr>
            <p:spPr>
              <a:xfrm>
                <a:off x="0" y="0"/>
                <a:ext cx="812800" cy="1558836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1558836">
                    <a:moveTo>
                      <a:pt x="406400" y="0"/>
                    </a:moveTo>
                    <a:cubicBezTo>
                      <a:pt x="181951" y="0"/>
                      <a:pt x="0" y="348957"/>
                      <a:pt x="0" y="779418"/>
                    </a:cubicBezTo>
                    <a:cubicBezTo>
                      <a:pt x="0" y="1209878"/>
                      <a:pt x="181951" y="1558836"/>
                      <a:pt x="406400" y="1558836"/>
                    </a:cubicBezTo>
                    <a:cubicBezTo>
                      <a:pt x="630849" y="1558836"/>
                      <a:pt x="812800" y="1209878"/>
                      <a:pt x="812800" y="779418"/>
                    </a:cubicBezTo>
                    <a:cubicBezTo>
                      <a:pt x="812800" y="348957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67" name="TextBox 1267"/>
              <p:cNvSpPr txBox="1"/>
              <p:nvPr/>
            </p:nvSpPr>
            <p:spPr>
              <a:xfrm>
                <a:off x="76200" y="98516"/>
                <a:ext cx="660400" cy="1314179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268" name="Group 1268"/>
            <p:cNvGrpSpPr/>
            <p:nvPr/>
          </p:nvGrpSpPr>
          <p:grpSpPr>
            <a:xfrm>
              <a:off x="2785608" y="832661"/>
              <a:ext cx="14968" cy="28706"/>
              <a:chOff x="0" y="0"/>
              <a:chExt cx="812800" cy="1558836"/>
            </a:xfrm>
          </p:grpSpPr>
          <p:sp>
            <p:nvSpPr>
              <p:cNvPr id="1269" name="Freeform 1269"/>
              <p:cNvSpPr/>
              <p:nvPr/>
            </p:nvSpPr>
            <p:spPr>
              <a:xfrm>
                <a:off x="0" y="0"/>
                <a:ext cx="812800" cy="1558836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1558836">
                    <a:moveTo>
                      <a:pt x="406400" y="0"/>
                    </a:moveTo>
                    <a:cubicBezTo>
                      <a:pt x="181951" y="0"/>
                      <a:pt x="0" y="348957"/>
                      <a:pt x="0" y="779418"/>
                    </a:cubicBezTo>
                    <a:cubicBezTo>
                      <a:pt x="0" y="1209878"/>
                      <a:pt x="181951" y="1558836"/>
                      <a:pt x="406400" y="1558836"/>
                    </a:cubicBezTo>
                    <a:cubicBezTo>
                      <a:pt x="630849" y="1558836"/>
                      <a:pt x="812800" y="1209878"/>
                      <a:pt x="812800" y="779418"/>
                    </a:cubicBezTo>
                    <a:cubicBezTo>
                      <a:pt x="812800" y="348957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B5B294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70" name="TextBox 1270"/>
              <p:cNvSpPr txBox="1"/>
              <p:nvPr/>
            </p:nvSpPr>
            <p:spPr>
              <a:xfrm>
                <a:off x="76200" y="98516"/>
                <a:ext cx="660400" cy="1314179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271" name="Group 1271"/>
            <p:cNvGrpSpPr/>
            <p:nvPr/>
          </p:nvGrpSpPr>
          <p:grpSpPr>
            <a:xfrm>
              <a:off x="2248888" y="817303"/>
              <a:ext cx="14968" cy="28706"/>
              <a:chOff x="0" y="0"/>
              <a:chExt cx="812800" cy="1558836"/>
            </a:xfrm>
          </p:grpSpPr>
          <p:sp>
            <p:nvSpPr>
              <p:cNvPr id="1272" name="Freeform 1272"/>
              <p:cNvSpPr/>
              <p:nvPr/>
            </p:nvSpPr>
            <p:spPr>
              <a:xfrm>
                <a:off x="0" y="0"/>
                <a:ext cx="812800" cy="1558836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1558836">
                    <a:moveTo>
                      <a:pt x="406400" y="0"/>
                    </a:moveTo>
                    <a:cubicBezTo>
                      <a:pt x="181951" y="0"/>
                      <a:pt x="0" y="348957"/>
                      <a:pt x="0" y="779418"/>
                    </a:cubicBezTo>
                    <a:cubicBezTo>
                      <a:pt x="0" y="1209878"/>
                      <a:pt x="181951" y="1558836"/>
                      <a:pt x="406400" y="1558836"/>
                    </a:cubicBezTo>
                    <a:cubicBezTo>
                      <a:pt x="630849" y="1558836"/>
                      <a:pt x="812800" y="1209878"/>
                      <a:pt x="812800" y="779418"/>
                    </a:cubicBezTo>
                    <a:cubicBezTo>
                      <a:pt x="812800" y="348957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B5B294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73" name="TextBox 1273"/>
              <p:cNvSpPr txBox="1"/>
              <p:nvPr/>
            </p:nvSpPr>
            <p:spPr>
              <a:xfrm>
                <a:off x="76200" y="98516"/>
                <a:ext cx="660400" cy="1314179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274" name="Group 1274"/>
            <p:cNvGrpSpPr/>
            <p:nvPr/>
          </p:nvGrpSpPr>
          <p:grpSpPr>
            <a:xfrm>
              <a:off x="1176285" y="855345"/>
              <a:ext cx="14968" cy="28706"/>
              <a:chOff x="0" y="0"/>
              <a:chExt cx="812800" cy="1558836"/>
            </a:xfrm>
          </p:grpSpPr>
          <p:sp>
            <p:nvSpPr>
              <p:cNvPr id="1275" name="Freeform 1275"/>
              <p:cNvSpPr/>
              <p:nvPr/>
            </p:nvSpPr>
            <p:spPr>
              <a:xfrm>
                <a:off x="0" y="0"/>
                <a:ext cx="812800" cy="1558836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1558836">
                    <a:moveTo>
                      <a:pt x="406400" y="0"/>
                    </a:moveTo>
                    <a:cubicBezTo>
                      <a:pt x="181951" y="0"/>
                      <a:pt x="0" y="348957"/>
                      <a:pt x="0" y="779418"/>
                    </a:cubicBezTo>
                    <a:cubicBezTo>
                      <a:pt x="0" y="1209878"/>
                      <a:pt x="181951" y="1558836"/>
                      <a:pt x="406400" y="1558836"/>
                    </a:cubicBezTo>
                    <a:cubicBezTo>
                      <a:pt x="630849" y="1558836"/>
                      <a:pt x="812800" y="1209878"/>
                      <a:pt x="812800" y="779418"/>
                    </a:cubicBezTo>
                    <a:cubicBezTo>
                      <a:pt x="812800" y="348957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B5B294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76" name="TextBox 1276"/>
              <p:cNvSpPr txBox="1"/>
              <p:nvPr/>
            </p:nvSpPr>
            <p:spPr>
              <a:xfrm>
                <a:off x="76200" y="98516"/>
                <a:ext cx="660400" cy="1314179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277" name="Group 1277"/>
            <p:cNvGrpSpPr/>
            <p:nvPr/>
          </p:nvGrpSpPr>
          <p:grpSpPr>
            <a:xfrm>
              <a:off x="935334" y="849992"/>
              <a:ext cx="14968" cy="28706"/>
              <a:chOff x="0" y="0"/>
              <a:chExt cx="812800" cy="1558836"/>
            </a:xfrm>
          </p:grpSpPr>
          <p:sp>
            <p:nvSpPr>
              <p:cNvPr id="1278" name="Freeform 1278"/>
              <p:cNvSpPr/>
              <p:nvPr/>
            </p:nvSpPr>
            <p:spPr>
              <a:xfrm>
                <a:off x="0" y="0"/>
                <a:ext cx="812800" cy="1558836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1558836">
                    <a:moveTo>
                      <a:pt x="406400" y="0"/>
                    </a:moveTo>
                    <a:cubicBezTo>
                      <a:pt x="181951" y="0"/>
                      <a:pt x="0" y="348957"/>
                      <a:pt x="0" y="779418"/>
                    </a:cubicBezTo>
                    <a:cubicBezTo>
                      <a:pt x="0" y="1209878"/>
                      <a:pt x="181951" y="1558836"/>
                      <a:pt x="406400" y="1558836"/>
                    </a:cubicBezTo>
                    <a:cubicBezTo>
                      <a:pt x="630849" y="1558836"/>
                      <a:pt x="812800" y="1209878"/>
                      <a:pt x="812800" y="779418"/>
                    </a:cubicBezTo>
                    <a:cubicBezTo>
                      <a:pt x="812800" y="348957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4153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79" name="TextBox 1279"/>
              <p:cNvSpPr txBox="1"/>
              <p:nvPr/>
            </p:nvSpPr>
            <p:spPr>
              <a:xfrm>
                <a:off x="76200" y="98516"/>
                <a:ext cx="660400" cy="1314179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280" name="Group 1280"/>
            <p:cNvGrpSpPr/>
            <p:nvPr/>
          </p:nvGrpSpPr>
          <p:grpSpPr>
            <a:xfrm>
              <a:off x="2444679" y="804561"/>
              <a:ext cx="14968" cy="28706"/>
              <a:chOff x="0" y="0"/>
              <a:chExt cx="812800" cy="1558836"/>
            </a:xfrm>
          </p:grpSpPr>
          <p:sp>
            <p:nvSpPr>
              <p:cNvPr id="1281" name="Freeform 1281"/>
              <p:cNvSpPr/>
              <p:nvPr/>
            </p:nvSpPr>
            <p:spPr>
              <a:xfrm>
                <a:off x="0" y="0"/>
                <a:ext cx="812800" cy="1558836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1558836">
                    <a:moveTo>
                      <a:pt x="406400" y="0"/>
                    </a:moveTo>
                    <a:cubicBezTo>
                      <a:pt x="181951" y="0"/>
                      <a:pt x="0" y="348957"/>
                      <a:pt x="0" y="779418"/>
                    </a:cubicBezTo>
                    <a:cubicBezTo>
                      <a:pt x="0" y="1209878"/>
                      <a:pt x="181951" y="1558836"/>
                      <a:pt x="406400" y="1558836"/>
                    </a:cubicBezTo>
                    <a:cubicBezTo>
                      <a:pt x="630849" y="1558836"/>
                      <a:pt x="812800" y="1209878"/>
                      <a:pt x="812800" y="779418"/>
                    </a:cubicBezTo>
                    <a:cubicBezTo>
                      <a:pt x="812800" y="348957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4153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82" name="TextBox 1282"/>
              <p:cNvSpPr txBox="1"/>
              <p:nvPr/>
            </p:nvSpPr>
            <p:spPr>
              <a:xfrm>
                <a:off x="76200" y="98516"/>
                <a:ext cx="660400" cy="1314179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283" name="Group 1283"/>
            <p:cNvGrpSpPr/>
            <p:nvPr/>
          </p:nvGrpSpPr>
          <p:grpSpPr>
            <a:xfrm>
              <a:off x="3167709" y="817303"/>
              <a:ext cx="14968" cy="28706"/>
              <a:chOff x="0" y="0"/>
              <a:chExt cx="812800" cy="1558836"/>
            </a:xfrm>
          </p:grpSpPr>
          <p:sp>
            <p:nvSpPr>
              <p:cNvPr id="1284" name="Freeform 1284"/>
              <p:cNvSpPr/>
              <p:nvPr/>
            </p:nvSpPr>
            <p:spPr>
              <a:xfrm>
                <a:off x="0" y="0"/>
                <a:ext cx="812800" cy="1558836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1558836">
                    <a:moveTo>
                      <a:pt x="406400" y="0"/>
                    </a:moveTo>
                    <a:cubicBezTo>
                      <a:pt x="181951" y="0"/>
                      <a:pt x="0" y="348957"/>
                      <a:pt x="0" y="779418"/>
                    </a:cubicBezTo>
                    <a:cubicBezTo>
                      <a:pt x="0" y="1209878"/>
                      <a:pt x="181951" y="1558836"/>
                      <a:pt x="406400" y="1558836"/>
                    </a:cubicBezTo>
                    <a:cubicBezTo>
                      <a:pt x="630849" y="1558836"/>
                      <a:pt x="812800" y="1209878"/>
                      <a:pt x="812800" y="779418"/>
                    </a:cubicBezTo>
                    <a:cubicBezTo>
                      <a:pt x="812800" y="348957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4153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85" name="TextBox 1285"/>
              <p:cNvSpPr txBox="1"/>
              <p:nvPr/>
            </p:nvSpPr>
            <p:spPr>
              <a:xfrm>
                <a:off x="76200" y="98516"/>
                <a:ext cx="660400" cy="1314179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286" name="Group 1286"/>
            <p:cNvGrpSpPr/>
            <p:nvPr/>
          </p:nvGrpSpPr>
          <p:grpSpPr>
            <a:xfrm>
              <a:off x="1813738" y="851258"/>
              <a:ext cx="14968" cy="28706"/>
              <a:chOff x="0" y="0"/>
              <a:chExt cx="812800" cy="1558836"/>
            </a:xfrm>
          </p:grpSpPr>
          <p:sp>
            <p:nvSpPr>
              <p:cNvPr id="1287" name="Freeform 1287"/>
              <p:cNvSpPr/>
              <p:nvPr/>
            </p:nvSpPr>
            <p:spPr>
              <a:xfrm>
                <a:off x="0" y="0"/>
                <a:ext cx="812800" cy="1558836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1558836">
                    <a:moveTo>
                      <a:pt x="406400" y="0"/>
                    </a:moveTo>
                    <a:cubicBezTo>
                      <a:pt x="181951" y="0"/>
                      <a:pt x="0" y="348957"/>
                      <a:pt x="0" y="779418"/>
                    </a:cubicBezTo>
                    <a:cubicBezTo>
                      <a:pt x="0" y="1209878"/>
                      <a:pt x="181951" y="1558836"/>
                      <a:pt x="406400" y="1558836"/>
                    </a:cubicBezTo>
                    <a:cubicBezTo>
                      <a:pt x="630849" y="1558836"/>
                      <a:pt x="812800" y="1209878"/>
                      <a:pt x="812800" y="779418"/>
                    </a:cubicBezTo>
                    <a:cubicBezTo>
                      <a:pt x="812800" y="348957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4153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88" name="TextBox 1288"/>
              <p:cNvSpPr txBox="1"/>
              <p:nvPr/>
            </p:nvSpPr>
            <p:spPr>
              <a:xfrm>
                <a:off x="76200" y="98516"/>
                <a:ext cx="660400" cy="1314179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sp>
          <p:nvSpPr>
            <p:cNvPr id="1289" name="AutoShape 1289"/>
            <p:cNvSpPr/>
            <p:nvPr/>
          </p:nvSpPr>
          <p:spPr>
            <a:xfrm>
              <a:off x="1543895" y="168089"/>
              <a:ext cx="408682" cy="222959"/>
            </a:xfrm>
            <a:prstGeom prst="line">
              <a:avLst/>
            </a:prstGeom>
            <a:ln w="5741" cap="flat">
              <a:solidFill>
                <a:srgbClr val="A38B7A">
                  <a:alpha val="77647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290" name="AutoShape 1290"/>
            <p:cNvSpPr/>
            <p:nvPr/>
          </p:nvSpPr>
          <p:spPr>
            <a:xfrm>
              <a:off x="1546066" y="201230"/>
              <a:ext cx="391317" cy="221257"/>
            </a:xfrm>
            <a:prstGeom prst="line">
              <a:avLst/>
            </a:prstGeom>
            <a:ln w="5741" cap="flat">
              <a:solidFill>
                <a:srgbClr val="A38B7A">
                  <a:alpha val="77647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291" name="AutoShape 1291"/>
            <p:cNvSpPr/>
            <p:nvPr/>
          </p:nvSpPr>
          <p:spPr>
            <a:xfrm>
              <a:off x="1545416" y="234372"/>
              <a:ext cx="370304" cy="205925"/>
            </a:xfrm>
            <a:prstGeom prst="line">
              <a:avLst/>
            </a:prstGeom>
            <a:ln w="5741" cap="flat">
              <a:solidFill>
                <a:srgbClr val="A38B7A">
                  <a:alpha val="77647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292" name="AutoShape 1292"/>
            <p:cNvSpPr/>
            <p:nvPr/>
          </p:nvSpPr>
          <p:spPr>
            <a:xfrm>
              <a:off x="1548183" y="268183"/>
              <a:ext cx="370304" cy="205925"/>
            </a:xfrm>
            <a:prstGeom prst="line">
              <a:avLst/>
            </a:prstGeom>
            <a:ln w="5741" cap="flat">
              <a:solidFill>
                <a:srgbClr val="A38B7A">
                  <a:alpha val="77647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293" name="AutoShape 1293"/>
            <p:cNvSpPr/>
            <p:nvPr/>
          </p:nvSpPr>
          <p:spPr>
            <a:xfrm>
              <a:off x="1535106" y="301995"/>
              <a:ext cx="370304" cy="205925"/>
            </a:xfrm>
            <a:prstGeom prst="line">
              <a:avLst/>
            </a:prstGeom>
            <a:ln w="5741" cap="flat">
              <a:solidFill>
                <a:srgbClr val="A38B7A">
                  <a:alpha val="77647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294" name="AutoShape 1294"/>
            <p:cNvSpPr/>
            <p:nvPr/>
          </p:nvSpPr>
          <p:spPr>
            <a:xfrm>
              <a:off x="1526066" y="335020"/>
              <a:ext cx="343442" cy="172900"/>
            </a:xfrm>
            <a:prstGeom prst="line">
              <a:avLst/>
            </a:prstGeom>
            <a:ln w="5741" cap="flat">
              <a:solidFill>
                <a:srgbClr val="A38B7A">
                  <a:alpha val="77647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295" name="AutoShape 1295"/>
            <p:cNvSpPr/>
            <p:nvPr/>
          </p:nvSpPr>
          <p:spPr>
            <a:xfrm>
              <a:off x="1526066" y="356332"/>
              <a:ext cx="300393" cy="117777"/>
            </a:xfrm>
            <a:prstGeom prst="line">
              <a:avLst/>
            </a:prstGeom>
            <a:ln w="5741" cap="flat">
              <a:solidFill>
                <a:srgbClr val="A38B7A">
                  <a:alpha val="77647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296" name="AutoShape 1296"/>
            <p:cNvSpPr/>
            <p:nvPr/>
          </p:nvSpPr>
          <p:spPr>
            <a:xfrm>
              <a:off x="1506715" y="386641"/>
              <a:ext cx="319743" cy="121279"/>
            </a:xfrm>
            <a:prstGeom prst="line">
              <a:avLst/>
            </a:prstGeom>
            <a:ln w="5741" cap="flat">
              <a:solidFill>
                <a:srgbClr val="A38B7A">
                  <a:alpha val="77647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297" name="AutoShape 1297"/>
            <p:cNvSpPr/>
            <p:nvPr/>
          </p:nvSpPr>
          <p:spPr>
            <a:xfrm>
              <a:off x="1479852" y="403204"/>
              <a:ext cx="346606" cy="104716"/>
            </a:xfrm>
            <a:prstGeom prst="line">
              <a:avLst/>
            </a:prstGeom>
            <a:ln w="5741" cap="flat">
              <a:solidFill>
                <a:srgbClr val="A38B7A">
                  <a:alpha val="77647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298" name="AutoShape 1298"/>
            <p:cNvSpPr/>
            <p:nvPr/>
          </p:nvSpPr>
          <p:spPr>
            <a:xfrm flipH="1" flipV="1">
              <a:off x="2950654" y="662871"/>
              <a:ext cx="6582" cy="265847"/>
            </a:xfrm>
            <a:prstGeom prst="line">
              <a:avLst/>
            </a:prstGeom>
            <a:ln w="5741" cap="flat">
              <a:solidFill>
                <a:srgbClr val="0E4153">
                  <a:alpha val="77647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299" name="AutoShape 1299"/>
            <p:cNvSpPr/>
            <p:nvPr/>
          </p:nvSpPr>
          <p:spPr>
            <a:xfrm flipH="1" flipV="1">
              <a:off x="2739533" y="644078"/>
              <a:ext cx="85996" cy="405382"/>
            </a:xfrm>
            <a:prstGeom prst="line">
              <a:avLst/>
            </a:prstGeom>
            <a:ln w="5741" cap="flat">
              <a:solidFill>
                <a:srgbClr val="0E4153">
                  <a:alpha val="77647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300" name="AutoShape 1300"/>
            <p:cNvSpPr/>
            <p:nvPr/>
          </p:nvSpPr>
          <p:spPr>
            <a:xfrm flipH="1" flipV="1">
              <a:off x="445075" y="729446"/>
              <a:ext cx="35697" cy="204292"/>
            </a:xfrm>
            <a:prstGeom prst="line">
              <a:avLst/>
            </a:prstGeom>
            <a:ln w="5741" cap="flat">
              <a:solidFill>
                <a:srgbClr val="6C4F3A">
                  <a:alpha val="77647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301" name="AutoShape 1301"/>
            <p:cNvSpPr/>
            <p:nvPr/>
          </p:nvSpPr>
          <p:spPr>
            <a:xfrm flipH="1" flipV="1">
              <a:off x="144920" y="472627"/>
              <a:ext cx="335852" cy="207388"/>
            </a:xfrm>
            <a:prstGeom prst="line">
              <a:avLst/>
            </a:prstGeom>
            <a:ln w="5741" cap="flat">
              <a:solidFill>
                <a:srgbClr val="6C4F3A">
                  <a:alpha val="77647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302" name="AutoShape 1302"/>
            <p:cNvSpPr/>
            <p:nvPr/>
          </p:nvSpPr>
          <p:spPr>
            <a:xfrm flipH="1" flipV="1">
              <a:off x="144920" y="552331"/>
              <a:ext cx="300154" cy="161826"/>
            </a:xfrm>
            <a:prstGeom prst="line">
              <a:avLst/>
            </a:prstGeom>
            <a:ln w="5741" cap="flat">
              <a:solidFill>
                <a:srgbClr val="6C4F3A">
                  <a:alpha val="77647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303" name="AutoShape 1303"/>
            <p:cNvSpPr/>
            <p:nvPr/>
          </p:nvSpPr>
          <p:spPr>
            <a:xfrm flipV="1">
              <a:off x="96650" y="972075"/>
              <a:ext cx="384122" cy="160242"/>
            </a:xfrm>
            <a:prstGeom prst="line">
              <a:avLst/>
            </a:prstGeom>
            <a:ln w="5741" cap="flat">
              <a:solidFill>
                <a:srgbClr val="6C4F3A">
                  <a:alpha val="77647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304" name="AutoShape 1304"/>
            <p:cNvSpPr/>
            <p:nvPr/>
          </p:nvSpPr>
          <p:spPr>
            <a:xfrm flipV="1">
              <a:off x="145718" y="961535"/>
              <a:ext cx="277364" cy="80205"/>
            </a:xfrm>
            <a:prstGeom prst="line">
              <a:avLst/>
            </a:prstGeom>
            <a:ln w="5741" cap="flat">
              <a:solidFill>
                <a:srgbClr val="6C4F3A">
                  <a:alpha val="77647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305" name="AutoShape 1305"/>
            <p:cNvSpPr/>
            <p:nvPr/>
          </p:nvSpPr>
          <p:spPr>
            <a:xfrm flipV="1">
              <a:off x="175464" y="900539"/>
              <a:ext cx="211912" cy="38337"/>
            </a:xfrm>
            <a:prstGeom prst="line">
              <a:avLst/>
            </a:prstGeom>
            <a:ln w="5741" cap="flat">
              <a:solidFill>
                <a:srgbClr val="6C4F3A">
                  <a:alpha val="77647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306" name="AutoShape 1306"/>
            <p:cNvSpPr/>
            <p:nvPr/>
          </p:nvSpPr>
          <p:spPr>
            <a:xfrm>
              <a:off x="160475" y="840443"/>
              <a:ext cx="209973" cy="0"/>
            </a:xfrm>
            <a:prstGeom prst="line">
              <a:avLst/>
            </a:prstGeom>
            <a:ln w="5741" cap="flat">
              <a:solidFill>
                <a:srgbClr val="6C4F3A">
                  <a:alpha val="77647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307" name="AutoShape 1307"/>
            <p:cNvSpPr/>
            <p:nvPr/>
          </p:nvSpPr>
          <p:spPr>
            <a:xfrm flipH="1" flipV="1">
              <a:off x="160475" y="714157"/>
              <a:ext cx="234258" cy="34926"/>
            </a:xfrm>
            <a:prstGeom prst="line">
              <a:avLst/>
            </a:prstGeom>
            <a:ln w="5741" cap="flat">
              <a:solidFill>
                <a:srgbClr val="6C4F3A">
                  <a:alpha val="77647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308" name="AutoShape 1308"/>
            <p:cNvSpPr/>
            <p:nvPr/>
          </p:nvSpPr>
          <p:spPr>
            <a:xfrm flipV="1">
              <a:off x="1780055" y="1156852"/>
              <a:ext cx="163276" cy="264041"/>
            </a:xfrm>
            <a:prstGeom prst="line">
              <a:avLst/>
            </a:prstGeom>
            <a:ln w="5741" cap="flat">
              <a:solidFill>
                <a:srgbClr val="A0815C">
                  <a:alpha val="77647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309" name="AutoShape 1309"/>
            <p:cNvSpPr/>
            <p:nvPr/>
          </p:nvSpPr>
          <p:spPr>
            <a:xfrm flipV="1">
              <a:off x="1773033" y="1139968"/>
              <a:ext cx="145646" cy="232175"/>
            </a:xfrm>
            <a:prstGeom prst="line">
              <a:avLst/>
            </a:prstGeom>
            <a:ln w="5741" cap="flat">
              <a:solidFill>
                <a:srgbClr val="A0815C">
                  <a:alpha val="77647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310" name="AutoShape 1310"/>
            <p:cNvSpPr/>
            <p:nvPr/>
          </p:nvSpPr>
          <p:spPr>
            <a:xfrm flipV="1">
              <a:off x="1765212" y="1145324"/>
              <a:ext cx="116278" cy="172520"/>
            </a:xfrm>
            <a:prstGeom prst="line">
              <a:avLst/>
            </a:prstGeom>
            <a:ln w="5741" cap="flat">
              <a:solidFill>
                <a:srgbClr val="A0815C">
                  <a:alpha val="77647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311" name="AutoShape 1311"/>
            <p:cNvSpPr/>
            <p:nvPr/>
          </p:nvSpPr>
          <p:spPr>
            <a:xfrm flipV="1">
              <a:off x="1760302" y="1148625"/>
              <a:ext cx="98276" cy="135128"/>
            </a:xfrm>
            <a:prstGeom prst="line">
              <a:avLst/>
            </a:prstGeom>
            <a:ln w="5741" cap="flat">
              <a:solidFill>
                <a:srgbClr val="A0815C">
                  <a:alpha val="77647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312" name="AutoShape 1312"/>
            <p:cNvSpPr/>
            <p:nvPr/>
          </p:nvSpPr>
          <p:spPr>
            <a:xfrm flipV="1">
              <a:off x="932955" y="991454"/>
              <a:ext cx="125322" cy="113330"/>
            </a:xfrm>
            <a:prstGeom prst="line">
              <a:avLst/>
            </a:prstGeom>
            <a:ln w="5741" cap="flat">
              <a:solidFill>
                <a:srgbClr val="706E5C">
                  <a:alpha val="77647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313" name="AutoShape 1313"/>
            <p:cNvSpPr/>
            <p:nvPr/>
          </p:nvSpPr>
          <p:spPr>
            <a:xfrm flipV="1">
              <a:off x="893431" y="990065"/>
              <a:ext cx="129989" cy="72318"/>
            </a:xfrm>
            <a:prstGeom prst="line">
              <a:avLst/>
            </a:prstGeom>
            <a:ln w="5741" cap="flat">
              <a:solidFill>
                <a:srgbClr val="706E5C">
                  <a:alpha val="77647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314" name="AutoShape 1314"/>
            <p:cNvSpPr/>
            <p:nvPr/>
          </p:nvSpPr>
          <p:spPr>
            <a:xfrm flipV="1">
              <a:off x="862157" y="971445"/>
              <a:ext cx="127615" cy="58569"/>
            </a:xfrm>
            <a:prstGeom prst="line">
              <a:avLst/>
            </a:prstGeom>
            <a:ln w="5741" cap="flat">
              <a:solidFill>
                <a:srgbClr val="706E5C">
                  <a:alpha val="77647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315" name="AutoShape 1315"/>
            <p:cNvSpPr/>
            <p:nvPr/>
          </p:nvSpPr>
          <p:spPr>
            <a:xfrm flipV="1">
              <a:off x="822043" y="968471"/>
              <a:ext cx="131623" cy="8953"/>
            </a:xfrm>
            <a:prstGeom prst="line">
              <a:avLst/>
            </a:prstGeom>
            <a:ln w="5741" cap="flat">
              <a:solidFill>
                <a:srgbClr val="706E5C">
                  <a:alpha val="77647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316" name="AutoShape 1316"/>
            <p:cNvSpPr/>
            <p:nvPr/>
          </p:nvSpPr>
          <p:spPr>
            <a:xfrm flipV="1">
              <a:off x="2526939" y="1092119"/>
              <a:ext cx="175981" cy="158661"/>
            </a:xfrm>
            <a:prstGeom prst="line">
              <a:avLst/>
            </a:prstGeom>
            <a:ln w="5741" cap="flat">
              <a:solidFill>
                <a:srgbClr val="A0815C">
                  <a:alpha val="77647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317" name="AutoShape 1317"/>
            <p:cNvSpPr/>
            <p:nvPr/>
          </p:nvSpPr>
          <p:spPr>
            <a:xfrm flipV="1">
              <a:off x="2548341" y="1092119"/>
              <a:ext cx="154578" cy="181151"/>
            </a:xfrm>
            <a:prstGeom prst="line">
              <a:avLst/>
            </a:prstGeom>
            <a:ln w="5741" cap="flat">
              <a:solidFill>
                <a:srgbClr val="A0815C">
                  <a:alpha val="77647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318" name="AutoShape 1318"/>
            <p:cNvSpPr/>
            <p:nvPr/>
          </p:nvSpPr>
          <p:spPr>
            <a:xfrm flipV="1">
              <a:off x="2607166" y="1091365"/>
              <a:ext cx="116599" cy="166981"/>
            </a:xfrm>
            <a:prstGeom prst="line">
              <a:avLst/>
            </a:prstGeom>
            <a:ln w="5741" cap="flat">
              <a:solidFill>
                <a:srgbClr val="A0815C">
                  <a:alpha val="77647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319" name="AutoShape 1319"/>
            <p:cNvSpPr/>
            <p:nvPr/>
          </p:nvSpPr>
          <p:spPr>
            <a:xfrm flipV="1">
              <a:off x="2664610" y="1115967"/>
              <a:ext cx="74020" cy="112555"/>
            </a:xfrm>
            <a:prstGeom prst="line">
              <a:avLst/>
            </a:prstGeom>
            <a:ln w="5741" cap="flat">
              <a:solidFill>
                <a:srgbClr val="A0815C">
                  <a:alpha val="77647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grpSp>
          <p:nvGrpSpPr>
            <p:cNvPr id="1320" name="Group 1320"/>
            <p:cNvGrpSpPr/>
            <p:nvPr/>
          </p:nvGrpSpPr>
          <p:grpSpPr>
            <a:xfrm>
              <a:off x="1324870" y="937088"/>
              <a:ext cx="67508" cy="31645"/>
              <a:chOff x="0" y="0"/>
              <a:chExt cx="433490" cy="203199"/>
            </a:xfrm>
          </p:grpSpPr>
          <p:sp>
            <p:nvSpPr>
              <p:cNvPr id="1321" name="Freeform 1321"/>
              <p:cNvSpPr/>
              <p:nvPr/>
            </p:nvSpPr>
            <p:spPr>
              <a:xfrm>
                <a:off x="0" y="0"/>
                <a:ext cx="433490" cy="203199"/>
              </a:xfrm>
              <a:custGeom>
                <a:avLst/>
                <a:gdLst/>
                <a:ahLst/>
                <a:cxnLst/>
                <a:rect l="l" t="t" r="r" b="b"/>
                <a:pathLst>
                  <a:path w="433490" h="203199">
                    <a:moveTo>
                      <a:pt x="216745" y="0"/>
                    </a:moveTo>
                    <a:cubicBezTo>
                      <a:pt x="97040" y="0"/>
                      <a:pt x="0" y="45488"/>
                      <a:pt x="0" y="101599"/>
                    </a:cubicBezTo>
                    <a:cubicBezTo>
                      <a:pt x="0" y="157711"/>
                      <a:pt x="97040" y="203199"/>
                      <a:pt x="216745" y="203199"/>
                    </a:cubicBezTo>
                    <a:cubicBezTo>
                      <a:pt x="336450" y="203199"/>
                      <a:pt x="433490" y="157711"/>
                      <a:pt x="433490" y="101599"/>
                    </a:cubicBezTo>
                    <a:cubicBezTo>
                      <a:pt x="433490" y="45488"/>
                      <a:pt x="336450" y="0"/>
                      <a:pt x="216745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22" name="TextBox 1322"/>
              <p:cNvSpPr txBox="1"/>
              <p:nvPr/>
            </p:nvSpPr>
            <p:spPr>
              <a:xfrm>
                <a:off x="40640" y="-28575"/>
                <a:ext cx="352210" cy="212724"/>
              </a:xfrm>
              <a:prstGeom prst="rect">
                <a:avLst/>
              </a:prstGeom>
            </p:spPr>
            <p:txBody>
              <a:bodyPr lIns="8232" tIns="8232" rIns="8232" bIns="823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323" name="Group 1323"/>
            <p:cNvGrpSpPr/>
            <p:nvPr/>
          </p:nvGrpSpPr>
          <p:grpSpPr>
            <a:xfrm>
              <a:off x="1327441" y="938293"/>
              <a:ext cx="62367" cy="29235"/>
              <a:chOff x="0" y="0"/>
              <a:chExt cx="433490" cy="203199"/>
            </a:xfrm>
          </p:grpSpPr>
          <p:sp>
            <p:nvSpPr>
              <p:cNvPr id="1324" name="Freeform 1324"/>
              <p:cNvSpPr/>
              <p:nvPr/>
            </p:nvSpPr>
            <p:spPr>
              <a:xfrm>
                <a:off x="0" y="0"/>
                <a:ext cx="433490" cy="203199"/>
              </a:xfrm>
              <a:custGeom>
                <a:avLst/>
                <a:gdLst/>
                <a:ahLst/>
                <a:cxnLst/>
                <a:rect l="l" t="t" r="r" b="b"/>
                <a:pathLst>
                  <a:path w="433490" h="203199">
                    <a:moveTo>
                      <a:pt x="216745" y="0"/>
                    </a:moveTo>
                    <a:cubicBezTo>
                      <a:pt x="97040" y="0"/>
                      <a:pt x="0" y="45488"/>
                      <a:pt x="0" y="101599"/>
                    </a:cubicBezTo>
                    <a:cubicBezTo>
                      <a:pt x="0" y="157711"/>
                      <a:pt x="97040" y="203199"/>
                      <a:pt x="216745" y="203199"/>
                    </a:cubicBezTo>
                    <a:cubicBezTo>
                      <a:pt x="336450" y="203199"/>
                      <a:pt x="433490" y="157711"/>
                      <a:pt x="433490" y="101599"/>
                    </a:cubicBezTo>
                    <a:cubicBezTo>
                      <a:pt x="433490" y="45488"/>
                      <a:pt x="336450" y="0"/>
                      <a:pt x="216745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25" name="TextBox 1325"/>
              <p:cNvSpPr txBox="1"/>
              <p:nvPr/>
            </p:nvSpPr>
            <p:spPr>
              <a:xfrm>
                <a:off x="40640" y="-28575"/>
                <a:ext cx="352210" cy="212724"/>
              </a:xfrm>
              <a:prstGeom prst="rect">
                <a:avLst/>
              </a:prstGeom>
            </p:spPr>
            <p:txBody>
              <a:bodyPr lIns="8232" tIns="8232" rIns="8232" bIns="823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326" name="Group 1326"/>
            <p:cNvGrpSpPr/>
            <p:nvPr/>
          </p:nvGrpSpPr>
          <p:grpSpPr>
            <a:xfrm>
              <a:off x="1429004" y="878022"/>
              <a:ext cx="38010" cy="34447"/>
              <a:chOff x="0" y="0"/>
              <a:chExt cx="433490" cy="392853"/>
            </a:xfrm>
          </p:grpSpPr>
          <p:sp>
            <p:nvSpPr>
              <p:cNvPr id="1327" name="Freeform 1327"/>
              <p:cNvSpPr/>
              <p:nvPr/>
            </p:nvSpPr>
            <p:spPr>
              <a:xfrm>
                <a:off x="0" y="0"/>
                <a:ext cx="433490" cy="392853"/>
              </a:xfrm>
              <a:custGeom>
                <a:avLst/>
                <a:gdLst/>
                <a:ahLst/>
                <a:cxnLst/>
                <a:rect l="l" t="t" r="r" b="b"/>
                <a:pathLst>
                  <a:path w="433490" h="392853">
                    <a:moveTo>
                      <a:pt x="216745" y="0"/>
                    </a:moveTo>
                    <a:cubicBezTo>
                      <a:pt x="97040" y="0"/>
                      <a:pt x="0" y="87943"/>
                      <a:pt x="0" y="196427"/>
                    </a:cubicBezTo>
                    <a:cubicBezTo>
                      <a:pt x="0" y="304910"/>
                      <a:pt x="97040" y="392853"/>
                      <a:pt x="216745" y="392853"/>
                    </a:cubicBezTo>
                    <a:cubicBezTo>
                      <a:pt x="336450" y="392853"/>
                      <a:pt x="433490" y="304910"/>
                      <a:pt x="433490" y="196427"/>
                    </a:cubicBezTo>
                    <a:cubicBezTo>
                      <a:pt x="433490" y="87943"/>
                      <a:pt x="336450" y="0"/>
                      <a:pt x="216745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28" name="TextBox 1328"/>
              <p:cNvSpPr txBox="1"/>
              <p:nvPr/>
            </p:nvSpPr>
            <p:spPr>
              <a:xfrm>
                <a:off x="40640" y="-10795"/>
                <a:ext cx="352210" cy="366818"/>
              </a:xfrm>
              <a:prstGeom prst="rect">
                <a:avLst/>
              </a:prstGeom>
            </p:spPr>
            <p:txBody>
              <a:bodyPr lIns="4635" tIns="4635" rIns="4635" bIns="4635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329" name="Group 1329"/>
            <p:cNvGrpSpPr/>
            <p:nvPr/>
          </p:nvGrpSpPr>
          <p:grpSpPr>
            <a:xfrm>
              <a:off x="1430451" y="879333"/>
              <a:ext cx="35116" cy="31824"/>
              <a:chOff x="0" y="0"/>
              <a:chExt cx="433490" cy="392853"/>
            </a:xfrm>
          </p:grpSpPr>
          <p:sp>
            <p:nvSpPr>
              <p:cNvPr id="1330" name="Freeform 1330"/>
              <p:cNvSpPr/>
              <p:nvPr/>
            </p:nvSpPr>
            <p:spPr>
              <a:xfrm>
                <a:off x="0" y="0"/>
                <a:ext cx="433490" cy="392853"/>
              </a:xfrm>
              <a:custGeom>
                <a:avLst/>
                <a:gdLst/>
                <a:ahLst/>
                <a:cxnLst/>
                <a:rect l="l" t="t" r="r" b="b"/>
                <a:pathLst>
                  <a:path w="433490" h="392853">
                    <a:moveTo>
                      <a:pt x="216745" y="0"/>
                    </a:moveTo>
                    <a:cubicBezTo>
                      <a:pt x="97040" y="0"/>
                      <a:pt x="0" y="87943"/>
                      <a:pt x="0" y="196427"/>
                    </a:cubicBezTo>
                    <a:cubicBezTo>
                      <a:pt x="0" y="304910"/>
                      <a:pt x="97040" y="392853"/>
                      <a:pt x="216745" y="392853"/>
                    </a:cubicBezTo>
                    <a:cubicBezTo>
                      <a:pt x="336450" y="392853"/>
                      <a:pt x="433490" y="304910"/>
                      <a:pt x="433490" y="196427"/>
                    </a:cubicBezTo>
                    <a:cubicBezTo>
                      <a:pt x="433490" y="87943"/>
                      <a:pt x="336450" y="0"/>
                      <a:pt x="216745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31" name="TextBox 1331"/>
              <p:cNvSpPr txBox="1"/>
              <p:nvPr/>
            </p:nvSpPr>
            <p:spPr>
              <a:xfrm>
                <a:off x="40640" y="-10795"/>
                <a:ext cx="352210" cy="366818"/>
              </a:xfrm>
              <a:prstGeom prst="rect">
                <a:avLst/>
              </a:prstGeom>
            </p:spPr>
            <p:txBody>
              <a:bodyPr lIns="4635" tIns="4635" rIns="4635" bIns="4635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332" name="Group 1332"/>
            <p:cNvGrpSpPr/>
            <p:nvPr/>
          </p:nvGrpSpPr>
          <p:grpSpPr>
            <a:xfrm>
              <a:off x="1502137" y="952911"/>
              <a:ext cx="42957" cy="51418"/>
              <a:chOff x="0" y="0"/>
              <a:chExt cx="328213" cy="392853"/>
            </a:xfrm>
          </p:grpSpPr>
          <p:sp>
            <p:nvSpPr>
              <p:cNvPr id="1333" name="Freeform 1333"/>
              <p:cNvSpPr/>
              <p:nvPr/>
            </p:nvSpPr>
            <p:spPr>
              <a:xfrm>
                <a:off x="0" y="0"/>
                <a:ext cx="328213" cy="392853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392853">
                    <a:moveTo>
                      <a:pt x="164106" y="0"/>
                    </a:moveTo>
                    <a:cubicBezTo>
                      <a:pt x="73473" y="0"/>
                      <a:pt x="0" y="87943"/>
                      <a:pt x="0" y="196427"/>
                    </a:cubicBezTo>
                    <a:cubicBezTo>
                      <a:pt x="0" y="304910"/>
                      <a:pt x="73473" y="392853"/>
                      <a:pt x="164106" y="392853"/>
                    </a:cubicBezTo>
                    <a:cubicBezTo>
                      <a:pt x="254740" y="392853"/>
                      <a:pt x="328213" y="304910"/>
                      <a:pt x="328213" y="196427"/>
                    </a:cubicBezTo>
                    <a:cubicBezTo>
                      <a:pt x="328213" y="87943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34" name="TextBox 1334"/>
              <p:cNvSpPr txBox="1"/>
              <p:nvPr/>
            </p:nvSpPr>
            <p:spPr>
              <a:xfrm>
                <a:off x="30770" y="-10795"/>
                <a:ext cx="266673" cy="3668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335" name="Group 1335"/>
            <p:cNvGrpSpPr/>
            <p:nvPr/>
          </p:nvGrpSpPr>
          <p:grpSpPr>
            <a:xfrm>
              <a:off x="1503773" y="954868"/>
              <a:ext cx="39686" cy="47502"/>
              <a:chOff x="0" y="0"/>
              <a:chExt cx="328213" cy="392853"/>
            </a:xfrm>
          </p:grpSpPr>
          <p:sp>
            <p:nvSpPr>
              <p:cNvPr id="1336" name="Freeform 1336"/>
              <p:cNvSpPr/>
              <p:nvPr/>
            </p:nvSpPr>
            <p:spPr>
              <a:xfrm>
                <a:off x="0" y="0"/>
                <a:ext cx="328213" cy="392853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392853">
                    <a:moveTo>
                      <a:pt x="164106" y="0"/>
                    </a:moveTo>
                    <a:cubicBezTo>
                      <a:pt x="73473" y="0"/>
                      <a:pt x="0" y="87943"/>
                      <a:pt x="0" y="196427"/>
                    </a:cubicBezTo>
                    <a:cubicBezTo>
                      <a:pt x="0" y="304910"/>
                      <a:pt x="73473" y="392853"/>
                      <a:pt x="164106" y="392853"/>
                    </a:cubicBezTo>
                    <a:cubicBezTo>
                      <a:pt x="254740" y="392853"/>
                      <a:pt x="328213" y="304910"/>
                      <a:pt x="328213" y="196427"/>
                    </a:cubicBezTo>
                    <a:cubicBezTo>
                      <a:pt x="328213" y="87943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37" name="TextBox 1337"/>
              <p:cNvSpPr txBox="1"/>
              <p:nvPr/>
            </p:nvSpPr>
            <p:spPr>
              <a:xfrm>
                <a:off x="30770" y="-10795"/>
                <a:ext cx="266673" cy="3668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338" name="Group 1338"/>
            <p:cNvGrpSpPr/>
            <p:nvPr/>
          </p:nvGrpSpPr>
          <p:grpSpPr>
            <a:xfrm>
              <a:off x="1513619" y="978619"/>
              <a:ext cx="42957" cy="33746"/>
              <a:chOff x="0" y="0"/>
              <a:chExt cx="328213" cy="257837"/>
            </a:xfrm>
          </p:grpSpPr>
          <p:sp>
            <p:nvSpPr>
              <p:cNvPr id="1339" name="Freeform 1339"/>
              <p:cNvSpPr/>
              <p:nvPr/>
            </p:nvSpPr>
            <p:spPr>
              <a:xfrm>
                <a:off x="0" y="0"/>
                <a:ext cx="328213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257837">
                    <a:moveTo>
                      <a:pt x="164106" y="0"/>
                    </a:moveTo>
                    <a:cubicBezTo>
                      <a:pt x="73473" y="0"/>
                      <a:pt x="0" y="57719"/>
                      <a:pt x="0" y="128919"/>
                    </a:cubicBezTo>
                    <a:cubicBezTo>
                      <a:pt x="0" y="200119"/>
                      <a:pt x="73473" y="257837"/>
                      <a:pt x="164106" y="257837"/>
                    </a:cubicBezTo>
                    <a:cubicBezTo>
                      <a:pt x="254740" y="257837"/>
                      <a:pt x="328213" y="200119"/>
                      <a:pt x="328213" y="128919"/>
                    </a:cubicBezTo>
                    <a:cubicBezTo>
                      <a:pt x="328213" y="57719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40" name="TextBox 1340"/>
              <p:cNvSpPr txBox="1"/>
              <p:nvPr/>
            </p:nvSpPr>
            <p:spPr>
              <a:xfrm>
                <a:off x="30770" y="-23453"/>
                <a:ext cx="266673" cy="2571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341" name="Group 1341"/>
            <p:cNvGrpSpPr/>
            <p:nvPr/>
          </p:nvGrpSpPr>
          <p:grpSpPr>
            <a:xfrm>
              <a:off x="1515255" y="979904"/>
              <a:ext cx="39686" cy="31176"/>
              <a:chOff x="0" y="0"/>
              <a:chExt cx="328213" cy="257837"/>
            </a:xfrm>
          </p:grpSpPr>
          <p:sp>
            <p:nvSpPr>
              <p:cNvPr id="1342" name="Freeform 1342"/>
              <p:cNvSpPr/>
              <p:nvPr/>
            </p:nvSpPr>
            <p:spPr>
              <a:xfrm>
                <a:off x="0" y="0"/>
                <a:ext cx="328213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257837">
                    <a:moveTo>
                      <a:pt x="164106" y="0"/>
                    </a:moveTo>
                    <a:cubicBezTo>
                      <a:pt x="73473" y="0"/>
                      <a:pt x="0" y="57719"/>
                      <a:pt x="0" y="128919"/>
                    </a:cubicBezTo>
                    <a:cubicBezTo>
                      <a:pt x="0" y="200119"/>
                      <a:pt x="73473" y="257837"/>
                      <a:pt x="164106" y="257837"/>
                    </a:cubicBezTo>
                    <a:cubicBezTo>
                      <a:pt x="254740" y="257837"/>
                      <a:pt x="328213" y="200119"/>
                      <a:pt x="328213" y="128919"/>
                    </a:cubicBezTo>
                    <a:cubicBezTo>
                      <a:pt x="328213" y="57719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43" name="TextBox 1343"/>
              <p:cNvSpPr txBox="1"/>
              <p:nvPr/>
            </p:nvSpPr>
            <p:spPr>
              <a:xfrm>
                <a:off x="30770" y="-23453"/>
                <a:ext cx="266673" cy="2571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344" name="Group 1344"/>
            <p:cNvGrpSpPr/>
            <p:nvPr/>
          </p:nvGrpSpPr>
          <p:grpSpPr>
            <a:xfrm>
              <a:off x="1535098" y="819968"/>
              <a:ext cx="67508" cy="31645"/>
              <a:chOff x="0" y="0"/>
              <a:chExt cx="433490" cy="203199"/>
            </a:xfrm>
          </p:grpSpPr>
          <p:sp>
            <p:nvSpPr>
              <p:cNvPr id="1345" name="Freeform 1345"/>
              <p:cNvSpPr/>
              <p:nvPr/>
            </p:nvSpPr>
            <p:spPr>
              <a:xfrm>
                <a:off x="0" y="0"/>
                <a:ext cx="433490" cy="203199"/>
              </a:xfrm>
              <a:custGeom>
                <a:avLst/>
                <a:gdLst/>
                <a:ahLst/>
                <a:cxnLst/>
                <a:rect l="l" t="t" r="r" b="b"/>
                <a:pathLst>
                  <a:path w="433490" h="203199">
                    <a:moveTo>
                      <a:pt x="216745" y="0"/>
                    </a:moveTo>
                    <a:cubicBezTo>
                      <a:pt x="97040" y="0"/>
                      <a:pt x="0" y="45488"/>
                      <a:pt x="0" y="101599"/>
                    </a:cubicBezTo>
                    <a:cubicBezTo>
                      <a:pt x="0" y="157711"/>
                      <a:pt x="97040" y="203199"/>
                      <a:pt x="216745" y="203199"/>
                    </a:cubicBezTo>
                    <a:cubicBezTo>
                      <a:pt x="336450" y="203199"/>
                      <a:pt x="433490" y="157711"/>
                      <a:pt x="433490" y="101599"/>
                    </a:cubicBezTo>
                    <a:cubicBezTo>
                      <a:pt x="433490" y="45488"/>
                      <a:pt x="336450" y="0"/>
                      <a:pt x="216745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46" name="TextBox 1346"/>
              <p:cNvSpPr txBox="1"/>
              <p:nvPr/>
            </p:nvSpPr>
            <p:spPr>
              <a:xfrm>
                <a:off x="40640" y="-28575"/>
                <a:ext cx="352210" cy="212724"/>
              </a:xfrm>
              <a:prstGeom prst="rect">
                <a:avLst/>
              </a:prstGeom>
            </p:spPr>
            <p:txBody>
              <a:bodyPr lIns="8232" tIns="8232" rIns="8232" bIns="823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347" name="Group 1347"/>
            <p:cNvGrpSpPr/>
            <p:nvPr/>
          </p:nvGrpSpPr>
          <p:grpSpPr>
            <a:xfrm>
              <a:off x="1537668" y="821173"/>
              <a:ext cx="62367" cy="29235"/>
              <a:chOff x="0" y="0"/>
              <a:chExt cx="433490" cy="203199"/>
            </a:xfrm>
          </p:grpSpPr>
          <p:sp>
            <p:nvSpPr>
              <p:cNvPr id="1348" name="Freeform 1348"/>
              <p:cNvSpPr/>
              <p:nvPr/>
            </p:nvSpPr>
            <p:spPr>
              <a:xfrm>
                <a:off x="0" y="0"/>
                <a:ext cx="433490" cy="203199"/>
              </a:xfrm>
              <a:custGeom>
                <a:avLst/>
                <a:gdLst/>
                <a:ahLst/>
                <a:cxnLst/>
                <a:rect l="l" t="t" r="r" b="b"/>
                <a:pathLst>
                  <a:path w="433490" h="203199">
                    <a:moveTo>
                      <a:pt x="216745" y="0"/>
                    </a:moveTo>
                    <a:cubicBezTo>
                      <a:pt x="97040" y="0"/>
                      <a:pt x="0" y="45488"/>
                      <a:pt x="0" y="101599"/>
                    </a:cubicBezTo>
                    <a:cubicBezTo>
                      <a:pt x="0" y="157711"/>
                      <a:pt x="97040" y="203199"/>
                      <a:pt x="216745" y="203199"/>
                    </a:cubicBezTo>
                    <a:cubicBezTo>
                      <a:pt x="336450" y="203199"/>
                      <a:pt x="433490" y="157711"/>
                      <a:pt x="433490" y="101599"/>
                    </a:cubicBezTo>
                    <a:cubicBezTo>
                      <a:pt x="433490" y="45488"/>
                      <a:pt x="336450" y="0"/>
                      <a:pt x="216745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49" name="TextBox 1349"/>
              <p:cNvSpPr txBox="1"/>
              <p:nvPr/>
            </p:nvSpPr>
            <p:spPr>
              <a:xfrm>
                <a:off x="40640" y="-28575"/>
                <a:ext cx="352210" cy="212724"/>
              </a:xfrm>
              <a:prstGeom prst="rect">
                <a:avLst/>
              </a:prstGeom>
            </p:spPr>
            <p:txBody>
              <a:bodyPr lIns="8232" tIns="8232" rIns="8232" bIns="823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350" name="Group 1350"/>
            <p:cNvGrpSpPr/>
            <p:nvPr/>
          </p:nvGrpSpPr>
          <p:grpSpPr>
            <a:xfrm>
              <a:off x="1639231" y="760901"/>
              <a:ext cx="38010" cy="34447"/>
              <a:chOff x="0" y="0"/>
              <a:chExt cx="433490" cy="392853"/>
            </a:xfrm>
          </p:grpSpPr>
          <p:sp>
            <p:nvSpPr>
              <p:cNvPr id="1351" name="Freeform 1351"/>
              <p:cNvSpPr/>
              <p:nvPr/>
            </p:nvSpPr>
            <p:spPr>
              <a:xfrm>
                <a:off x="0" y="0"/>
                <a:ext cx="433490" cy="392853"/>
              </a:xfrm>
              <a:custGeom>
                <a:avLst/>
                <a:gdLst/>
                <a:ahLst/>
                <a:cxnLst/>
                <a:rect l="l" t="t" r="r" b="b"/>
                <a:pathLst>
                  <a:path w="433490" h="392853">
                    <a:moveTo>
                      <a:pt x="216745" y="0"/>
                    </a:moveTo>
                    <a:cubicBezTo>
                      <a:pt x="97040" y="0"/>
                      <a:pt x="0" y="87943"/>
                      <a:pt x="0" y="196427"/>
                    </a:cubicBezTo>
                    <a:cubicBezTo>
                      <a:pt x="0" y="304910"/>
                      <a:pt x="97040" y="392853"/>
                      <a:pt x="216745" y="392853"/>
                    </a:cubicBezTo>
                    <a:cubicBezTo>
                      <a:pt x="336450" y="392853"/>
                      <a:pt x="433490" y="304910"/>
                      <a:pt x="433490" y="196427"/>
                    </a:cubicBezTo>
                    <a:cubicBezTo>
                      <a:pt x="433490" y="87943"/>
                      <a:pt x="336450" y="0"/>
                      <a:pt x="216745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52" name="TextBox 1352"/>
              <p:cNvSpPr txBox="1"/>
              <p:nvPr/>
            </p:nvSpPr>
            <p:spPr>
              <a:xfrm>
                <a:off x="40640" y="-10795"/>
                <a:ext cx="352210" cy="366818"/>
              </a:xfrm>
              <a:prstGeom prst="rect">
                <a:avLst/>
              </a:prstGeom>
            </p:spPr>
            <p:txBody>
              <a:bodyPr lIns="4635" tIns="4635" rIns="4635" bIns="4635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353" name="Group 1353"/>
            <p:cNvGrpSpPr/>
            <p:nvPr/>
          </p:nvGrpSpPr>
          <p:grpSpPr>
            <a:xfrm>
              <a:off x="1640679" y="762213"/>
              <a:ext cx="35116" cy="31824"/>
              <a:chOff x="0" y="0"/>
              <a:chExt cx="433490" cy="392853"/>
            </a:xfrm>
          </p:grpSpPr>
          <p:sp>
            <p:nvSpPr>
              <p:cNvPr id="1354" name="Freeform 1354"/>
              <p:cNvSpPr/>
              <p:nvPr/>
            </p:nvSpPr>
            <p:spPr>
              <a:xfrm>
                <a:off x="0" y="0"/>
                <a:ext cx="433490" cy="392853"/>
              </a:xfrm>
              <a:custGeom>
                <a:avLst/>
                <a:gdLst/>
                <a:ahLst/>
                <a:cxnLst/>
                <a:rect l="l" t="t" r="r" b="b"/>
                <a:pathLst>
                  <a:path w="433490" h="392853">
                    <a:moveTo>
                      <a:pt x="216745" y="0"/>
                    </a:moveTo>
                    <a:cubicBezTo>
                      <a:pt x="97040" y="0"/>
                      <a:pt x="0" y="87943"/>
                      <a:pt x="0" y="196427"/>
                    </a:cubicBezTo>
                    <a:cubicBezTo>
                      <a:pt x="0" y="304910"/>
                      <a:pt x="97040" y="392853"/>
                      <a:pt x="216745" y="392853"/>
                    </a:cubicBezTo>
                    <a:cubicBezTo>
                      <a:pt x="336450" y="392853"/>
                      <a:pt x="433490" y="304910"/>
                      <a:pt x="433490" y="196427"/>
                    </a:cubicBezTo>
                    <a:cubicBezTo>
                      <a:pt x="433490" y="87943"/>
                      <a:pt x="336450" y="0"/>
                      <a:pt x="216745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55" name="TextBox 1355"/>
              <p:cNvSpPr txBox="1"/>
              <p:nvPr/>
            </p:nvSpPr>
            <p:spPr>
              <a:xfrm>
                <a:off x="40640" y="-10795"/>
                <a:ext cx="352210" cy="366818"/>
              </a:xfrm>
              <a:prstGeom prst="rect">
                <a:avLst/>
              </a:prstGeom>
            </p:spPr>
            <p:txBody>
              <a:bodyPr lIns="4635" tIns="4635" rIns="4635" bIns="4635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356" name="Group 1356"/>
            <p:cNvGrpSpPr/>
            <p:nvPr/>
          </p:nvGrpSpPr>
          <p:grpSpPr>
            <a:xfrm>
              <a:off x="1712365" y="835790"/>
              <a:ext cx="42957" cy="51418"/>
              <a:chOff x="0" y="0"/>
              <a:chExt cx="328213" cy="392853"/>
            </a:xfrm>
          </p:grpSpPr>
          <p:sp>
            <p:nvSpPr>
              <p:cNvPr id="1357" name="Freeform 1357"/>
              <p:cNvSpPr/>
              <p:nvPr/>
            </p:nvSpPr>
            <p:spPr>
              <a:xfrm>
                <a:off x="0" y="0"/>
                <a:ext cx="328213" cy="392853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392853">
                    <a:moveTo>
                      <a:pt x="164106" y="0"/>
                    </a:moveTo>
                    <a:cubicBezTo>
                      <a:pt x="73473" y="0"/>
                      <a:pt x="0" y="87943"/>
                      <a:pt x="0" y="196427"/>
                    </a:cubicBezTo>
                    <a:cubicBezTo>
                      <a:pt x="0" y="304910"/>
                      <a:pt x="73473" y="392853"/>
                      <a:pt x="164106" y="392853"/>
                    </a:cubicBezTo>
                    <a:cubicBezTo>
                      <a:pt x="254740" y="392853"/>
                      <a:pt x="328213" y="304910"/>
                      <a:pt x="328213" y="196427"/>
                    </a:cubicBezTo>
                    <a:cubicBezTo>
                      <a:pt x="328213" y="87943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58" name="TextBox 1358"/>
              <p:cNvSpPr txBox="1"/>
              <p:nvPr/>
            </p:nvSpPr>
            <p:spPr>
              <a:xfrm>
                <a:off x="30770" y="-10795"/>
                <a:ext cx="266673" cy="3668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359" name="Group 1359"/>
            <p:cNvGrpSpPr/>
            <p:nvPr/>
          </p:nvGrpSpPr>
          <p:grpSpPr>
            <a:xfrm>
              <a:off x="1714001" y="837748"/>
              <a:ext cx="39686" cy="47502"/>
              <a:chOff x="0" y="0"/>
              <a:chExt cx="328213" cy="392853"/>
            </a:xfrm>
          </p:grpSpPr>
          <p:sp>
            <p:nvSpPr>
              <p:cNvPr id="1360" name="Freeform 1360"/>
              <p:cNvSpPr/>
              <p:nvPr/>
            </p:nvSpPr>
            <p:spPr>
              <a:xfrm>
                <a:off x="0" y="0"/>
                <a:ext cx="328213" cy="392853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392853">
                    <a:moveTo>
                      <a:pt x="164106" y="0"/>
                    </a:moveTo>
                    <a:cubicBezTo>
                      <a:pt x="73473" y="0"/>
                      <a:pt x="0" y="87943"/>
                      <a:pt x="0" y="196427"/>
                    </a:cubicBezTo>
                    <a:cubicBezTo>
                      <a:pt x="0" y="304910"/>
                      <a:pt x="73473" y="392853"/>
                      <a:pt x="164106" y="392853"/>
                    </a:cubicBezTo>
                    <a:cubicBezTo>
                      <a:pt x="254740" y="392853"/>
                      <a:pt x="328213" y="304910"/>
                      <a:pt x="328213" y="196427"/>
                    </a:cubicBezTo>
                    <a:cubicBezTo>
                      <a:pt x="328213" y="87943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61" name="TextBox 1361"/>
              <p:cNvSpPr txBox="1"/>
              <p:nvPr/>
            </p:nvSpPr>
            <p:spPr>
              <a:xfrm>
                <a:off x="30770" y="-10795"/>
                <a:ext cx="266673" cy="3668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362" name="Group 1362"/>
            <p:cNvGrpSpPr/>
            <p:nvPr/>
          </p:nvGrpSpPr>
          <p:grpSpPr>
            <a:xfrm>
              <a:off x="1723847" y="861499"/>
              <a:ext cx="42957" cy="33746"/>
              <a:chOff x="0" y="0"/>
              <a:chExt cx="328213" cy="257837"/>
            </a:xfrm>
          </p:grpSpPr>
          <p:sp>
            <p:nvSpPr>
              <p:cNvPr id="1363" name="Freeform 1363"/>
              <p:cNvSpPr/>
              <p:nvPr/>
            </p:nvSpPr>
            <p:spPr>
              <a:xfrm>
                <a:off x="0" y="0"/>
                <a:ext cx="328213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257837">
                    <a:moveTo>
                      <a:pt x="164106" y="0"/>
                    </a:moveTo>
                    <a:cubicBezTo>
                      <a:pt x="73473" y="0"/>
                      <a:pt x="0" y="57719"/>
                      <a:pt x="0" y="128919"/>
                    </a:cubicBezTo>
                    <a:cubicBezTo>
                      <a:pt x="0" y="200119"/>
                      <a:pt x="73473" y="257837"/>
                      <a:pt x="164106" y="257837"/>
                    </a:cubicBezTo>
                    <a:cubicBezTo>
                      <a:pt x="254740" y="257837"/>
                      <a:pt x="328213" y="200119"/>
                      <a:pt x="328213" y="128919"/>
                    </a:cubicBezTo>
                    <a:cubicBezTo>
                      <a:pt x="328213" y="57719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64" name="TextBox 1364"/>
              <p:cNvSpPr txBox="1"/>
              <p:nvPr/>
            </p:nvSpPr>
            <p:spPr>
              <a:xfrm>
                <a:off x="30770" y="-23453"/>
                <a:ext cx="266673" cy="2571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365" name="Group 1365"/>
            <p:cNvGrpSpPr/>
            <p:nvPr/>
          </p:nvGrpSpPr>
          <p:grpSpPr>
            <a:xfrm>
              <a:off x="1725483" y="862784"/>
              <a:ext cx="39686" cy="31176"/>
              <a:chOff x="0" y="0"/>
              <a:chExt cx="328213" cy="257837"/>
            </a:xfrm>
          </p:grpSpPr>
          <p:sp>
            <p:nvSpPr>
              <p:cNvPr id="1366" name="Freeform 1366"/>
              <p:cNvSpPr/>
              <p:nvPr/>
            </p:nvSpPr>
            <p:spPr>
              <a:xfrm>
                <a:off x="0" y="0"/>
                <a:ext cx="328213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257837">
                    <a:moveTo>
                      <a:pt x="164106" y="0"/>
                    </a:moveTo>
                    <a:cubicBezTo>
                      <a:pt x="73473" y="0"/>
                      <a:pt x="0" y="57719"/>
                      <a:pt x="0" y="128919"/>
                    </a:cubicBezTo>
                    <a:cubicBezTo>
                      <a:pt x="0" y="200119"/>
                      <a:pt x="73473" y="257837"/>
                      <a:pt x="164106" y="257837"/>
                    </a:cubicBezTo>
                    <a:cubicBezTo>
                      <a:pt x="254740" y="257837"/>
                      <a:pt x="328213" y="200119"/>
                      <a:pt x="328213" y="128919"/>
                    </a:cubicBezTo>
                    <a:cubicBezTo>
                      <a:pt x="328213" y="57719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67" name="TextBox 1367"/>
              <p:cNvSpPr txBox="1"/>
              <p:nvPr/>
            </p:nvSpPr>
            <p:spPr>
              <a:xfrm>
                <a:off x="30770" y="-23453"/>
                <a:ext cx="266673" cy="2571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368" name="Group 1368"/>
            <p:cNvGrpSpPr/>
            <p:nvPr/>
          </p:nvGrpSpPr>
          <p:grpSpPr>
            <a:xfrm>
              <a:off x="1036761" y="802744"/>
              <a:ext cx="67508" cy="31645"/>
              <a:chOff x="0" y="0"/>
              <a:chExt cx="433490" cy="203199"/>
            </a:xfrm>
          </p:grpSpPr>
          <p:sp>
            <p:nvSpPr>
              <p:cNvPr id="1369" name="Freeform 1369"/>
              <p:cNvSpPr/>
              <p:nvPr/>
            </p:nvSpPr>
            <p:spPr>
              <a:xfrm>
                <a:off x="0" y="0"/>
                <a:ext cx="433490" cy="203199"/>
              </a:xfrm>
              <a:custGeom>
                <a:avLst/>
                <a:gdLst/>
                <a:ahLst/>
                <a:cxnLst/>
                <a:rect l="l" t="t" r="r" b="b"/>
                <a:pathLst>
                  <a:path w="433490" h="203199">
                    <a:moveTo>
                      <a:pt x="216745" y="0"/>
                    </a:moveTo>
                    <a:cubicBezTo>
                      <a:pt x="97040" y="0"/>
                      <a:pt x="0" y="45488"/>
                      <a:pt x="0" y="101599"/>
                    </a:cubicBezTo>
                    <a:cubicBezTo>
                      <a:pt x="0" y="157711"/>
                      <a:pt x="97040" y="203199"/>
                      <a:pt x="216745" y="203199"/>
                    </a:cubicBezTo>
                    <a:cubicBezTo>
                      <a:pt x="336450" y="203199"/>
                      <a:pt x="433490" y="157711"/>
                      <a:pt x="433490" y="101599"/>
                    </a:cubicBezTo>
                    <a:cubicBezTo>
                      <a:pt x="433490" y="45488"/>
                      <a:pt x="336450" y="0"/>
                      <a:pt x="216745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70" name="TextBox 1370"/>
              <p:cNvSpPr txBox="1"/>
              <p:nvPr/>
            </p:nvSpPr>
            <p:spPr>
              <a:xfrm>
                <a:off x="40640" y="-28575"/>
                <a:ext cx="352210" cy="212724"/>
              </a:xfrm>
              <a:prstGeom prst="rect">
                <a:avLst/>
              </a:prstGeom>
            </p:spPr>
            <p:txBody>
              <a:bodyPr lIns="8232" tIns="8232" rIns="8232" bIns="823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371" name="Group 1371"/>
            <p:cNvGrpSpPr/>
            <p:nvPr/>
          </p:nvGrpSpPr>
          <p:grpSpPr>
            <a:xfrm>
              <a:off x="1039332" y="803949"/>
              <a:ext cx="62367" cy="29235"/>
              <a:chOff x="0" y="0"/>
              <a:chExt cx="433490" cy="203199"/>
            </a:xfrm>
          </p:grpSpPr>
          <p:sp>
            <p:nvSpPr>
              <p:cNvPr id="1372" name="Freeform 1372"/>
              <p:cNvSpPr/>
              <p:nvPr/>
            </p:nvSpPr>
            <p:spPr>
              <a:xfrm>
                <a:off x="0" y="0"/>
                <a:ext cx="433490" cy="203199"/>
              </a:xfrm>
              <a:custGeom>
                <a:avLst/>
                <a:gdLst/>
                <a:ahLst/>
                <a:cxnLst/>
                <a:rect l="l" t="t" r="r" b="b"/>
                <a:pathLst>
                  <a:path w="433490" h="203199">
                    <a:moveTo>
                      <a:pt x="216745" y="0"/>
                    </a:moveTo>
                    <a:cubicBezTo>
                      <a:pt x="97040" y="0"/>
                      <a:pt x="0" y="45488"/>
                      <a:pt x="0" y="101599"/>
                    </a:cubicBezTo>
                    <a:cubicBezTo>
                      <a:pt x="0" y="157711"/>
                      <a:pt x="97040" y="203199"/>
                      <a:pt x="216745" y="203199"/>
                    </a:cubicBezTo>
                    <a:cubicBezTo>
                      <a:pt x="336450" y="203199"/>
                      <a:pt x="433490" y="157711"/>
                      <a:pt x="433490" y="101599"/>
                    </a:cubicBezTo>
                    <a:cubicBezTo>
                      <a:pt x="433490" y="45488"/>
                      <a:pt x="336450" y="0"/>
                      <a:pt x="216745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73" name="TextBox 1373"/>
              <p:cNvSpPr txBox="1"/>
              <p:nvPr/>
            </p:nvSpPr>
            <p:spPr>
              <a:xfrm>
                <a:off x="40640" y="-28575"/>
                <a:ext cx="352210" cy="212724"/>
              </a:xfrm>
              <a:prstGeom prst="rect">
                <a:avLst/>
              </a:prstGeom>
            </p:spPr>
            <p:txBody>
              <a:bodyPr lIns="8232" tIns="8232" rIns="8232" bIns="823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374" name="Group 1374"/>
            <p:cNvGrpSpPr/>
            <p:nvPr/>
          </p:nvGrpSpPr>
          <p:grpSpPr>
            <a:xfrm>
              <a:off x="1140895" y="743678"/>
              <a:ext cx="38010" cy="34447"/>
              <a:chOff x="0" y="0"/>
              <a:chExt cx="433490" cy="392853"/>
            </a:xfrm>
          </p:grpSpPr>
          <p:sp>
            <p:nvSpPr>
              <p:cNvPr id="1375" name="Freeform 1375"/>
              <p:cNvSpPr/>
              <p:nvPr/>
            </p:nvSpPr>
            <p:spPr>
              <a:xfrm>
                <a:off x="0" y="0"/>
                <a:ext cx="433490" cy="392853"/>
              </a:xfrm>
              <a:custGeom>
                <a:avLst/>
                <a:gdLst/>
                <a:ahLst/>
                <a:cxnLst/>
                <a:rect l="l" t="t" r="r" b="b"/>
                <a:pathLst>
                  <a:path w="433490" h="392853">
                    <a:moveTo>
                      <a:pt x="216745" y="0"/>
                    </a:moveTo>
                    <a:cubicBezTo>
                      <a:pt x="97040" y="0"/>
                      <a:pt x="0" y="87943"/>
                      <a:pt x="0" y="196427"/>
                    </a:cubicBezTo>
                    <a:cubicBezTo>
                      <a:pt x="0" y="304910"/>
                      <a:pt x="97040" y="392853"/>
                      <a:pt x="216745" y="392853"/>
                    </a:cubicBezTo>
                    <a:cubicBezTo>
                      <a:pt x="336450" y="392853"/>
                      <a:pt x="433490" y="304910"/>
                      <a:pt x="433490" y="196427"/>
                    </a:cubicBezTo>
                    <a:cubicBezTo>
                      <a:pt x="433490" y="87943"/>
                      <a:pt x="336450" y="0"/>
                      <a:pt x="216745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76" name="TextBox 1376"/>
              <p:cNvSpPr txBox="1"/>
              <p:nvPr/>
            </p:nvSpPr>
            <p:spPr>
              <a:xfrm>
                <a:off x="40640" y="-10795"/>
                <a:ext cx="352210" cy="366818"/>
              </a:xfrm>
              <a:prstGeom prst="rect">
                <a:avLst/>
              </a:prstGeom>
            </p:spPr>
            <p:txBody>
              <a:bodyPr lIns="4635" tIns="4635" rIns="4635" bIns="4635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377" name="Group 1377"/>
            <p:cNvGrpSpPr/>
            <p:nvPr/>
          </p:nvGrpSpPr>
          <p:grpSpPr>
            <a:xfrm>
              <a:off x="1142342" y="744989"/>
              <a:ext cx="35116" cy="31824"/>
              <a:chOff x="0" y="0"/>
              <a:chExt cx="433490" cy="392853"/>
            </a:xfrm>
          </p:grpSpPr>
          <p:sp>
            <p:nvSpPr>
              <p:cNvPr id="1378" name="Freeform 1378"/>
              <p:cNvSpPr/>
              <p:nvPr/>
            </p:nvSpPr>
            <p:spPr>
              <a:xfrm>
                <a:off x="0" y="0"/>
                <a:ext cx="433490" cy="392853"/>
              </a:xfrm>
              <a:custGeom>
                <a:avLst/>
                <a:gdLst/>
                <a:ahLst/>
                <a:cxnLst/>
                <a:rect l="l" t="t" r="r" b="b"/>
                <a:pathLst>
                  <a:path w="433490" h="392853">
                    <a:moveTo>
                      <a:pt x="216745" y="0"/>
                    </a:moveTo>
                    <a:cubicBezTo>
                      <a:pt x="97040" y="0"/>
                      <a:pt x="0" y="87943"/>
                      <a:pt x="0" y="196427"/>
                    </a:cubicBezTo>
                    <a:cubicBezTo>
                      <a:pt x="0" y="304910"/>
                      <a:pt x="97040" y="392853"/>
                      <a:pt x="216745" y="392853"/>
                    </a:cubicBezTo>
                    <a:cubicBezTo>
                      <a:pt x="336450" y="392853"/>
                      <a:pt x="433490" y="304910"/>
                      <a:pt x="433490" y="196427"/>
                    </a:cubicBezTo>
                    <a:cubicBezTo>
                      <a:pt x="433490" y="87943"/>
                      <a:pt x="336450" y="0"/>
                      <a:pt x="216745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79" name="TextBox 1379"/>
              <p:cNvSpPr txBox="1"/>
              <p:nvPr/>
            </p:nvSpPr>
            <p:spPr>
              <a:xfrm>
                <a:off x="40640" y="-10795"/>
                <a:ext cx="352210" cy="366818"/>
              </a:xfrm>
              <a:prstGeom prst="rect">
                <a:avLst/>
              </a:prstGeom>
            </p:spPr>
            <p:txBody>
              <a:bodyPr lIns="4635" tIns="4635" rIns="4635" bIns="4635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380" name="Group 1380"/>
            <p:cNvGrpSpPr/>
            <p:nvPr/>
          </p:nvGrpSpPr>
          <p:grpSpPr>
            <a:xfrm>
              <a:off x="1255365" y="777035"/>
              <a:ext cx="42957" cy="51418"/>
              <a:chOff x="0" y="0"/>
              <a:chExt cx="328213" cy="392853"/>
            </a:xfrm>
          </p:grpSpPr>
          <p:sp>
            <p:nvSpPr>
              <p:cNvPr id="1381" name="Freeform 1381"/>
              <p:cNvSpPr/>
              <p:nvPr/>
            </p:nvSpPr>
            <p:spPr>
              <a:xfrm>
                <a:off x="0" y="0"/>
                <a:ext cx="328213" cy="392853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392853">
                    <a:moveTo>
                      <a:pt x="164106" y="0"/>
                    </a:moveTo>
                    <a:cubicBezTo>
                      <a:pt x="73473" y="0"/>
                      <a:pt x="0" y="87943"/>
                      <a:pt x="0" y="196427"/>
                    </a:cubicBezTo>
                    <a:cubicBezTo>
                      <a:pt x="0" y="304910"/>
                      <a:pt x="73473" y="392853"/>
                      <a:pt x="164106" y="392853"/>
                    </a:cubicBezTo>
                    <a:cubicBezTo>
                      <a:pt x="254740" y="392853"/>
                      <a:pt x="328213" y="304910"/>
                      <a:pt x="328213" y="196427"/>
                    </a:cubicBezTo>
                    <a:cubicBezTo>
                      <a:pt x="328213" y="87943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82" name="TextBox 1382"/>
              <p:cNvSpPr txBox="1"/>
              <p:nvPr/>
            </p:nvSpPr>
            <p:spPr>
              <a:xfrm>
                <a:off x="30770" y="-10795"/>
                <a:ext cx="266673" cy="3668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383" name="Group 1383"/>
            <p:cNvGrpSpPr/>
            <p:nvPr/>
          </p:nvGrpSpPr>
          <p:grpSpPr>
            <a:xfrm>
              <a:off x="1257000" y="778993"/>
              <a:ext cx="39686" cy="47502"/>
              <a:chOff x="0" y="0"/>
              <a:chExt cx="328213" cy="392853"/>
            </a:xfrm>
          </p:grpSpPr>
          <p:sp>
            <p:nvSpPr>
              <p:cNvPr id="1384" name="Freeform 1384"/>
              <p:cNvSpPr/>
              <p:nvPr/>
            </p:nvSpPr>
            <p:spPr>
              <a:xfrm>
                <a:off x="0" y="0"/>
                <a:ext cx="328213" cy="392853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392853">
                    <a:moveTo>
                      <a:pt x="164106" y="0"/>
                    </a:moveTo>
                    <a:cubicBezTo>
                      <a:pt x="73473" y="0"/>
                      <a:pt x="0" y="87943"/>
                      <a:pt x="0" y="196427"/>
                    </a:cubicBezTo>
                    <a:cubicBezTo>
                      <a:pt x="0" y="304910"/>
                      <a:pt x="73473" y="392853"/>
                      <a:pt x="164106" y="392853"/>
                    </a:cubicBezTo>
                    <a:cubicBezTo>
                      <a:pt x="254740" y="392853"/>
                      <a:pt x="328213" y="304910"/>
                      <a:pt x="328213" y="196427"/>
                    </a:cubicBezTo>
                    <a:cubicBezTo>
                      <a:pt x="328213" y="87943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85" name="TextBox 1385"/>
              <p:cNvSpPr txBox="1"/>
              <p:nvPr/>
            </p:nvSpPr>
            <p:spPr>
              <a:xfrm>
                <a:off x="30770" y="-10795"/>
                <a:ext cx="266673" cy="3668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386" name="Group 1386"/>
            <p:cNvGrpSpPr/>
            <p:nvPr/>
          </p:nvGrpSpPr>
          <p:grpSpPr>
            <a:xfrm>
              <a:off x="1233886" y="800642"/>
              <a:ext cx="42957" cy="33746"/>
              <a:chOff x="0" y="0"/>
              <a:chExt cx="328213" cy="257837"/>
            </a:xfrm>
          </p:grpSpPr>
          <p:sp>
            <p:nvSpPr>
              <p:cNvPr id="1387" name="Freeform 1387"/>
              <p:cNvSpPr/>
              <p:nvPr/>
            </p:nvSpPr>
            <p:spPr>
              <a:xfrm>
                <a:off x="0" y="0"/>
                <a:ext cx="328213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257837">
                    <a:moveTo>
                      <a:pt x="164106" y="0"/>
                    </a:moveTo>
                    <a:cubicBezTo>
                      <a:pt x="73473" y="0"/>
                      <a:pt x="0" y="57719"/>
                      <a:pt x="0" y="128919"/>
                    </a:cubicBezTo>
                    <a:cubicBezTo>
                      <a:pt x="0" y="200119"/>
                      <a:pt x="73473" y="257837"/>
                      <a:pt x="164106" y="257837"/>
                    </a:cubicBezTo>
                    <a:cubicBezTo>
                      <a:pt x="254740" y="257837"/>
                      <a:pt x="328213" y="200119"/>
                      <a:pt x="328213" y="128919"/>
                    </a:cubicBezTo>
                    <a:cubicBezTo>
                      <a:pt x="328213" y="57719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88" name="TextBox 1388"/>
              <p:cNvSpPr txBox="1"/>
              <p:nvPr/>
            </p:nvSpPr>
            <p:spPr>
              <a:xfrm>
                <a:off x="30770" y="-23453"/>
                <a:ext cx="266673" cy="2571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389" name="Group 1389"/>
            <p:cNvGrpSpPr/>
            <p:nvPr/>
          </p:nvGrpSpPr>
          <p:grpSpPr>
            <a:xfrm>
              <a:off x="1235522" y="801927"/>
              <a:ext cx="39686" cy="31176"/>
              <a:chOff x="0" y="0"/>
              <a:chExt cx="328213" cy="257837"/>
            </a:xfrm>
          </p:grpSpPr>
          <p:sp>
            <p:nvSpPr>
              <p:cNvPr id="1390" name="Freeform 1390"/>
              <p:cNvSpPr/>
              <p:nvPr/>
            </p:nvSpPr>
            <p:spPr>
              <a:xfrm>
                <a:off x="0" y="0"/>
                <a:ext cx="328213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257837">
                    <a:moveTo>
                      <a:pt x="164106" y="0"/>
                    </a:moveTo>
                    <a:cubicBezTo>
                      <a:pt x="73473" y="0"/>
                      <a:pt x="0" y="57719"/>
                      <a:pt x="0" y="128919"/>
                    </a:cubicBezTo>
                    <a:cubicBezTo>
                      <a:pt x="0" y="200119"/>
                      <a:pt x="73473" y="257837"/>
                      <a:pt x="164106" y="257837"/>
                    </a:cubicBezTo>
                    <a:cubicBezTo>
                      <a:pt x="254740" y="257837"/>
                      <a:pt x="328213" y="200119"/>
                      <a:pt x="328213" y="128919"/>
                    </a:cubicBezTo>
                    <a:cubicBezTo>
                      <a:pt x="328213" y="57719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91" name="TextBox 1391"/>
              <p:cNvSpPr txBox="1"/>
              <p:nvPr/>
            </p:nvSpPr>
            <p:spPr>
              <a:xfrm>
                <a:off x="30770" y="-23453"/>
                <a:ext cx="266673" cy="2571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392" name="Group 1392"/>
            <p:cNvGrpSpPr/>
            <p:nvPr/>
          </p:nvGrpSpPr>
          <p:grpSpPr>
            <a:xfrm>
              <a:off x="1913645" y="811580"/>
              <a:ext cx="42957" cy="33746"/>
              <a:chOff x="0" y="0"/>
              <a:chExt cx="328213" cy="257837"/>
            </a:xfrm>
          </p:grpSpPr>
          <p:sp>
            <p:nvSpPr>
              <p:cNvPr id="1393" name="Freeform 1393"/>
              <p:cNvSpPr/>
              <p:nvPr/>
            </p:nvSpPr>
            <p:spPr>
              <a:xfrm>
                <a:off x="0" y="0"/>
                <a:ext cx="328213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257837">
                    <a:moveTo>
                      <a:pt x="164106" y="0"/>
                    </a:moveTo>
                    <a:cubicBezTo>
                      <a:pt x="73473" y="0"/>
                      <a:pt x="0" y="57719"/>
                      <a:pt x="0" y="128919"/>
                    </a:cubicBezTo>
                    <a:cubicBezTo>
                      <a:pt x="0" y="200119"/>
                      <a:pt x="73473" y="257837"/>
                      <a:pt x="164106" y="257837"/>
                    </a:cubicBezTo>
                    <a:cubicBezTo>
                      <a:pt x="254740" y="257837"/>
                      <a:pt x="328213" y="200119"/>
                      <a:pt x="328213" y="128919"/>
                    </a:cubicBezTo>
                    <a:cubicBezTo>
                      <a:pt x="328213" y="57719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94" name="TextBox 1394"/>
              <p:cNvSpPr txBox="1"/>
              <p:nvPr/>
            </p:nvSpPr>
            <p:spPr>
              <a:xfrm>
                <a:off x="30770" y="-23453"/>
                <a:ext cx="266673" cy="2571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395" name="Group 1395"/>
            <p:cNvGrpSpPr/>
            <p:nvPr/>
          </p:nvGrpSpPr>
          <p:grpSpPr>
            <a:xfrm>
              <a:off x="1915281" y="812865"/>
              <a:ext cx="39686" cy="31176"/>
              <a:chOff x="0" y="0"/>
              <a:chExt cx="328213" cy="257837"/>
            </a:xfrm>
          </p:grpSpPr>
          <p:sp>
            <p:nvSpPr>
              <p:cNvPr id="1396" name="Freeform 1396"/>
              <p:cNvSpPr/>
              <p:nvPr/>
            </p:nvSpPr>
            <p:spPr>
              <a:xfrm>
                <a:off x="0" y="0"/>
                <a:ext cx="328213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257837">
                    <a:moveTo>
                      <a:pt x="164106" y="0"/>
                    </a:moveTo>
                    <a:cubicBezTo>
                      <a:pt x="73473" y="0"/>
                      <a:pt x="0" y="57719"/>
                      <a:pt x="0" y="128919"/>
                    </a:cubicBezTo>
                    <a:cubicBezTo>
                      <a:pt x="0" y="200119"/>
                      <a:pt x="73473" y="257837"/>
                      <a:pt x="164106" y="257837"/>
                    </a:cubicBezTo>
                    <a:cubicBezTo>
                      <a:pt x="254740" y="257837"/>
                      <a:pt x="328213" y="200119"/>
                      <a:pt x="328213" y="128919"/>
                    </a:cubicBezTo>
                    <a:cubicBezTo>
                      <a:pt x="328213" y="57719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97" name="TextBox 1397"/>
              <p:cNvSpPr txBox="1"/>
              <p:nvPr/>
            </p:nvSpPr>
            <p:spPr>
              <a:xfrm>
                <a:off x="30770" y="-23453"/>
                <a:ext cx="266673" cy="2571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398" name="Group 1398"/>
            <p:cNvGrpSpPr/>
            <p:nvPr/>
          </p:nvGrpSpPr>
          <p:grpSpPr>
            <a:xfrm>
              <a:off x="1723847" y="951860"/>
              <a:ext cx="42957" cy="33746"/>
              <a:chOff x="0" y="0"/>
              <a:chExt cx="328213" cy="257837"/>
            </a:xfrm>
          </p:grpSpPr>
          <p:sp>
            <p:nvSpPr>
              <p:cNvPr id="1399" name="Freeform 1399"/>
              <p:cNvSpPr/>
              <p:nvPr/>
            </p:nvSpPr>
            <p:spPr>
              <a:xfrm>
                <a:off x="0" y="0"/>
                <a:ext cx="328213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257837">
                    <a:moveTo>
                      <a:pt x="164106" y="0"/>
                    </a:moveTo>
                    <a:cubicBezTo>
                      <a:pt x="73473" y="0"/>
                      <a:pt x="0" y="57719"/>
                      <a:pt x="0" y="128919"/>
                    </a:cubicBezTo>
                    <a:cubicBezTo>
                      <a:pt x="0" y="200119"/>
                      <a:pt x="73473" y="257837"/>
                      <a:pt x="164106" y="257837"/>
                    </a:cubicBezTo>
                    <a:cubicBezTo>
                      <a:pt x="254740" y="257837"/>
                      <a:pt x="328213" y="200119"/>
                      <a:pt x="328213" y="128919"/>
                    </a:cubicBezTo>
                    <a:cubicBezTo>
                      <a:pt x="328213" y="57719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00" name="TextBox 1400"/>
              <p:cNvSpPr txBox="1"/>
              <p:nvPr/>
            </p:nvSpPr>
            <p:spPr>
              <a:xfrm>
                <a:off x="30770" y="-23453"/>
                <a:ext cx="266673" cy="2571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401" name="Group 1401"/>
            <p:cNvGrpSpPr/>
            <p:nvPr/>
          </p:nvGrpSpPr>
          <p:grpSpPr>
            <a:xfrm>
              <a:off x="1725483" y="953145"/>
              <a:ext cx="39686" cy="31176"/>
              <a:chOff x="0" y="0"/>
              <a:chExt cx="328213" cy="257837"/>
            </a:xfrm>
          </p:grpSpPr>
          <p:sp>
            <p:nvSpPr>
              <p:cNvPr id="1402" name="Freeform 1402"/>
              <p:cNvSpPr/>
              <p:nvPr/>
            </p:nvSpPr>
            <p:spPr>
              <a:xfrm>
                <a:off x="0" y="0"/>
                <a:ext cx="328213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257837">
                    <a:moveTo>
                      <a:pt x="164106" y="0"/>
                    </a:moveTo>
                    <a:cubicBezTo>
                      <a:pt x="73473" y="0"/>
                      <a:pt x="0" y="57719"/>
                      <a:pt x="0" y="128919"/>
                    </a:cubicBezTo>
                    <a:cubicBezTo>
                      <a:pt x="0" y="200119"/>
                      <a:pt x="73473" y="257837"/>
                      <a:pt x="164106" y="257837"/>
                    </a:cubicBezTo>
                    <a:cubicBezTo>
                      <a:pt x="254740" y="257837"/>
                      <a:pt x="328213" y="200119"/>
                      <a:pt x="328213" y="128919"/>
                    </a:cubicBezTo>
                    <a:cubicBezTo>
                      <a:pt x="328213" y="57719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03" name="TextBox 1403"/>
              <p:cNvSpPr txBox="1"/>
              <p:nvPr/>
            </p:nvSpPr>
            <p:spPr>
              <a:xfrm>
                <a:off x="30770" y="-23453"/>
                <a:ext cx="266673" cy="2571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404" name="Group 1404"/>
            <p:cNvGrpSpPr/>
            <p:nvPr/>
          </p:nvGrpSpPr>
          <p:grpSpPr>
            <a:xfrm>
              <a:off x="1855557" y="885671"/>
              <a:ext cx="42957" cy="51418"/>
              <a:chOff x="0" y="0"/>
              <a:chExt cx="328213" cy="392853"/>
            </a:xfrm>
          </p:grpSpPr>
          <p:sp>
            <p:nvSpPr>
              <p:cNvPr id="1405" name="Freeform 1405"/>
              <p:cNvSpPr/>
              <p:nvPr/>
            </p:nvSpPr>
            <p:spPr>
              <a:xfrm>
                <a:off x="0" y="0"/>
                <a:ext cx="328213" cy="392853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392853">
                    <a:moveTo>
                      <a:pt x="164106" y="0"/>
                    </a:moveTo>
                    <a:cubicBezTo>
                      <a:pt x="73473" y="0"/>
                      <a:pt x="0" y="87943"/>
                      <a:pt x="0" y="196427"/>
                    </a:cubicBezTo>
                    <a:cubicBezTo>
                      <a:pt x="0" y="304910"/>
                      <a:pt x="73473" y="392853"/>
                      <a:pt x="164106" y="392853"/>
                    </a:cubicBezTo>
                    <a:cubicBezTo>
                      <a:pt x="254740" y="392853"/>
                      <a:pt x="328213" y="304910"/>
                      <a:pt x="328213" y="196427"/>
                    </a:cubicBezTo>
                    <a:cubicBezTo>
                      <a:pt x="328213" y="87943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06" name="TextBox 1406"/>
              <p:cNvSpPr txBox="1"/>
              <p:nvPr/>
            </p:nvSpPr>
            <p:spPr>
              <a:xfrm>
                <a:off x="30770" y="-10795"/>
                <a:ext cx="266673" cy="3668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407" name="Group 1407"/>
            <p:cNvGrpSpPr/>
            <p:nvPr/>
          </p:nvGrpSpPr>
          <p:grpSpPr>
            <a:xfrm>
              <a:off x="1857193" y="887629"/>
              <a:ext cx="39686" cy="47502"/>
              <a:chOff x="0" y="0"/>
              <a:chExt cx="328213" cy="392853"/>
            </a:xfrm>
          </p:grpSpPr>
          <p:sp>
            <p:nvSpPr>
              <p:cNvPr id="1408" name="Freeform 1408"/>
              <p:cNvSpPr/>
              <p:nvPr/>
            </p:nvSpPr>
            <p:spPr>
              <a:xfrm>
                <a:off x="0" y="0"/>
                <a:ext cx="328213" cy="392853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392853">
                    <a:moveTo>
                      <a:pt x="164106" y="0"/>
                    </a:moveTo>
                    <a:cubicBezTo>
                      <a:pt x="73473" y="0"/>
                      <a:pt x="0" y="87943"/>
                      <a:pt x="0" y="196427"/>
                    </a:cubicBezTo>
                    <a:cubicBezTo>
                      <a:pt x="0" y="304910"/>
                      <a:pt x="73473" y="392853"/>
                      <a:pt x="164106" y="392853"/>
                    </a:cubicBezTo>
                    <a:cubicBezTo>
                      <a:pt x="254740" y="392853"/>
                      <a:pt x="328213" y="304910"/>
                      <a:pt x="328213" y="196427"/>
                    </a:cubicBezTo>
                    <a:cubicBezTo>
                      <a:pt x="328213" y="87943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09" name="TextBox 1409"/>
              <p:cNvSpPr txBox="1"/>
              <p:nvPr/>
            </p:nvSpPr>
            <p:spPr>
              <a:xfrm>
                <a:off x="30770" y="-10795"/>
                <a:ext cx="266673" cy="3668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410" name="Group 1410"/>
            <p:cNvGrpSpPr/>
            <p:nvPr/>
          </p:nvGrpSpPr>
          <p:grpSpPr>
            <a:xfrm>
              <a:off x="1888518" y="752728"/>
              <a:ext cx="67508" cy="31645"/>
              <a:chOff x="0" y="0"/>
              <a:chExt cx="433490" cy="203199"/>
            </a:xfrm>
          </p:grpSpPr>
          <p:sp>
            <p:nvSpPr>
              <p:cNvPr id="1411" name="Freeform 1411"/>
              <p:cNvSpPr/>
              <p:nvPr/>
            </p:nvSpPr>
            <p:spPr>
              <a:xfrm>
                <a:off x="0" y="0"/>
                <a:ext cx="433490" cy="203199"/>
              </a:xfrm>
              <a:custGeom>
                <a:avLst/>
                <a:gdLst/>
                <a:ahLst/>
                <a:cxnLst/>
                <a:rect l="l" t="t" r="r" b="b"/>
                <a:pathLst>
                  <a:path w="433490" h="203199">
                    <a:moveTo>
                      <a:pt x="216745" y="0"/>
                    </a:moveTo>
                    <a:cubicBezTo>
                      <a:pt x="97040" y="0"/>
                      <a:pt x="0" y="45488"/>
                      <a:pt x="0" y="101599"/>
                    </a:cubicBezTo>
                    <a:cubicBezTo>
                      <a:pt x="0" y="157711"/>
                      <a:pt x="97040" y="203199"/>
                      <a:pt x="216745" y="203199"/>
                    </a:cubicBezTo>
                    <a:cubicBezTo>
                      <a:pt x="336450" y="203199"/>
                      <a:pt x="433490" y="157711"/>
                      <a:pt x="433490" y="101599"/>
                    </a:cubicBezTo>
                    <a:cubicBezTo>
                      <a:pt x="433490" y="45488"/>
                      <a:pt x="336450" y="0"/>
                      <a:pt x="216745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12" name="TextBox 1412"/>
              <p:cNvSpPr txBox="1"/>
              <p:nvPr/>
            </p:nvSpPr>
            <p:spPr>
              <a:xfrm>
                <a:off x="40640" y="-28575"/>
                <a:ext cx="352210" cy="212724"/>
              </a:xfrm>
              <a:prstGeom prst="rect">
                <a:avLst/>
              </a:prstGeom>
            </p:spPr>
            <p:txBody>
              <a:bodyPr lIns="8232" tIns="8232" rIns="8232" bIns="823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413" name="Group 1413"/>
            <p:cNvGrpSpPr/>
            <p:nvPr/>
          </p:nvGrpSpPr>
          <p:grpSpPr>
            <a:xfrm>
              <a:off x="1891089" y="753933"/>
              <a:ext cx="62367" cy="29235"/>
              <a:chOff x="0" y="0"/>
              <a:chExt cx="433490" cy="203199"/>
            </a:xfrm>
          </p:grpSpPr>
          <p:sp>
            <p:nvSpPr>
              <p:cNvPr id="1414" name="Freeform 1414"/>
              <p:cNvSpPr/>
              <p:nvPr/>
            </p:nvSpPr>
            <p:spPr>
              <a:xfrm>
                <a:off x="0" y="0"/>
                <a:ext cx="433490" cy="203199"/>
              </a:xfrm>
              <a:custGeom>
                <a:avLst/>
                <a:gdLst/>
                <a:ahLst/>
                <a:cxnLst/>
                <a:rect l="l" t="t" r="r" b="b"/>
                <a:pathLst>
                  <a:path w="433490" h="203199">
                    <a:moveTo>
                      <a:pt x="216745" y="0"/>
                    </a:moveTo>
                    <a:cubicBezTo>
                      <a:pt x="97040" y="0"/>
                      <a:pt x="0" y="45488"/>
                      <a:pt x="0" y="101599"/>
                    </a:cubicBezTo>
                    <a:cubicBezTo>
                      <a:pt x="0" y="157711"/>
                      <a:pt x="97040" y="203199"/>
                      <a:pt x="216745" y="203199"/>
                    </a:cubicBezTo>
                    <a:cubicBezTo>
                      <a:pt x="336450" y="203199"/>
                      <a:pt x="433490" y="157711"/>
                      <a:pt x="433490" y="101599"/>
                    </a:cubicBezTo>
                    <a:cubicBezTo>
                      <a:pt x="433490" y="45488"/>
                      <a:pt x="336450" y="0"/>
                      <a:pt x="216745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15" name="TextBox 1415"/>
              <p:cNvSpPr txBox="1"/>
              <p:nvPr/>
            </p:nvSpPr>
            <p:spPr>
              <a:xfrm>
                <a:off x="40640" y="-28575"/>
                <a:ext cx="352210" cy="212724"/>
              </a:xfrm>
              <a:prstGeom prst="rect">
                <a:avLst/>
              </a:prstGeom>
            </p:spPr>
            <p:txBody>
              <a:bodyPr lIns="8232" tIns="8232" rIns="8232" bIns="823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416" name="Group 1416"/>
            <p:cNvGrpSpPr/>
            <p:nvPr/>
          </p:nvGrpSpPr>
          <p:grpSpPr>
            <a:xfrm>
              <a:off x="2077267" y="794259"/>
              <a:ext cx="42957" cy="33746"/>
              <a:chOff x="0" y="0"/>
              <a:chExt cx="328213" cy="257837"/>
            </a:xfrm>
          </p:grpSpPr>
          <p:sp>
            <p:nvSpPr>
              <p:cNvPr id="1417" name="Freeform 1417"/>
              <p:cNvSpPr/>
              <p:nvPr/>
            </p:nvSpPr>
            <p:spPr>
              <a:xfrm>
                <a:off x="0" y="0"/>
                <a:ext cx="328213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257837">
                    <a:moveTo>
                      <a:pt x="164106" y="0"/>
                    </a:moveTo>
                    <a:cubicBezTo>
                      <a:pt x="73473" y="0"/>
                      <a:pt x="0" y="57719"/>
                      <a:pt x="0" y="128919"/>
                    </a:cubicBezTo>
                    <a:cubicBezTo>
                      <a:pt x="0" y="200119"/>
                      <a:pt x="73473" y="257837"/>
                      <a:pt x="164106" y="257837"/>
                    </a:cubicBezTo>
                    <a:cubicBezTo>
                      <a:pt x="254740" y="257837"/>
                      <a:pt x="328213" y="200119"/>
                      <a:pt x="328213" y="128919"/>
                    </a:cubicBezTo>
                    <a:cubicBezTo>
                      <a:pt x="328213" y="57719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18" name="TextBox 1418"/>
              <p:cNvSpPr txBox="1"/>
              <p:nvPr/>
            </p:nvSpPr>
            <p:spPr>
              <a:xfrm>
                <a:off x="30770" y="-23453"/>
                <a:ext cx="266673" cy="2571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419" name="Group 1419"/>
            <p:cNvGrpSpPr/>
            <p:nvPr/>
          </p:nvGrpSpPr>
          <p:grpSpPr>
            <a:xfrm>
              <a:off x="2078903" y="795544"/>
              <a:ext cx="39686" cy="31176"/>
              <a:chOff x="0" y="0"/>
              <a:chExt cx="328213" cy="257837"/>
            </a:xfrm>
          </p:grpSpPr>
          <p:sp>
            <p:nvSpPr>
              <p:cNvPr id="1420" name="Freeform 1420"/>
              <p:cNvSpPr/>
              <p:nvPr/>
            </p:nvSpPr>
            <p:spPr>
              <a:xfrm>
                <a:off x="0" y="0"/>
                <a:ext cx="328213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257837">
                    <a:moveTo>
                      <a:pt x="164106" y="0"/>
                    </a:moveTo>
                    <a:cubicBezTo>
                      <a:pt x="73473" y="0"/>
                      <a:pt x="0" y="57719"/>
                      <a:pt x="0" y="128919"/>
                    </a:cubicBezTo>
                    <a:cubicBezTo>
                      <a:pt x="0" y="200119"/>
                      <a:pt x="73473" y="257837"/>
                      <a:pt x="164106" y="257837"/>
                    </a:cubicBezTo>
                    <a:cubicBezTo>
                      <a:pt x="254740" y="257837"/>
                      <a:pt x="328213" y="200119"/>
                      <a:pt x="328213" y="128919"/>
                    </a:cubicBezTo>
                    <a:cubicBezTo>
                      <a:pt x="328213" y="57719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21" name="TextBox 1421"/>
              <p:cNvSpPr txBox="1"/>
              <p:nvPr/>
            </p:nvSpPr>
            <p:spPr>
              <a:xfrm>
                <a:off x="30770" y="-23453"/>
                <a:ext cx="266673" cy="2571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422" name="Group 1422"/>
            <p:cNvGrpSpPr/>
            <p:nvPr/>
          </p:nvGrpSpPr>
          <p:grpSpPr>
            <a:xfrm>
              <a:off x="2077267" y="884620"/>
              <a:ext cx="42957" cy="33746"/>
              <a:chOff x="0" y="0"/>
              <a:chExt cx="328213" cy="257837"/>
            </a:xfrm>
          </p:grpSpPr>
          <p:sp>
            <p:nvSpPr>
              <p:cNvPr id="1423" name="Freeform 1423"/>
              <p:cNvSpPr/>
              <p:nvPr/>
            </p:nvSpPr>
            <p:spPr>
              <a:xfrm>
                <a:off x="0" y="0"/>
                <a:ext cx="328213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257837">
                    <a:moveTo>
                      <a:pt x="164106" y="0"/>
                    </a:moveTo>
                    <a:cubicBezTo>
                      <a:pt x="73473" y="0"/>
                      <a:pt x="0" y="57719"/>
                      <a:pt x="0" y="128919"/>
                    </a:cubicBezTo>
                    <a:cubicBezTo>
                      <a:pt x="0" y="200119"/>
                      <a:pt x="73473" y="257837"/>
                      <a:pt x="164106" y="257837"/>
                    </a:cubicBezTo>
                    <a:cubicBezTo>
                      <a:pt x="254740" y="257837"/>
                      <a:pt x="328213" y="200119"/>
                      <a:pt x="328213" y="128919"/>
                    </a:cubicBezTo>
                    <a:cubicBezTo>
                      <a:pt x="328213" y="57719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24" name="TextBox 1424"/>
              <p:cNvSpPr txBox="1"/>
              <p:nvPr/>
            </p:nvSpPr>
            <p:spPr>
              <a:xfrm>
                <a:off x="30770" y="-23453"/>
                <a:ext cx="266673" cy="2571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425" name="Group 1425"/>
            <p:cNvGrpSpPr/>
            <p:nvPr/>
          </p:nvGrpSpPr>
          <p:grpSpPr>
            <a:xfrm>
              <a:off x="2078903" y="885905"/>
              <a:ext cx="39686" cy="31176"/>
              <a:chOff x="0" y="0"/>
              <a:chExt cx="328213" cy="257837"/>
            </a:xfrm>
          </p:grpSpPr>
          <p:sp>
            <p:nvSpPr>
              <p:cNvPr id="1426" name="Freeform 1426"/>
              <p:cNvSpPr/>
              <p:nvPr/>
            </p:nvSpPr>
            <p:spPr>
              <a:xfrm>
                <a:off x="0" y="0"/>
                <a:ext cx="328213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257837">
                    <a:moveTo>
                      <a:pt x="164106" y="0"/>
                    </a:moveTo>
                    <a:cubicBezTo>
                      <a:pt x="73473" y="0"/>
                      <a:pt x="0" y="57719"/>
                      <a:pt x="0" y="128919"/>
                    </a:cubicBezTo>
                    <a:cubicBezTo>
                      <a:pt x="0" y="200119"/>
                      <a:pt x="73473" y="257837"/>
                      <a:pt x="164106" y="257837"/>
                    </a:cubicBezTo>
                    <a:cubicBezTo>
                      <a:pt x="254740" y="257837"/>
                      <a:pt x="328213" y="200119"/>
                      <a:pt x="328213" y="128919"/>
                    </a:cubicBezTo>
                    <a:cubicBezTo>
                      <a:pt x="328213" y="57719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27" name="TextBox 1427"/>
              <p:cNvSpPr txBox="1"/>
              <p:nvPr/>
            </p:nvSpPr>
            <p:spPr>
              <a:xfrm>
                <a:off x="30770" y="-23453"/>
                <a:ext cx="266673" cy="2571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428" name="Group 1428"/>
            <p:cNvGrpSpPr/>
            <p:nvPr/>
          </p:nvGrpSpPr>
          <p:grpSpPr>
            <a:xfrm>
              <a:off x="1795794" y="709931"/>
              <a:ext cx="42957" cy="33746"/>
              <a:chOff x="0" y="0"/>
              <a:chExt cx="328213" cy="257837"/>
            </a:xfrm>
          </p:grpSpPr>
          <p:sp>
            <p:nvSpPr>
              <p:cNvPr id="1429" name="Freeform 1429"/>
              <p:cNvSpPr/>
              <p:nvPr/>
            </p:nvSpPr>
            <p:spPr>
              <a:xfrm>
                <a:off x="0" y="0"/>
                <a:ext cx="328213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257837">
                    <a:moveTo>
                      <a:pt x="164106" y="0"/>
                    </a:moveTo>
                    <a:cubicBezTo>
                      <a:pt x="73473" y="0"/>
                      <a:pt x="0" y="57719"/>
                      <a:pt x="0" y="128919"/>
                    </a:cubicBezTo>
                    <a:cubicBezTo>
                      <a:pt x="0" y="200119"/>
                      <a:pt x="73473" y="257837"/>
                      <a:pt x="164106" y="257837"/>
                    </a:cubicBezTo>
                    <a:cubicBezTo>
                      <a:pt x="254740" y="257837"/>
                      <a:pt x="328213" y="200119"/>
                      <a:pt x="328213" y="128919"/>
                    </a:cubicBezTo>
                    <a:cubicBezTo>
                      <a:pt x="328213" y="57719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30" name="TextBox 1430"/>
              <p:cNvSpPr txBox="1"/>
              <p:nvPr/>
            </p:nvSpPr>
            <p:spPr>
              <a:xfrm>
                <a:off x="30770" y="-23453"/>
                <a:ext cx="266673" cy="2571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431" name="Group 1431"/>
            <p:cNvGrpSpPr/>
            <p:nvPr/>
          </p:nvGrpSpPr>
          <p:grpSpPr>
            <a:xfrm>
              <a:off x="1797429" y="711216"/>
              <a:ext cx="39686" cy="31176"/>
              <a:chOff x="0" y="0"/>
              <a:chExt cx="328213" cy="257837"/>
            </a:xfrm>
          </p:grpSpPr>
          <p:sp>
            <p:nvSpPr>
              <p:cNvPr id="1432" name="Freeform 1432"/>
              <p:cNvSpPr/>
              <p:nvPr/>
            </p:nvSpPr>
            <p:spPr>
              <a:xfrm>
                <a:off x="0" y="0"/>
                <a:ext cx="328213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257837">
                    <a:moveTo>
                      <a:pt x="164106" y="0"/>
                    </a:moveTo>
                    <a:cubicBezTo>
                      <a:pt x="73473" y="0"/>
                      <a:pt x="0" y="57719"/>
                      <a:pt x="0" y="128919"/>
                    </a:cubicBezTo>
                    <a:cubicBezTo>
                      <a:pt x="0" y="200119"/>
                      <a:pt x="73473" y="257837"/>
                      <a:pt x="164106" y="257837"/>
                    </a:cubicBezTo>
                    <a:cubicBezTo>
                      <a:pt x="254740" y="257837"/>
                      <a:pt x="328213" y="200119"/>
                      <a:pt x="328213" y="128919"/>
                    </a:cubicBezTo>
                    <a:cubicBezTo>
                      <a:pt x="328213" y="57719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DFA489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33" name="TextBox 1433"/>
              <p:cNvSpPr txBox="1"/>
              <p:nvPr/>
            </p:nvSpPr>
            <p:spPr>
              <a:xfrm>
                <a:off x="30770" y="-23453"/>
                <a:ext cx="266673" cy="2571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434" name="Group 1434"/>
            <p:cNvGrpSpPr/>
            <p:nvPr/>
          </p:nvGrpSpPr>
          <p:grpSpPr>
            <a:xfrm>
              <a:off x="1400784" y="784373"/>
              <a:ext cx="30279" cy="35595"/>
              <a:chOff x="0" y="0"/>
              <a:chExt cx="219327" cy="257837"/>
            </a:xfrm>
          </p:grpSpPr>
          <p:sp>
            <p:nvSpPr>
              <p:cNvPr id="1435" name="Freeform 1435"/>
              <p:cNvSpPr/>
              <p:nvPr/>
            </p:nvSpPr>
            <p:spPr>
              <a:xfrm>
                <a:off x="0" y="0"/>
                <a:ext cx="219327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57837">
                    <a:moveTo>
                      <a:pt x="109663" y="0"/>
                    </a:moveTo>
                    <a:cubicBezTo>
                      <a:pt x="49098" y="0"/>
                      <a:pt x="0" y="57719"/>
                      <a:pt x="0" y="128919"/>
                    </a:cubicBezTo>
                    <a:cubicBezTo>
                      <a:pt x="0" y="200119"/>
                      <a:pt x="49098" y="257837"/>
                      <a:pt x="109663" y="257837"/>
                    </a:cubicBezTo>
                    <a:cubicBezTo>
                      <a:pt x="170229" y="257837"/>
                      <a:pt x="219327" y="200119"/>
                      <a:pt x="219327" y="128919"/>
                    </a:cubicBezTo>
                    <a:cubicBezTo>
                      <a:pt x="219327" y="57719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36" name="TextBox 1436"/>
              <p:cNvSpPr txBox="1"/>
              <p:nvPr/>
            </p:nvSpPr>
            <p:spPr>
              <a:xfrm>
                <a:off x="20562" y="-23453"/>
                <a:ext cx="178203" cy="2571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437" name="Group 1437"/>
            <p:cNvGrpSpPr/>
            <p:nvPr/>
          </p:nvGrpSpPr>
          <p:grpSpPr>
            <a:xfrm>
              <a:off x="1400784" y="785728"/>
              <a:ext cx="30279" cy="32885"/>
              <a:chOff x="0" y="0"/>
              <a:chExt cx="237406" cy="257837"/>
            </a:xfrm>
          </p:grpSpPr>
          <p:sp>
            <p:nvSpPr>
              <p:cNvPr id="1438" name="Freeform 1438"/>
              <p:cNvSpPr/>
              <p:nvPr/>
            </p:nvSpPr>
            <p:spPr>
              <a:xfrm>
                <a:off x="0" y="0"/>
                <a:ext cx="237406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57837">
                    <a:moveTo>
                      <a:pt x="118703" y="0"/>
                    </a:moveTo>
                    <a:cubicBezTo>
                      <a:pt x="53145" y="0"/>
                      <a:pt x="0" y="57719"/>
                      <a:pt x="0" y="128919"/>
                    </a:cubicBezTo>
                    <a:cubicBezTo>
                      <a:pt x="0" y="200119"/>
                      <a:pt x="53145" y="257837"/>
                      <a:pt x="118703" y="257837"/>
                    </a:cubicBezTo>
                    <a:cubicBezTo>
                      <a:pt x="184261" y="257837"/>
                      <a:pt x="237406" y="200119"/>
                      <a:pt x="237406" y="128919"/>
                    </a:cubicBezTo>
                    <a:cubicBezTo>
                      <a:pt x="237406" y="57719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DFA489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39" name="TextBox 1439"/>
              <p:cNvSpPr txBox="1"/>
              <p:nvPr/>
            </p:nvSpPr>
            <p:spPr>
              <a:xfrm>
                <a:off x="22257" y="-23453"/>
                <a:ext cx="192893" cy="2571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440" name="Group 1440"/>
            <p:cNvGrpSpPr/>
            <p:nvPr/>
          </p:nvGrpSpPr>
          <p:grpSpPr>
            <a:xfrm>
              <a:off x="1519959" y="699168"/>
              <a:ext cx="30279" cy="30279"/>
              <a:chOff x="0" y="0"/>
              <a:chExt cx="219327" cy="219327"/>
            </a:xfrm>
          </p:grpSpPr>
          <p:sp>
            <p:nvSpPr>
              <p:cNvPr id="1441" name="Freeform 1441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42" name="TextBox 1442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443" name="Group 1443"/>
            <p:cNvGrpSpPr/>
            <p:nvPr/>
          </p:nvGrpSpPr>
          <p:grpSpPr>
            <a:xfrm>
              <a:off x="1519959" y="699168"/>
              <a:ext cx="30279" cy="30279"/>
              <a:chOff x="0" y="0"/>
              <a:chExt cx="237406" cy="237406"/>
            </a:xfrm>
          </p:grpSpPr>
          <p:sp>
            <p:nvSpPr>
              <p:cNvPr id="1444" name="Freeform 1444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DFA489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45" name="TextBox 1445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446" name="Group 1446"/>
            <p:cNvGrpSpPr/>
            <p:nvPr/>
          </p:nvGrpSpPr>
          <p:grpSpPr>
            <a:xfrm>
              <a:off x="1984632" y="922632"/>
              <a:ext cx="30279" cy="30279"/>
              <a:chOff x="0" y="0"/>
              <a:chExt cx="219327" cy="219327"/>
            </a:xfrm>
          </p:grpSpPr>
          <p:sp>
            <p:nvSpPr>
              <p:cNvPr id="1447" name="Freeform 1447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48" name="TextBox 1448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449" name="Group 1449"/>
            <p:cNvGrpSpPr/>
            <p:nvPr/>
          </p:nvGrpSpPr>
          <p:grpSpPr>
            <a:xfrm>
              <a:off x="1984632" y="922632"/>
              <a:ext cx="30279" cy="30279"/>
              <a:chOff x="0" y="0"/>
              <a:chExt cx="237406" cy="237406"/>
            </a:xfrm>
          </p:grpSpPr>
          <p:sp>
            <p:nvSpPr>
              <p:cNvPr id="1450" name="Freeform 1450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DFA489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51" name="TextBox 1451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452" name="Group 1452"/>
            <p:cNvGrpSpPr/>
            <p:nvPr/>
          </p:nvGrpSpPr>
          <p:grpSpPr>
            <a:xfrm>
              <a:off x="2272741" y="926648"/>
              <a:ext cx="67508" cy="31645"/>
              <a:chOff x="0" y="0"/>
              <a:chExt cx="433490" cy="203199"/>
            </a:xfrm>
          </p:grpSpPr>
          <p:sp>
            <p:nvSpPr>
              <p:cNvPr id="1453" name="Freeform 1453"/>
              <p:cNvSpPr/>
              <p:nvPr/>
            </p:nvSpPr>
            <p:spPr>
              <a:xfrm>
                <a:off x="0" y="0"/>
                <a:ext cx="433490" cy="203199"/>
              </a:xfrm>
              <a:custGeom>
                <a:avLst/>
                <a:gdLst/>
                <a:ahLst/>
                <a:cxnLst/>
                <a:rect l="l" t="t" r="r" b="b"/>
                <a:pathLst>
                  <a:path w="433490" h="203199">
                    <a:moveTo>
                      <a:pt x="216745" y="0"/>
                    </a:moveTo>
                    <a:cubicBezTo>
                      <a:pt x="97040" y="0"/>
                      <a:pt x="0" y="45488"/>
                      <a:pt x="0" y="101599"/>
                    </a:cubicBezTo>
                    <a:cubicBezTo>
                      <a:pt x="0" y="157711"/>
                      <a:pt x="97040" y="203199"/>
                      <a:pt x="216745" y="203199"/>
                    </a:cubicBezTo>
                    <a:cubicBezTo>
                      <a:pt x="336450" y="203199"/>
                      <a:pt x="433490" y="157711"/>
                      <a:pt x="433490" y="101599"/>
                    </a:cubicBezTo>
                    <a:cubicBezTo>
                      <a:pt x="433490" y="45488"/>
                      <a:pt x="336450" y="0"/>
                      <a:pt x="216745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54" name="TextBox 1454"/>
              <p:cNvSpPr txBox="1"/>
              <p:nvPr/>
            </p:nvSpPr>
            <p:spPr>
              <a:xfrm>
                <a:off x="40640" y="-28575"/>
                <a:ext cx="352210" cy="212724"/>
              </a:xfrm>
              <a:prstGeom prst="rect">
                <a:avLst/>
              </a:prstGeom>
            </p:spPr>
            <p:txBody>
              <a:bodyPr lIns="8232" tIns="8232" rIns="8232" bIns="823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455" name="Group 1455"/>
            <p:cNvGrpSpPr/>
            <p:nvPr/>
          </p:nvGrpSpPr>
          <p:grpSpPr>
            <a:xfrm>
              <a:off x="2275312" y="927853"/>
              <a:ext cx="62367" cy="29235"/>
              <a:chOff x="0" y="0"/>
              <a:chExt cx="433490" cy="203199"/>
            </a:xfrm>
          </p:grpSpPr>
          <p:sp>
            <p:nvSpPr>
              <p:cNvPr id="1456" name="Freeform 1456"/>
              <p:cNvSpPr/>
              <p:nvPr/>
            </p:nvSpPr>
            <p:spPr>
              <a:xfrm>
                <a:off x="0" y="0"/>
                <a:ext cx="433490" cy="203199"/>
              </a:xfrm>
              <a:custGeom>
                <a:avLst/>
                <a:gdLst/>
                <a:ahLst/>
                <a:cxnLst/>
                <a:rect l="l" t="t" r="r" b="b"/>
                <a:pathLst>
                  <a:path w="433490" h="203199">
                    <a:moveTo>
                      <a:pt x="216745" y="0"/>
                    </a:moveTo>
                    <a:cubicBezTo>
                      <a:pt x="97040" y="0"/>
                      <a:pt x="0" y="45488"/>
                      <a:pt x="0" y="101599"/>
                    </a:cubicBezTo>
                    <a:cubicBezTo>
                      <a:pt x="0" y="157711"/>
                      <a:pt x="97040" y="203199"/>
                      <a:pt x="216745" y="203199"/>
                    </a:cubicBezTo>
                    <a:cubicBezTo>
                      <a:pt x="336450" y="203199"/>
                      <a:pt x="433490" y="157711"/>
                      <a:pt x="433490" y="101599"/>
                    </a:cubicBezTo>
                    <a:cubicBezTo>
                      <a:pt x="433490" y="45488"/>
                      <a:pt x="336450" y="0"/>
                      <a:pt x="216745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57" name="TextBox 1457"/>
              <p:cNvSpPr txBox="1"/>
              <p:nvPr/>
            </p:nvSpPr>
            <p:spPr>
              <a:xfrm>
                <a:off x="40640" y="-28575"/>
                <a:ext cx="352210" cy="212724"/>
              </a:xfrm>
              <a:prstGeom prst="rect">
                <a:avLst/>
              </a:prstGeom>
            </p:spPr>
            <p:txBody>
              <a:bodyPr lIns="8232" tIns="8232" rIns="8232" bIns="823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458" name="Group 1458"/>
            <p:cNvGrpSpPr/>
            <p:nvPr/>
          </p:nvGrpSpPr>
          <p:grpSpPr>
            <a:xfrm>
              <a:off x="2376875" y="867581"/>
              <a:ext cx="38010" cy="34447"/>
              <a:chOff x="0" y="0"/>
              <a:chExt cx="433490" cy="392853"/>
            </a:xfrm>
          </p:grpSpPr>
          <p:sp>
            <p:nvSpPr>
              <p:cNvPr id="1459" name="Freeform 1459"/>
              <p:cNvSpPr/>
              <p:nvPr/>
            </p:nvSpPr>
            <p:spPr>
              <a:xfrm>
                <a:off x="0" y="0"/>
                <a:ext cx="433490" cy="392853"/>
              </a:xfrm>
              <a:custGeom>
                <a:avLst/>
                <a:gdLst/>
                <a:ahLst/>
                <a:cxnLst/>
                <a:rect l="l" t="t" r="r" b="b"/>
                <a:pathLst>
                  <a:path w="433490" h="392853">
                    <a:moveTo>
                      <a:pt x="216745" y="0"/>
                    </a:moveTo>
                    <a:cubicBezTo>
                      <a:pt x="97040" y="0"/>
                      <a:pt x="0" y="87943"/>
                      <a:pt x="0" y="196427"/>
                    </a:cubicBezTo>
                    <a:cubicBezTo>
                      <a:pt x="0" y="304910"/>
                      <a:pt x="97040" y="392853"/>
                      <a:pt x="216745" y="392853"/>
                    </a:cubicBezTo>
                    <a:cubicBezTo>
                      <a:pt x="336450" y="392853"/>
                      <a:pt x="433490" y="304910"/>
                      <a:pt x="433490" y="196427"/>
                    </a:cubicBezTo>
                    <a:cubicBezTo>
                      <a:pt x="433490" y="87943"/>
                      <a:pt x="336450" y="0"/>
                      <a:pt x="216745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60" name="TextBox 1460"/>
              <p:cNvSpPr txBox="1"/>
              <p:nvPr/>
            </p:nvSpPr>
            <p:spPr>
              <a:xfrm>
                <a:off x="40640" y="-10795"/>
                <a:ext cx="352210" cy="366818"/>
              </a:xfrm>
              <a:prstGeom prst="rect">
                <a:avLst/>
              </a:prstGeom>
            </p:spPr>
            <p:txBody>
              <a:bodyPr lIns="4635" tIns="4635" rIns="4635" bIns="4635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461" name="Group 1461"/>
            <p:cNvGrpSpPr/>
            <p:nvPr/>
          </p:nvGrpSpPr>
          <p:grpSpPr>
            <a:xfrm>
              <a:off x="2378322" y="868893"/>
              <a:ext cx="35116" cy="31824"/>
              <a:chOff x="0" y="0"/>
              <a:chExt cx="433490" cy="392853"/>
            </a:xfrm>
          </p:grpSpPr>
          <p:sp>
            <p:nvSpPr>
              <p:cNvPr id="1462" name="Freeform 1462"/>
              <p:cNvSpPr/>
              <p:nvPr/>
            </p:nvSpPr>
            <p:spPr>
              <a:xfrm>
                <a:off x="0" y="0"/>
                <a:ext cx="433490" cy="392853"/>
              </a:xfrm>
              <a:custGeom>
                <a:avLst/>
                <a:gdLst/>
                <a:ahLst/>
                <a:cxnLst/>
                <a:rect l="l" t="t" r="r" b="b"/>
                <a:pathLst>
                  <a:path w="433490" h="392853">
                    <a:moveTo>
                      <a:pt x="216745" y="0"/>
                    </a:moveTo>
                    <a:cubicBezTo>
                      <a:pt x="97040" y="0"/>
                      <a:pt x="0" y="87943"/>
                      <a:pt x="0" y="196427"/>
                    </a:cubicBezTo>
                    <a:cubicBezTo>
                      <a:pt x="0" y="304910"/>
                      <a:pt x="97040" y="392853"/>
                      <a:pt x="216745" y="392853"/>
                    </a:cubicBezTo>
                    <a:cubicBezTo>
                      <a:pt x="336450" y="392853"/>
                      <a:pt x="433490" y="304910"/>
                      <a:pt x="433490" y="196427"/>
                    </a:cubicBezTo>
                    <a:cubicBezTo>
                      <a:pt x="433490" y="87943"/>
                      <a:pt x="336450" y="0"/>
                      <a:pt x="216745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63" name="TextBox 1463"/>
              <p:cNvSpPr txBox="1"/>
              <p:nvPr/>
            </p:nvSpPr>
            <p:spPr>
              <a:xfrm>
                <a:off x="40640" y="-10795"/>
                <a:ext cx="352210" cy="366818"/>
              </a:xfrm>
              <a:prstGeom prst="rect">
                <a:avLst/>
              </a:prstGeom>
            </p:spPr>
            <p:txBody>
              <a:bodyPr lIns="4635" tIns="4635" rIns="4635" bIns="4635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464" name="Group 1464"/>
            <p:cNvGrpSpPr/>
            <p:nvPr/>
          </p:nvGrpSpPr>
          <p:grpSpPr>
            <a:xfrm>
              <a:off x="2461491" y="968179"/>
              <a:ext cx="42957" cy="33746"/>
              <a:chOff x="0" y="0"/>
              <a:chExt cx="328213" cy="257837"/>
            </a:xfrm>
          </p:grpSpPr>
          <p:sp>
            <p:nvSpPr>
              <p:cNvPr id="1465" name="Freeform 1465"/>
              <p:cNvSpPr/>
              <p:nvPr/>
            </p:nvSpPr>
            <p:spPr>
              <a:xfrm>
                <a:off x="0" y="0"/>
                <a:ext cx="328213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257837">
                    <a:moveTo>
                      <a:pt x="164106" y="0"/>
                    </a:moveTo>
                    <a:cubicBezTo>
                      <a:pt x="73473" y="0"/>
                      <a:pt x="0" y="57719"/>
                      <a:pt x="0" y="128919"/>
                    </a:cubicBezTo>
                    <a:cubicBezTo>
                      <a:pt x="0" y="200119"/>
                      <a:pt x="73473" y="257837"/>
                      <a:pt x="164106" y="257837"/>
                    </a:cubicBezTo>
                    <a:cubicBezTo>
                      <a:pt x="254740" y="257837"/>
                      <a:pt x="328213" y="200119"/>
                      <a:pt x="328213" y="128919"/>
                    </a:cubicBezTo>
                    <a:cubicBezTo>
                      <a:pt x="328213" y="57719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66" name="TextBox 1466"/>
              <p:cNvSpPr txBox="1"/>
              <p:nvPr/>
            </p:nvSpPr>
            <p:spPr>
              <a:xfrm>
                <a:off x="30770" y="-23453"/>
                <a:ext cx="266673" cy="2571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467" name="Group 1467"/>
            <p:cNvGrpSpPr/>
            <p:nvPr/>
          </p:nvGrpSpPr>
          <p:grpSpPr>
            <a:xfrm>
              <a:off x="2463126" y="969464"/>
              <a:ext cx="39686" cy="31176"/>
              <a:chOff x="0" y="0"/>
              <a:chExt cx="328213" cy="257837"/>
            </a:xfrm>
          </p:grpSpPr>
          <p:sp>
            <p:nvSpPr>
              <p:cNvPr id="1468" name="Freeform 1468"/>
              <p:cNvSpPr/>
              <p:nvPr/>
            </p:nvSpPr>
            <p:spPr>
              <a:xfrm>
                <a:off x="0" y="0"/>
                <a:ext cx="328213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257837">
                    <a:moveTo>
                      <a:pt x="164106" y="0"/>
                    </a:moveTo>
                    <a:cubicBezTo>
                      <a:pt x="73473" y="0"/>
                      <a:pt x="0" y="57719"/>
                      <a:pt x="0" y="128919"/>
                    </a:cubicBezTo>
                    <a:cubicBezTo>
                      <a:pt x="0" y="200119"/>
                      <a:pt x="73473" y="257837"/>
                      <a:pt x="164106" y="257837"/>
                    </a:cubicBezTo>
                    <a:cubicBezTo>
                      <a:pt x="254740" y="257837"/>
                      <a:pt x="328213" y="200119"/>
                      <a:pt x="328213" y="128919"/>
                    </a:cubicBezTo>
                    <a:cubicBezTo>
                      <a:pt x="328213" y="57719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69" name="TextBox 1469"/>
              <p:cNvSpPr txBox="1"/>
              <p:nvPr/>
            </p:nvSpPr>
            <p:spPr>
              <a:xfrm>
                <a:off x="30770" y="-23453"/>
                <a:ext cx="266673" cy="2571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470" name="Group 1470"/>
            <p:cNvGrpSpPr/>
            <p:nvPr/>
          </p:nvGrpSpPr>
          <p:grpSpPr>
            <a:xfrm>
              <a:off x="2482969" y="809527"/>
              <a:ext cx="67508" cy="31645"/>
              <a:chOff x="0" y="0"/>
              <a:chExt cx="433490" cy="203199"/>
            </a:xfrm>
          </p:grpSpPr>
          <p:sp>
            <p:nvSpPr>
              <p:cNvPr id="1471" name="Freeform 1471"/>
              <p:cNvSpPr/>
              <p:nvPr/>
            </p:nvSpPr>
            <p:spPr>
              <a:xfrm>
                <a:off x="0" y="0"/>
                <a:ext cx="433490" cy="203199"/>
              </a:xfrm>
              <a:custGeom>
                <a:avLst/>
                <a:gdLst/>
                <a:ahLst/>
                <a:cxnLst/>
                <a:rect l="l" t="t" r="r" b="b"/>
                <a:pathLst>
                  <a:path w="433490" h="203199">
                    <a:moveTo>
                      <a:pt x="216745" y="0"/>
                    </a:moveTo>
                    <a:cubicBezTo>
                      <a:pt x="97040" y="0"/>
                      <a:pt x="0" y="45488"/>
                      <a:pt x="0" y="101599"/>
                    </a:cubicBezTo>
                    <a:cubicBezTo>
                      <a:pt x="0" y="157711"/>
                      <a:pt x="97040" y="203199"/>
                      <a:pt x="216745" y="203199"/>
                    </a:cubicBezTo>
                    <a:cubicBezTo>
                      <a:pt x="336450" y="203199"/>
                      <a:pt x="433490" y="157711"/>
                      <a:pt x="433490" y="101599"/>
                    </a:cubicBezTo>
                    <a:cubicBezTo>
                      <a:pt x="433490" y="45488"/>
                      <a:pt x="336450" y="0"/>
                      <a:pt x="216745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72" name="TextBox 1472"/>
              <p:cNvSpPr txBox="1"/>
              <p:nvPr/>
            </p:nvSpPr>
            <p:spPr>
              <a:xfrm>
                <a:off x="40640" y="-28575"/>
                <a:ext cx="352210" cy="212724"/>
              </a:xfrm>
              <a:prstGeom prst="rect">
                <a:avLst/>
              </a:prstGeom>
            </p:spPr>
            <p:txBody>
              <a:bodyPr lIns="8232" tIns="8232" rIns="8232" bIns="823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473" name="Group 1473"/>
            <p:cNvGrpSpPr/>
            <p:nvPr/>
          </p:nvGrpSpPr>
          <p:grpSpPr>
            <a:xfrm>
              <a:off x="2485540" y="810732"/>
              <a:ext cx="62367" cy="29235"/>
              <a:chOff x="0" y="0"/>
              <a:chExt cx="433490" cy="203199"/>
            </a:xfrm>
          </p:grpSpPr>
          <p:sp>
            <p:nvSpPr>
              <p:cNvPr id="1474" name="Freeform 1474"/>
              <p:cNvSpPr/>
              <p:nvPr/>
            </p:nvSpPr>
            <p:spPr>
              <a:xfrm>
                <a:off x="0" y="0"/>
                <a:ext cx="433490" cy="203199"/>
              </a:xfrm>
              <a:custGeom>
                <a:avLst/>
                <a:gdLst/>
                <a:ahLst/>
                <a:cxnLst/>
                <a:rect l="l" t="t" r="r" b="b"/>
                <a:pathLst>
                  <a:path w="433490" h="203199">
                    <a:moveTo>
                      <a:pt x="216745" y="0"/>
                    </a:moveTo>
                    <a:cubicBezTo>
                      <a:pt x="97040" y="0"/>
                      <a:pt x="0" y="45488"/>
                      <a:pt x="0" y="101599"/>
                    </a:cubicBezTo>
                    <a:cubicBezTo>
                      <a:pt x="0" y="157711"/>
                      <a:pt x="97040" y="203199"/>
                      <a:pt x="216745" y="203199"/>
                    </a:cubicBezTo>
                    <a:cubicBezTo>
                      <a:pt x="336450" y="203199"/>
                      <a:pt x="433490" y="157711"/>
                      <a:pt x="433490" y="101599"/>
                    </a:cubicBezTo>
                    <a:cubicBezTo>
                      <a:pt x="433490" y="45488"/>
                      <a:pt x="336450" y="0"/>
                      <a:pt x="216745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75" name="TextBox 1475"/>
              <p:cNvSpPr txBox="1"/>
              <p:nvPr/>
            </p:nvSpPr>
            <p:spPr>
              <a:xfrm>
                <a:off x="40640" y="-28575"/>
                <a:ext cx="352210" cy="212724"/>
              </a:xfrm>
              <a:prstGeom prst="rect">
                <a:avLst/>
              </a:prstGeom>
            </p:spPr>
            <p:txBody>
              <a:bodyPr lIns="8232" tIns="8232" rIns="8232" bIns="823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476" name="Group 1476"/>
            <p:cNvGrpSpPr/>
            <p:nvPr/>
          </p:nvGrpSpPr>
          <p:grpSpPr>
            <a:xfrm>
              <a:off x="2587103" y="750461"/>
              <a:ext cx="38010" cy="34447"/>
              <a:chOff x="0" y="0"/>
              <a:chExt cx="433490" cy="392853"/>
            </a:xfrm>
          </p:grpSpPr>
          <p:sp>
            <p:nvSpPr>
              <p:cNvPr id="1477" name="Freeform 1477"/>
              <p:cNvSpPr/>
              <p:nvPr/>
            </p:nvSpPr>
            <p:spPr>
              <a:xfrm>
                <a:off x="0" y="0"/>
                <a:ext cx="433490" cy="392853"/>
              </a:xfrm>
              <a:custGeom>
                <a:avLst/>
                <a:gdLst/>
                <a:ahLst/>
                <a:cxnLst/>
                <a:rect l="l" t="t" r="r" b="b"/>
                <a:pathLst>
                  <a:path w="433490" h="392853">
                    <a:moveTo>
                      <a:pt x="216745" y="0"/>
                    </a:moveTo>
                    <a:cubicBezTo>
                      <a:pt x="97040" y="0"/>
                      <a:pt x="0" y="87943"/>
                      <a:pt x="0" y="196427"/>
                    </a:cubicBezTo>
                    <a:cubicBezTo>
                      <a:pt x="0" y="304910"/>
                      <a:pt x="97040" y="392853"/>
                      <a:pt x="216745" y="392853"/>
                    </a:cubicBezTo>
                    <a:cubicBezTo>
                      <a:pt x="336450" y="392853"/>
                      <a:pt x="433490" y="304910"/>
                      <a:pt x="433490" y="196427"/>
                    </a:cubicBezTo>
                    <a:cubicBezTo>
                      <a:pt x="433490" y="87943"/>
                      <a:pt x="336450" y="0"/>
                      <a:pt x="216745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78" name="TextBox 1478"/>
              <p:cNvSpPr txBox="1"/>
              <p:nvPr/>
            </p:nvSpPr>
            <p:spPr>
              <a:xfrm>
                <a:off x="40640" y="-10795"/>
                <a:ext cx="352210" cy="366818"/>
              </a:xfrm>
              <a:prstGeom prst="rect">
                <a:avLst/>
              </a:prstGeom>
            </p:spPr>
            <p:txBody>
              <a:bodyPr lIns="4635" tIns="4635" rIns="4635" bIns="4635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479" name="Group 1479"/>
            <p:cNvGrpSpPr/>
            <p:nvPr/>
          </p:nvGrpSpPr>
          <p:grpSpPr>
            <a:xfrm>
              <a:off x="2588550" y="751773"/>
              <a:ext cx="35116" cy="31824"/>
              <a:chOff x="0" y="0"/>
              <a:chExt cx="433490" cy="392853"/>
            </a:xfrm>
          </p:grpSpPr>
          <p:sp>
            <p:nvSpPr>
              <p:cNvPr id="1480" name="Freeform 1480"/>
              <p:cNvSpPr/>
              <p:nvPr/>
            </p:nvSpPr>
            <p:spPr>
              <a:xfrm>
                <a:off x="0" y="0"/>
                <a:ext cx="433490" cy="392853"/>
              </a:xfrm>
              <a:custGeom>
                <a:avLst/>
                <a:gdLst/>
                <a:ahLst/>
                <a:cxnLst/>
                <a:rect l="l" t="t" r="r" b="b"/>
                <a:pathLst>
                  <a:path w="433490" h="392853">
                    <a:moveTo>
                      <a:pt x="216745" y="0"/>
                    </a:moveTo>
                    <a:cubicBezTo>
                      <a:pt x="97040" y="0"/>
                      <a:pt x="0" y="87943"/>
                      <a:pt x="0" y="196427"/>
                    </a:cubicBezTo>
                    <a:cubicBezTo>
                      <a:pt x="0" y="304910"/>
                      <a:pt x="97040" y="392853"/>
                      <a:pt x="216745" y="392853"/>
                    </a:cubicBezTo>
                    <a:cubicBezTo>
                      <a:pt x="336450" y="392853"/>
                      <a:pt x="433490" y="304910"/>
                      <a:pt x="433490" y="196427"/>
                    </a:cubicBezTo>
                    <a:cubicBezTo>
                      <a:pt x="433490" y="87943"/>
                      <a:pt x="336450" y="0"/>
                      <a:pt x="216745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81" name="TextBox 1481"/>
              <p:cNvSpPr txBox="1"/>
              <p:nvPr/>
            </p:nvSpPr>
            <p:spPr>
              <a:xfrm>
                <a:off x="40640" y="-10795"/>
                <a:ext cx="352210" cy="366818"/>
              </a:xfrm>
              <a:prstGeom prst="rect">
                <a:avLst/>
              </a:prstGeom>
            </p:spPr>
            <p:txBody>
              <a:bodyPr lIns="4635" tIns="4635" rIns="4635" bIns="4635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482" name="Group 1482"/>
            <p:cNvGrpSpPr/>
            <p:nvPr/>
          </p:nvGrpSpPr>
          <p:grpSpPr>
            <a:xfrm>
              <a:off x="2660236" y="825350"/>
              <a:ext cx="42957" cy="51418"/>
              <a:chOff x="0" y="0"/>
              <a:chExt cx="328213" cy="392853"/>
            </a:xfrm>
          </p:grpSpPr>
          <p:sp>
            <p:nvSpPr>
              <p:cNvPr id="1483" name="Freeform 1483"/>
              <p:cNvSpPr/>
              <p:nvPr/>
            </p:nvSpPr>
            <p:spPr>
              <a:xfrm>
                <a:off x="0" y="0"/>
                <a:ext cx="328213" cy="392853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392853">
                    <a:moveTo>
                      <a:pt x="164106" y="0"/>
                    </a:moveTo>
                    <a:cubicBezTo>
                      <a:pt x="73473" y="0"/>
                      <a:pt x="0" y="87943"/>
                      <a:pt x="0" y="196427"/>
                    </a:cubicBezTo>
                    <a:cubicBezTo>
                      <a:pt x="0" y="304910"/>
                      <a:pt x="73473" y="392853"/>
                      <a:pt x="164106" y="392853"/>
                    </a:cubicBezTo>
                    <a:cubicBezTo>
                      <a:pt x="254740" y="392853"/>
                      <a:pt x="328213" y="304910"/>
                      <a:pt x="328213" y="196427"/>
                    </a:cubicBezTo>
                    <a:cubicBezTo>
                      <a:pt x="328213" y="87943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84" name="TextBox 1484"/>
              <p:cNvSpPr txBox="1"/>
              <p:nvPr/>
            </p:nvSpPr>
            <p:spPr>
              <a:xfrm>
                <a:off x="30770" y="-10795"/>
                <a:ext cx="266673" cy="3668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485" name="Group 1485"/>
            <p:cNvGrpSpPr/>
            <p:nvPr/>
          </p:nvGrpSpPr>
          <p:grpSpPr>
            <a:xfrm>
              <a:off x="2661872" y="827308"/>
              <a:ext cx="39686" cy="47502"/>
              <a:chOff x="0" y="0"/>
              <a:chExt cx="328213" cy="392853"/>
            </a:xfrm>
          </p:grpSpPr>
          <p:sp>
            <p:nvSpPr>
              <p:cNvPr id="1486" name="Freeform 1486"/>
              <p:cNvSpPr/>
              <p:nvPr/>
            </p:nvSpPr>
            <p:spPr>
              <a:xfrm>
                <a:off x="0" y="0"/>
                <a:ext cx="328213" cy="392853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392853">
                    <a:moveTo>
                      <a:pt x="164106" y="0"/>
                    </a:moveTo>
                    <a:cubicBezTo>
                      <a:pt x="73473" y="0"/>
                      <a:pt x="0" y="87943"/>
                      <a:pt x="0" y="196427"/>
                    </a:cubicBezTo>
                    <a:cubicBezTo>
                      <a:pt x="0" y="304910"/>
                      <a:pt x="73473" y="392853"/>
                      <a:pt x="164106" y="392853"/>
                    </a:cubicBezTo>
                    <a:cubicBezTo>
                      <a:pt x="254740" y="392853"/>
                      <a:pt x="328213" y="304910"/>
                      <a:pt x="328213" y="196427"/>
                    </a:cubicBezTo>
                    <a:cubicBezTo>
                      <a:pt x="328213" y="87943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87" name="TextBox 1487"/>
              <p:cNvSpPr txBox="1"/>
              <p:nvPr/>
            </p:nvSpPr>
            <p:spPr>
              <a:xfrm>
                <a:off x="30770" y="-10795"/>
                <a:ext cx="266673" cy="3668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488" name="Group 1488"/>
            <p:cNvGrpSpPr/>
            <p:nvPr/>
          </p:nvGrpSpPr>
          <p:grpSpPr>
            <a:xfrm>
              <a:off x="1984632" y="792304"/>
              <a:ext cx="67508" cy="31645"/>
              <a:chOff x="0" y="0"/>
              <a:chExt cx="433490" cy="203199"/>
            </a:xfrm>
          </p:grpSpPr>
          <p:sp>
            <p:nvSpPr>
              <p:cNvPr id="1489" name="Freeform 1489"/>
              <p:cNvSpPr/>
              <p:nvPr/>
            </p:nvSpPr>
            <p:spPr>
              <a:xfrm>
                <a:off x="0" y="0"/>
                <a:ext cx="433490" cy="203199"/>
              </a:xfrm>
              <a:custGeom>
                <a:avLst/>
                <a:gdLst/>
                <a:ahLst/>
                <a:cxnLst/>
                <a:rect l="l" t="t" r="r" b="b"/>
                <a:pathLst>
                  <a:path w="433490" h="203199">
                    <a:moveTo>
                      <a:pt x="216745" y="0"/>
                    </a:moveTo>
                    <a:cubicBezTo>
                      <a:pt x="97040" y="0"/>
                      <a:pt x="0" y="45488"/>
                      <a:pt x="0" y="101599"/>
                    </a:cubicBezTo>
                    <a:cubicBezTo>
                      <a:pt x="0" y="157711"/>
                      <a:pt x="97040" y="203199"/>
                      <a:pt x="216745" y="203199"/>
                    </a:cubicBezTo>
                    <a:cubicBezTo>
                      <a:pt x="336450" y="203199"/>
                      <a:pt x="433490" y="157711"/>
                      <a:pt x="433490" y="101599"/>
                    </a:cubicBezTo>
                    <a:cubicBezTo>
                      <a:pt x="433490" y="45488"/>
                      <a:pt x="336450" y="0"/>
                      <a:pt x="216745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90" name="TextBox 1490"/>
              <p:cNvSpPr txBox="1"/>
              <p:nvPr/>
            </p:nvSpPr>
            <p:spPr>
              <a:xfrm>
                <a:off x="40640" y="-28575"/>
                <a:ext cx="352210" cy="212724"/>
              </a:xfrm>
              <a:prstGeom prst="rect">
                <a:avLst/>
              </a:prstGeom>
            </p:spPr>
            <p:txBody>
              <a:bodyPr lIns="8232" tIns="8232" rIns="8232" bIns="823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491" name="Group 1491"/>
            <p:cNvGrpSpPr/>
            <p:nvPr/>
          </p:nvGrpSpPr>
          <p:grpSpPr>
            <a:xfrm>
              <a:off x="1987203" y="793509"/>
              <a:ext cx="62367" cy="29235"/>
              <a:chOff x="0" y="0"/>
              <a:chExt cx="433490" cy="203199"/>
            </a:xfrm>
          </p:grpSpPr>
          <p:sp>
            <p:nvSpPr>
              <p:cNvPr id="1492" name="Freeform 1492"/>
              <p:cNvSpPr/>
              <p:nvPr/>
            </p:nvSpPr>
            <p:spPr>
              <a:xfrm>
                <a:off x="0" y="0"/>
                <a:ext cx="433490" cy="203199"/>
              </a:xfrm>
              <a:custGeom>
                <a:avLst/>
                <a:gdLst/>
                <a:ahLst/>
                <a:cxnLst/>
                <a:rect l="l" t="t" r="r" b="b"/>
                <a:pathLst>
                  <a:path w="433490" h="203199">
                    <a:moveTo>
                      <a:pt x="216745" y="0"/>
                    </a:moveTo>
                    <a:cubicBezTo>
                      <a:pt x="97040" y="0"/>
                      <a:pt x="0" y="45488"/>
                      <a:pt x="0" y="101599"/>
                    </a:cubicBezTo>
                    <a:cubicBezTo>
                      <a:pt x="0" y="157711"/>
                      <a:pt x="97040" y="203199"/>
                      <a:pt x="216745" y="203199"/>
                    </a:cubicBezTo>
                    <a:cubicBezTo>
                      <a:pt x="336450" y="203199"/>
                      <a:pt x="433490" y="157711"/>
                      <a:pt x="433490" y="101599"/>
                    </a:cubicBezTo>
                    <a:cubicBezTo>
                      <a:pt x="433490" y="45488"/>
                      <a:pt x="336450" y="0"/>
                      <a:pt x="216745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93" name="TextBox 1493"/>
              <p:cNvSpPr txBox="1"/>
              <p:nvPr/>
            </p:nvSpPr>
            <p:spPr>
              <a:xfrm>
                <a:off x="40640" y="-28575"/>
                <a:ext cx="352210" cy="212724"/>
              </a:xfrm>
              <a:prstGeom prst="rect">
                <a:avLst/>
              </a:prstGeom>
            </p:spPr>
            <p:txBody>
              <a:bodyPr lIns="8232" tIns="8232" rIns="8232" bIns="823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494" name="Group 1494"/>
            <p:cNvGrpSpPr/>
            <p:nvPr/>
          </p:nvGrpSpPr>
          <p:grpSpPr>
            <a:xfrm>
              <a:off x="2088766" y="733237"/>
              <a:ext cx="38010" cy="34447"/>
              <a:chOff x="0" y="0"/>
              <a:chExt cx="433490" cy="392853"/>
            </a:xfrm>
          </p:grpSpPr>
          <p:sp>
            <p:nvSpPr>
              <p:cNvPr id="1495" name="Freeform 1495"/>
              <p:cNvSpPr/>
              <p:nvPr/>
            </p:nvSpPr>
            <p:spPr>
              <a:xfrm>
                <a:off x="0" y="0"/>
                <a:ext cx="433490" cy="392853"/>
              </a:xfrm>
              <a:custGeom>
                <a:avLst/>
                <a:gdLst/>
                <a:ahLst/>
                <a:cxnLst/>
                <a:rect l="l" t="t" r="r" b="b"/>
                <a:pathLst>
                  <a:path w="433490" h="392853">
                    <a:moveTo>
                      <a:pt x="216745" y="0"/>
                    </a:moveTo>
                    <a:cubicBezTo>
                      <a:pt x="97040" y="0"/>
                      <a:pt x="0" y="87943"/>
                      <a:pt x="0" y="196427"/>
                    </a:cubicBezTo>
                    <a:cubicBezTo>
                      <a:pt x="0" y="304910"/>
                      <a:pt x="97040" y="392853"/>
                      <a:pt x="216745" y="392853"/>
                    </a:cubicBezTo>
                    <a:cubicBezTo>
                      <a:pt x="336450" y="392853"/>
                      <a:pt x="433490" y="304910"/>
                      <a:pt x="433490" y="196427"/>
                    </a:cubicBezTo>
                    <a:cubicBezTo>
                      <a:pt x="433490" y="87943"/>
                      <a:pt x="336450" y="0"/>
                      <a:pt x="216745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96" name="TextBox 1496"/>
              <p:cNvSpPr txBox="1"/>
              <p:nvPr/>
            </p:nvSpPr>
            <p:spPr>
              <a:xfrm>
                <a:off x="40640" y="-10795"/>
                <a:ext cx="352210" cy="366818"/>
              </a:xfrm>
              <a:prstGeom prst="rect">
                <a:avLst/>
              </a:prstGeom>
            </p:spPr>
            <p:txBody>
              <a:bodyPr lIns="4635" tIns="4635" rIns="4635" bIns="4635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497" name="Group 1497"/>
            <p:cNvGrpSpPr/>
            <p:nvPr/>
          </p:nvGrpSpPr>
          <p:grpSpPr>
            <a:xfrm>
              <a:off x="2090213" y="734549"/>
              <a:ext cx="35116" cy="31824"/>
              <a:chOff x="0" y="0"/>
              <a:chExt cx="433490" cy="392853"/>
            </a:xfrm>
          </p:grpSpPr>
          <p:sp>
            <p:nvSpPr>
              <p:cNvPr id="1498" name="Freeform 1498"/>
              <p:cNvSpPr/>
              <p:nvPr/>
            </p:nvSpPr>
            <p:spPr>
              <a:xfrm>
                <a:off x="0" y="0"/>
                <a:ext cx="433490" cy="392853"/>
              </a:xfrm>
              <a:custGeom>
                <a:avLst/>
                <a:gdLst/>
                <a:ahLst/>
                <a:cxnLst/>
                <a:rect l="l" t="t" r="r" b="b"/>
                <a:pathLst>
                  <a:path w="433490" h="392853">
                    <a:moveTo>
                      <a:pt x="216745" y="0"/>
                    </a:moveTo>
                    <a:cubicBezTo>
                      <a:pt x="97040" y="0"/>
                      <a:pt x="0" y="87943"/>
                      <a:pt x="0" y="196427"/>
                    </a:cubicBezTo>
                    <a:cubicBezTo>
                      <a:pt x="0" y="304910"/>
                      <a:pt x="97040" y="392853"/>
                      <a:pt x="216745" y="392853"/>
                    </a:cubicBezTo>
                    <a:cubicBezTo>
                      <a:pt x="336450" y="392853"/>
                      <a:pt x="433490" y="304910"/>
                      <a:pt x="433490" y="196427"/>
                    </a:cubicBezTo>
                    <a:cubicBezTo>
                      <a:pt x="433490" y="87943"/>
                      <a:pt x="336450" y="0"/>
                      <a:pt x="216745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99" name="TextBox 1499"/>
              <p:cNvSpPr txBox="1"/>
              <p:nvPr/>
            </p:nvSpPr>
            <p:spPr>
              <a:xfrm>
                <a:off x="40640" y="-10795"/>
                <a:ext cx="352210" cy="366818"/>
              </a:xfrm>
              <a:prstGeom prst="rect">
                <a:avLst/>
              </a:prstGeom>
            </p:spPr>
            <p:txBody>
              <a:bodyPr lIns="4635" tIns="4635" rIns="4635" bIns="4635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500" name="Group 1500"/>
            <p:cNvGrpSpPr/>
            <p:nvPr/>
          </p:nvGrpSpPr>
          <p:grpSpPr>
            <a:xfrm>
              <a:off x="2203236" y="766595"/>
              <a:ext cx="42957" cy="51418"/>
              <a:chOff x="0" y="0"/>
              <a:chExt cx="328213" cy="392853"/>
            </a:xfrm>
          </p:grpSpPr>
          <p:sp>
            <p:nvSpPr>
              <p:cNvPr id="1501" name="Freeform 1501"/>
              <p:cNvSpPr/>
              <p:nvPr/>
            </p:nvSpPr>
            <p:spPr>
              <a:xfrm>
                <a:off x="0" y="0"/>
                <a:ext cx="328213" cy="392853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392853">
                    <a:moveTo>
                      <a:pt x="164106" y="0"/>
                    </a:moveTo>
                    <a:cubicBezTo>
                      <a:pt x="73473" y="0"/>
                      <a:pt x="0" y="87943"/>
                      <a:pt x="0" y="196427"/>
                    </a:cubicBezTo>
                    <a:cubicBezTo>
                      <a:pt x="0" y="304910"/>
                      <a:pt x="73473" y="392853"/>
                      <a:pt x="164106" y="392853"/>
                    </a:cubicBezTo>
                    <a:cubicBezTo>
                      <a:pt x="254740" y="392853"/>
                      <a:pt x="328213" y="304910"/>
                      <a:pt x="328213" y="196427"/>
                    </a:cubicBezTo>
                    <a:cubicBezTo>
                      <a:pt x="328213" y="87943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02" name="TextBox 1502"/>
              <p:cNvSpPr txBox="1"/>
              <p:nvPr/>
            </p:nvSpPr>
            <p:spPr>
              <a:xfrm>
                <a:off x="30770" y="-10795"/>
                <a:ext cx="266673" cy="3668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503" name="Group 1503"/>
            <p:cNvGrpSpPr/>
            <p:nvPr/>
          </p:nvGrpSpPr>
          <p:grpSpPr>
            <a:xfrm>
              <a:off x="2204872" y="768553"/>
              <a:ext cx="39686" cy="47502"/>
              <a:chOff x="0" y="0"/>
              <a:chExt cx="328213" cy="392853"/>
            </a:xfrm>
          </p:grpSpPr>
          <p:sp>
            <p:nvSpPr>
              <p:cNvPr id="1504" name="Freeform 1504"/>
              <p:cNvSpPr/>
              <p:nvPr/>
            </p:nvSpPr>
            <p:spPr>
              <a:xfrm>
                <a:off x="0" y="0"/>
                <a:ext cx="328213" cy="392853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392853">
                    <a:moveTo>
                      <a:pt x="164106" y="0"/>
                    </a:moveTo>
                    <a:cubicBezTo>
                      <a:pt x="73473" y="0"/>
                      <a:pt x="0" y="87943"/>
                      <a:pt x="0" y="196427"/>
                    </a:cubicBezTo>
                    <a:cubicBezTo>
                      <a:pt x="0" y="304910"/>
                      <a:pt x="73473" y="392853"/>
                      <a:pt x="164106" y="392853"/>
                    </a:cubicBezTo>
                    <a:cubicBezTo>
                      <a:pt x="254740" y="392853"/>
                      <a:pt x="328213" y="304910"/>
                      <a:pt x="328213" y="196427"/>
                    </a:cubicBezTo>
                    <a:cubicBezTo>
                      <a:pt x="328213" y="87943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05" name="TextBox 1505"/>
              <p:cNvSpPr txBox="1"/>
              <p:nvPr/>
            </p:nvSpPr>
            <p:spPr>
              <a:xfrm>
                <a:off x="30770" y="-10795"/>
                <a:ext cx="266673" cy="3668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506" name="Group 1506"/>
            <p:cNvGrpSpPr/>
            <p:nvPr/>
          </p:nvGrpSpPr>
          <p:grpSpPr>
            <a:xfrm>
              <a:off x="2181757" y="790202"/>
              <a:ext cx="42957" cy="33746"/>
              <a:chOff x="0" y="0"/>
              <a:chExt cx="328213" cy="257837"/>
            </a:xfrm>
          </p:grpSpPr>
          <p:sp>
            <p:nvSpPr>
              <p:cNvPr id="1507" name="Freeform 1507"/>
              <p:cNvSpPr/>
              <p:nvPr/>
            </p:nvSpPr>
            <p:spPr>
              <a:xfrm>
                <a:off x="0" y="0"/>
                <a:ext cx="328213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257837">
                    <a:moveTo>
                      <a:pt x="164106" y="0"/>
                    </a:moveTo>
                    <a:cubicBezTo>
                      <a:pt x="73473" y="0"/>
                      <a:pt x="0" y="57719"/>
                      <a:pt x="0" y="128919"/>
                    </a:cubicBezTo>
                    <a:cubicBezTo>
                      <a:pt x="0" y="200119"/>
                      <a:pt x="73473" y="257837"/>
                      <a:pt x="164106" y="257837"/>
                    </a:cubicBezTo>
                    <a:cubicBezTo>
                      <a:pt x="254740" y="257837"/>
                      <a:pt x="328213" y="200119"/>
                      <a:pt x="328213" y="128919"/>
                    </a:cubicBezTo>
                    <a:cubicBezTo>
                      <a:pt x="328213" y="57719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08" name="TextBox 1508"/>
              <p:cNvSpPr txBox="1"/>
              <p:nvPr/>
            </p:nvSpPr>
            <p:spPr>
              <a:xfrm>
                <a:off x="30770" y="-23453"/>
                <a:ext cx="266673" cy="2571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509" name="Group 1509"/>
            <p:cNvGrpSpPr/>
            <p:nvPr/>
          </p:nvGrpSpPr>
          <p:grpSpPr>
            <a:xfrm>
              <a:off x="2183393" y="791487"/>
              <a:ext cx="39686" cy="31176"/>
              <a:chOff x="0" y="0"/>
              <a:chExt cx="328213" cy="257837"/>
            </a:xfrm>
          </p:grpSpPr>
          <p:sp>
            <p:nvSpPr>
              <p:cNvPr id="1510" name="Freeform 1510"/>
              <p:cNvSpPr/>
              <p:nvPr/>
            </p:nvSpPr>
            <p:spPr>
              <a:xfrm>
                <a:off x="0" y="0"/>
                <a:ext cx="328213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257837">
                    <a:moveTo>
                      <a:pt x="164106" y="0"/>
                    </a:moveTo>
                    <a:cubicBezTo>
                      <a:pt x="73473" y="0"/>
                      <a:pt x="0" y="57719"/>
                      <a:pt x="0" y="128919"/>
                    </a:cubicBezTo>
                    <a:cubicBezTo>
                      <a:pt x="0" y="200119"/>
                      <a:pt x="73473" y="257837"/>
                      <a:pt x="164106" y="257837"/>
                    </a:cubicBezTo>
                    <a:cubicBezTo>
                      <a:pt x="254740" y="257837"/>
                      <a:pt x="328213" y="200119"/>
                      <a:pt x="328213" y="128919"/>
                    </a:cubicBezTo>
                    <a:cubicBezTo>
                      <a:pt x="328213" y="57719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11" name="TextBox 1511"/>
              <p:cNvSpPr txBox="1"/>
              <p:nvPr/>
            </p:nvSpPr>
            <p:spPr>
              <a:xfrm>
                <a:off x="30770" y="-23453"/>
                <a:ext cx="266673" cy="2571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512" name="Group 1512"/>
            <p:cNvGrpSpPr/>
            <p:nvPr/>
          </p:nvGrpSpPr>
          <p:grpSpPr>
            <a:xfrm>
              <a:off x="2861516" y="801139"/>
              <a:ext cx="42957" cy="33746"/>
              <a:chOff x="0" y="0"/>
              <a:chExt cx="328213" cy="257837"/>
            </a:xfrm>
          </p:grpSpPr>
          <p:sp>
            <p:nvSpPr>
              <p:cNvPr id="1513" name="Freeform 1513"/>
              <p:cNvSpPr/>
              <p:nvPr/>
            </p:nvSpPr>
            <p:spPr>
              <a:xfrm>
                <a:off x="0" y="0"/>
                <a:ext cx="328213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257837">
                    <a:moveTo>
                      <a:pt x="164106" y="0"/>
                    </a:moveTo>
                    <a:cubicBezTo>
                      <a:pt x="73473" y="0"/>
                      <a:pt x="0" y="57719"/>
                      <a:pt x="0" y="128919"/>
                    </a:cubicBezTo>
                    <a:cubicBezTo>
                      <a:pt x="0" y="200119"/>
                      <a:pt x="73473" y="257837"/>
                      <a:pt x="164106" y="257837"/>
                    </a:cubicBezTo>
                    <a:cubicBezTo>
                      <a:pt x="254740" y="257837"/>
                      <a:pt x="328213" y="200119"/>
                      <a:pt x="328213" y="128919"/>
                    </a:cubicBezTo>
                    <a:cubicBezTo>
                      <a:pt x="328213" y="57719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14" name="TextBox 1514"/>
              <p:cNvSpPr txBox="1"/>
              <p:nvPr/>
            </p:nvSpPr>
            <p:spPr>
              <a:xfrm>
                <a:off x="30770" y="-23453"/>
                <a:ext cx="266673" cy="2571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515" name="Group 1515"/>
            <p:cNvGrpSpPr/>
            <p:nvPr/>
          </p:nvGrpSpPr>
          <p:grpSpPr>
            <a:xfrm>
              <a:off x="2863152" y="802424"/>
              <a:ext cx="39686" cy="31176"/>
              <a:chOff x="0" y="0"/>
              <a:chExt cx="328213" cy="257837"/>
            </a:xfrm>
          </p:grpSpPr>
          <p:sp>
            <p:nvSpPr>
              <p:cNvPr id="1516" name="Freeform 1516"/>
              <p:cNvSpPr/>
              <p:nvPr/>
            </p:nvSpPr>
            <p:spPr>
              <a:xfrm>
                <a:off x="0" y="0"/>
                <a:ext cx="328213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257837">
                    <a:moveTo>
                      <a:pt x="164106" y="0"/>
                    </a:moveTo>
                    <a:cubicBezTo>
                      <a:pt x="73473" y="0"/>
                      <a:pt x="0" y="57719"/>
                      <a:pt x="0" y="128919"/>
                    </a:cubicBezTo>
                    <a:cubicBezTo>
                      <a:pt x="0" y="200119"/>
                      <a:pt x="73473" y="257837"/>
                      <a:pt x="164106" y="257837"/>
                    </a:cubicBezTo>
                    <a:cubicBezTo>
                      <a:pt x="254740" y="257837"/>
                      <a:pt x="328213" y="200119"/>
                      <a:pt x="328213" y="128919"/>
                    </a:cubicBezTo>
                    <a:cubicBezTo>
                      <a:pt x="328213" y="57719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17" name="TextBox 1517"/>
              <p:cNvSpPr txBox="1"/>
              <p:nvPr/>
            </p:nvSpPr>
            <p:spPr>
              <a:xfrm>
                <a:off x="30770" y="-23453"/>
                <a:ext cx="266673" cy="2571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518" name="Group 1518"/>
            <p:cNvGrpSpPr/>
            <p:nvPr/>
          </p:nvGrpSpPr>
          <p:grpSpPr>
            <a:xfrm>
              <a:off x="2671718" y="941419"/>
              <a:ext cx="42957" cy="33746"/>
              <a:chOff x="0" y="0"/>
              <a:chExt cx="328213" cy="257837"/>
            </a:xfrm>
          </p:grpSpPr>
          <p:sp>
            <p:nvSpPr>
              <p:cNvPr id="1519" name="Freeform 1519"/>
              <p:cNvSpPr/>
              <p:nvPr/>
            </p:nvSpPr>
            <p:spPr>
              <a:xfrm>
                <a:off x="0" y="0"/>
                <a:ext cx="328213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257837">
                    <a:moveTo>
                      <a:pt x="164106" y="0"/>
                    </a:moveTo>
                    <a:cubicBezTo>
                      <a:pt x="73473" y="0"/>
                      <a:pt x="0" y="57719"/>
                      <a:pt x="0" y="128919"/>
                    </a:cubicBezTo>
                    <a:cubicBezTo>
                      <a:pt x="0" y="200119"/>
                      <a:pt x="73473" y="257837"/>
                      <a:pt x="164106" y="257837"/>
                    </a:cubicBezTo>
                    <a:cubicBezTo>
                      <a:pt x="254740" y="257837"/>
                      <a:pt x="328213" y="200119"/>
                      <a:pt x="328213" y="128919"/>
                    </a:cubicBezTo>
                    <a:cubicBezTo>
                      <a:pt x="328213" y="57719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20" name="TextBox 1520"/>
              <p:cNvSpPr txBox="1"/>
              <p:nvPr/>
            </p:nvSpPr>
            <p:spPr>
              <a:xfrm>
                <a:off x="30770" y="-23453"/>
                <a:ext cx="266673" cy="2571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521" name="Group 1521"/>
            <p:cNvGrpSpPr/>
            <p:nvPr/>
          </p:nvGrpSpPr>
          <p:grpSpPr>
            <a:xfrm>
              <a:off x="2673354" y="942704"/>
              <a:ext cx="39686" cy="31176"/>
              <a:chOff x="0" y="0"/>
              <a:chExt cx="328213" cy="257837"/>
            </a:xfrm>
          </p:grpSpPr>
          <p:sp>
            <p:nvSpPr>
              <p:cNvPr id="1522" name="Freeform 1522"/>
              <p:cNvSpPr/>
              <p:nvPr/>
            </p:nvSpPr>
            <p:spPr>
              <a:xfrm>
                <a:off x="0" y="0"/>
                <a:ext cx="328213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257837">
                    <a:moveTo>
                      <a:pt x="164106" y="0"/>
                    </a:moveTo>
                    <a:cubicBezTo>
                      <a:pt x="73473" y="0"/>
                      <a:pt x="0" y="57719"/>
                      <a:pt x="0" y="128919"/>
                    </a:cubicBezTo>
                    <a:cubicBezTo>
                      <a:pt x="0" y="200119"/>
                      <a:pt x="73473" y="257837"/>
                      <a:pt x="164106" y="257837"/>
                    </a:cubicBezTo>
                    <a:cubicBezTo>
                      <a:pt x="254740" y="257837"/>
                      <a:pt x="328213" y="200119"/>
                      <a:pt x="328213" y="128919"/>
                    </a:cubicBezTo>
                    <a:cubicBezTo>
                      <a:pt x="328213" y="57719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23" name="TextBox 1523"/>
              <p:cNvSpPr txBox="1"/>
              <p:nvPr/>
            </p:nvSpPr>
            <p:spPr>
              <a:xfrm>
                <a:off x="30770" y="-23453"/>
                <a:ext cx="266673" cy="2571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524" name="Group 1524"/>
            <p:cNvGrpSpPr/>
            <p:nvPr/>
          </p:nvGrpSpPr>
          <p:grpSpPr>
            <a:xfrm>
              <a:off x="2803428" y="875230"/>
              <a:ext cx="42957" cy="51418"/>
              <a:chOff x="0" y="0"/>
              <a:chExt cx="328213" cy="392853"/>
            </a:xfrm>
          </p:grpSpPr>
          <p:sp>
            <p:nvSpPr>
              <p:cNvPr id="1525" name="Freeform 1525"/>
              <p:cNvSpPr/>
              <p:nvPr/>
            </p:nvSpPr>
            <p:spPr>
              <a:xfrm>
                <a:off x="0" y="0"/>
                <a:ext cx="328213" cy="392853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392853">
                    <a:moveTo>
                      <a:pt x="164106" y="0"/>
                    </a:moveTo>
                    <a:cubicBezTo>
                      <a:pt x="73473" y="0"/>
                      <a:pt x="0" y="87943"/>
                      <a:pt x="0" y="196427"/>
                    </a:cubicBezTo>
                    <a:cubicBezTo>
                      <a:pt x="0" y="304910"/>
                      <a:pt x="73473" y="392853"/>
                      <a:pt x="164106" y="392853"/>
                    </a:cubicBezTo>
                    <a:cubicBezTo>
                      <a:pt x="254740" y="392853"/>
                      <a:pt x="328213" y="304910"/>
                      <a:pt x="328213" y="196427"/>
                    </a:cubicBezTo>
                    <a:cubicBezTo>
                      <a:pt x="328213" y="87943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26" name="TextBox 1526"/>
              <p:cNvSpPr txBox="1"/>
              <p:nvPr/>
            </p:nvSpPr>
            <p:spPr>
              <a:xfrm>
                <a:off x="30770" y="-10795"/>
                <a:ext cx="266673" cy="3668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527" name="Group 1527"/>
            <p:cNvGrpSpPr/>
            <p:nvPr/>
          </p:nvGrpSpPr>
          <p:grpSpPr>
            <a:xfrm>
              <a:off x="2805064" y="877188"/>
              <a:ext cx="39686" cy="47502"/>
              <a:chOff x="0" y="0"/>
              <a:chExt cx="328213" cy="392853"/>
            </a:xfrm>
          </p:grpSpPr>
          <p:sp>
            <p:nvSpPr>
              <p:cNvPr id="1528" name="Freeform 1528"/>
              <p:cNvSpPr/>
              <p:nvPr/>
            </p:nvSpPr>
            <p:spPr>
              <a:xfrm>
                <a:off x="0" y="0"/>
                <a:ext cx="328213" cy="392853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392853">
                    <a:moveTo>
                      <a:pt x="164106" y="0"/>
                    </a:moveTo>
                    <a:cubicBezTo>
                      <a:pt x="73473" y="0"/>
                      <a:pt x="0" y="87943"/>
                      <a:pt x="0" y="196427"/>
                    </a:cubicBezTo>
                    <a:cubicBezTo>
                      <a:pt x="0" y="304910"/>
                      <a:pt x="73473" y="392853"/>
                      <a:pt x="164106" y="392853"/>
                    </a:cubicBezTo>
                    <a:cubicBezTo>
                      <a:pt x="254740" y="392853"/>
                      <a:pt x="328213" y="304910"/>
                      <a:pt x="328213" y="196427"/>
                    </a:cubicBezTo>
                    <a:cubicBezTo>
                      <a:pt x="328213" y="87943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29" name="TextBox 1529"/>
              <p:cNvSpPr txBox="1"/>
              <p:nvPr/>
            </p:nvSpPr>
            <p:spPr>
              <a:xfrm>
                <a:off x="30770" y="-10795"/>
                <a:ext cx="266673" cy="3668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530" name="Group 1530"/>
            <p:cNvGrpSpPr/>
            <p:nvPr/>
          </p:nvGrpSpPr>
          <p:grpSpPr>
            <a:xfrm>
              <a:off x="2836389" y="742288"/>
              <a:ext cx="67508" cy="31645"/>
              <a:chOff x="0" y="0"/>
              <a:chExt cx="433490" cy="203199"/>
            </a:xfrm>
          </p:grpSpPr>
          <p:sp>
            <p:nvSpPr>
              <p:cNvPr id="1531" name="Freeform 1531"/>
              <p:cNvSpPr/>
              <p:nvPr/>
            </p:nvSpPr>
            <p:spPr>
              <a:xfrm>
                <a:off x="0" y="0"/>
                <a:ext cx="433490" cy="203199"/>
              </a:xfrm>
              <a:custGeom>
                <a:avLst/>
                <a:gdLst/>
                <a:ahLst/>
                <a:cxnLst/>
                <a:rect l="l" t="t" r="r" b="b"/>
                <a:pathLst>
                  <a:path w="433490" h="203199">
                    <a:moveTo>
                      <a:pt x="216745" y="0"/>
                    </a:moveTo>
                    <a:cubicBezTo>
                      <a:pt x="97040" y="0"/>
                      <a:pt x="0" y="45488"/>
                      <a:pt x="0" y="101599"/>
                    </a:cubicBezTo>
                    <a:cubicBezTo>
                      <a:pt x="0" y="157711"/>
                      <a:pt x="97040" y="203199"/>
                      <a:pt x="216745" y="203199"/>
                    </a:cubicBezTo>
                    <a:cubicBezTo>
                      <a:pt x="336450" y="203199"/>
                      <a:pt x="433490" y="157711"/>
                      <a:pt x="433490" y="101599"/>
                    </a:cubicBezTo>
                    <a:cubicBezTo>
                      <a:pt x="433490" y="45488"/>
                      <a:pt x="336450" y="0"/>
                      <a:pt x="216745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32" name="TextBox 1532"/>
              <p:cNvSpPr txBox="1"/>
              <p:nvPr/>
            </p:nvSpPr>
            <p:spPr>
              <a:xfrm>
                <a:off x="40640" y="-28575"/>
                <a:ext cx="352210" cy="212724"/>
              </a:xfrm>
              <a:prstGeom prst="rect">
                <a:avLst/>
              </a:prstGeom>
            </p:spPr>
            <p:txBody>
              <a:bodyPr lIns="8232" tIns="8232" rIns="8232" bIns="823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533" name="Group 1533"/>
            <p:cNvGrpSpPr/>
            <p:nvPr/>
          </p:nvGrpSpPr>
          <p:grpSpPr>
            <a:xfrm>
              <a:off x="2838960" y="743492"/>
              <a:ext cx="62367" cy="29235"/>
              <a:chOff x="0" y="0"/>
              <a:chExt cx="433490" cy="203199"/>
            </a:xfrm>
          </p:grpSpPr>
          <p:sp>
            <p:nvSpPr>
              <p:cNvPr id="1534" name="Freeform 1534"/>
              <p:cNvSpPr/>
              <p:nvPr/>
            </p:nvSpPr>
            <p:spPr>
              <a:xfrm>
                <a:off x="0" y="0"/>
                <a:ext cx="433490" cy="203199"/>
              </a:xfrm>
              <a:custGeom>
                <a:avLst/>
                <a:gdLst/>
                <a:ahLst/>
                <a:cxnLst/>
                <a:rect l="l" t="t" r="r" b="b"/>
                <a:pathLst>
                  <a:path w="433490" h="203199">
                    <a:moveTo>
                      <a:pt x="216745" y="0"/>
                    </a:moveTo>
                    <a:cubicBezTo>
                      <a:pt x="97040" y="0"/>
                      <a:pt x="0" y="45488"/>
                      <a:pt x="0" y="101599"/>
                    </a:cubicBezTo>
                    <a:cubicBezTo>
                      <a:pt x="0" y="157711"/>
                      <a:pt x="97040" y="203199"/>
                      <a:pt x="216745" y="203199"/>
                    </a:cubicBezTo>
                    <a:cubicBezTo>
                      <a:pt x="336450" y="203199"/>
                      <a:pt x="433490" y="157711"/>
                      <a:pt x="433490" y="101599"/>
                    </a:cubicBezTo>
                    <a:cubicBezTo>
                      <a:pt x="433490" y="45488"/>
                      <a:pt x="336450" y="0"/>
                      <a:pt x="216745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35" name="TextBox 1535"/>
              <p:cNvSpPr txBox="1"/>
              <p:nvPr/>
            </p:nvSpPr>
            <p:spPr>
              <a:xfrm>
                <a:off x="40640" y="-28575"/>
                <a:ext cx="352210" cy="212724"/>
              </a:xfrm>
              <a:prstGeom prst="rect">
                <a:avLst/>
              </a:prstGeom>
            </p:spPr>
            <p:txBody>
              <a:bodyPr lIns="8232" tIns="8232" rIns="8232" bIns="823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536" name="Group 1536"/>
            <p:cNvGrpSpPr/>
            <p:nvPr/>
          </p:nvGrpSpPr>
          <p:grpSpPr>
            <a:xfrm>
              <a:off x="3025139" y="783819"/>
              <a:ext cx="42957" cy="33746"/>
              <a:chOff x="0" y="0"/>
              <a:chExt cx="328213" cy="257837"/>
            </a:xfrm>
          </p:grpSpPr>
          <p:sp>
            <p:nvSpPr>
              <p:cNvPr id="1537" name="Freeform 1537"/>
              <p:cNvSpPr/>
              <p:nvPr/>
            </p:nvSpPr>
            <p:spPr>
              <a:xfrm>
                <a:off x="0" y="0"/>
                <a:ext cx="328213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257837">
                    <a:moveTo>
                      <a:pt x="164106" y="0"/>
                    </a:moveTo>
                    <a:cubicBezTo>
                      <a:pt x="73473" y="0"/>
                      <a:pt x="0" y="57719"/>
                      <a:pt x="0" y="128919"/>
                    </a:cubicBezTo>
                    <a:cubicBezTo>
                      <a:pt x="0" y="200119"/>
                      <a:pt x="73473" y="257837"/>
                      <a:pt x="164106" y="257837"/>
                    </a:cubicBezTo>
                    <a:cubicBezTo>
                      <a:pt x="254740" y="257837"/>
                      <a:pt x="328213" y="200119"/>
                      <a:pt x="328213" y="128919"/>
                    </a:cubicBezTo>
                    <a:cubicBezTo>
                      <a:pt x="328213" y="57719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38" name="TextBox 1538"/>
              <p:cNvSpPr txBox="1"/>
              <p:nvPr/>
            </p:nvSpPr>
            <p:spPr>
              <a:xfrm>
                <a:off x="30770" y="-23453"/>
                <a:ext cx="266673" cy="2571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539" name="Group 1539"/>
            <p:cNvGrpSpPr/>
            <p:nvPr/>
          </p:nvGrpSpPr>
          <p:grpSpPr>
            <a:xfrm>
              <a:off x="3026774" y="785104"/>
              <a:ext cx="39686" cy="31176"/>
              <a:chOff x="0" y="0"/>
              <a:chExt cx="328213" cy="257837"/>
            </a:xfrm>
          </p:grpSpPr>
          <p:sp>
            <p:nvSpPr>
              <p:cNvPr id="1540" name="Freeform 1540"/>
              <p:cNvSpPr/>
              <p:nvPr/>
            </p:nvSpPr>
            <p:spPr>
              <a:xfrm>
                <a:off x="0" y="0"/>
                <a:ext cx="328213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257837">
                    <a:moveTo>
                      <a:pt x="164106" y="0"/>
                    </a:moveTo>
                    <a:cubicBezTo>
                      <a:pt x="73473" y="0"/>
                      <a:pt x="0" y="57719"/>
                      <a:pt x="0" y="128919"/>
                    </a:cubicBezTo>
                    <a:cubicBezTo>
                      <a:pt x="0" y="200119"/>
                      <a:pt x="73473" y="257837"/>
                      <a:pt x="164106" y="257837"/>
                    </a:cubicBezTo>
                    <a:cubicBezTo>
                      <a:pt x="254740" y="257837"/>
                      <a:pt x="328213" y="200119"/>
                      <a:pt x="328213" y="128919"/>
                    </a:cubicBezTo>
                    <a:cubicBezTo>
                      <a:pt x="328213" y="57719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41" name="TextBox 1541"/>
              <p:cNvSpPr txBox="1"/>
              <p:nvPr/>
            </p:nvSpPr>
            <p:spPr>
              <a:xfrm>
                <a:off x="30770" y="-23453"/>
                <a:ext cx="266673" cy="2571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542" name="Group 1542"/>
            <p:cNvGrpSpPr/>
            <p:nvPr/>
          </p:nvGrpSpPr>
          <p:grpSpPr>
            <a:xfrm>
              <a:off x="3025139" y="874179"/>
              <a:ext cx="42957" cy="33746"/>
              <a:chOff x="0" y="0"/>
              <a:chExt cx="328213" cy="257837"/>
            </a:xfrm>
          </p:grpSpPr>
          <p:sp>
            <p:nvSpPr>
              <p:cNvPr id="1543" name="Freeform 1543"/>
              <p:cNvSpPr/>
              <p:nvPr/>
            </p:nvSpPr>
            <p:spPr>
              <a:xfrm>
                <a:off x="0" y="0"/>
                <a:ext cx="328213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257837">
                    <a:moveTo>
                      <a:pt x="164106" y="0"/>
                    </a:moveTo>
                    <a:cubicBezTo>
                      <a:pt x="73473" y="0"/>
                      <a:pt x="0" y="57719"/>
                      <a:pt x="0" y="128919"/>
                    </a:cubicBezTo>
                    <a:cubicBezTo>
                      <a:pt x="0" y="200119"/>
                      <a:pt x="73473" y="257837"/>
                      <a:pt x="164106" y="257837"/>
                    </a:cubicBezTo>
                    <a:cubicBezTo>
                      <a:pt x="254740" y="257837"/>
                      <a:pt x="328213" y="200119"/>
                      <a:pt x="328213" y="128919"/>
                    </a:cubicBezTo>
                    <a:cubicBezTo>
                      <a:pt x="328213" y="57719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44" name="TextBox 1544"/>
              <p:cNvSpPr txBox="1"/>
              <p:nvPr/>
            </p:nvSpPr>
            <p:spPr>
              <a:xfrm>
                <a:off x="30770" y="-23453"/>
                <a:ext cx="266673" cy="2571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545" name="Group 1545"/>
            <p:cNvGrpSpPr/>
            <p:nvPr/>
          </p:nvGrpSpPr>
          <p:grpSpPr>
            <a:xfrm>
              <a:off x="3026774" y="875464"/>
              <a:ext cx="39686" cy="31176"/>
              <a:chOff x="0" y="0"/>
              <a:chExt cx="328213" cy="257837"/>
            </a:xfrm>
          </p:grpSpPr>
          <p:sp>
            <p:nvSpPr>
              <p:cNvPr id="1546" name="Freeform 1546"/>
              <p:cNvSpPr/>
              <p:nvPr/>
            </p:nvSpPr>
            <p:spPr>
              <a:xfrm>
                <a:off x="0" y="0"/>
                <a:ext cx="328213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257837">
                    <a:moveTo>
                      <a:pt x="164106" y="0"/>
                    </a:moveTo>
                    <a:cubicBezTo>
                      <a:pt x="73473" y="0"/>
                      <a:pt x="0" y="57719"/>
                      <a:pt x="0" y="128919"/>
                    </a:cubicBezTo>
                    <a:cubicBezTo>
                      <a:pt x="0" y="200119"/>
                      <a:pt x="73473" y="257837"/>
                      <a:pt x="164106" y="257837"/>
                    </a:cubicBezTo>
                    <a:cubicBezTo>
                      <a:pt x="254740" y="257837"/>
                      <a:pt x="328213" y="200119"/>
                      <a:pt x="328213" y="128919"/>
                    </a:cubicBezTo>
                    <a:cubicBezTo>
                      <a:pt x="328213" y="57719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47" name="TextBox 1547"/>
              <p:cNvSpPr txBox="1"/>
              <p:nvPr/>
            </p:nvSpPr>
            <p:spPr>
              <a:xfrm>
                <a:off x="30770" y="-23453"/>
                <a:ext cx="266673" cy="2571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548" name="Group 1548"/>
            <p:cNvGrpSpPr/>
            <p:nvPr/>
          </p:nvGrpSpPr>
          <p:grpSpPr>
            <a:xfrm>
              <a:off x="2743665" y="699491"/>
              <a:ext cx="42957" cy="33746"/>
              <a:chOff x="0" y="0"/>
              <a:chExt cx="328213" cy="257837"/>
            </a:xfrm>
          </p:grpSpPr>
          <p:sp>
            <p:nvSpPr>
              <p:cNvPr id="1549" name="Freeform 1549"/>
              <p:cNvSpPr/>
              <p:nvPr/>
            </p:nvSpPr>
            <p:spPr>
              <a:xfrm>
                <a:off x="0" y="0"/>
                <a:ext cx="328213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257837">
                    <a:moveTo>
                      <a:pt x="164106" y="0"/>
                    </a:moveTo>
                    <a:cubicBezTo>
                      <a:pt x="73473" y="0"/>
                      <a:pt x="0" y="57719"/>
                      <a:pt x="0" y="128919"/>
                    </a:cubicBezTo>
                    <a:cubicBezTo>
                      <a:pt x="0" y="200119"/>
                      <a:pt x="73473" y="257837"/>
                      <a:pt x="164106" y="257837"/>
                    </a:cubicBezTo>
                    <a:cubicBezTo>
                      <a:pt x="254740" y="257837"/>
                      <a:pt x="328213" y="200119"/>
                      <a:pt x="328213" y="128919"/>
                    </a:cubicBezTo>
                    <a:cubicBezTo>
                      <a:pt x="328213" y="57719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50" name="TextBox 1550"/>
              <p:cNvSpPr txBox="1"/>
              <p:nvPr/>
            </p:nvSpPr>
            <p:spPr>
              <a:xfrm>
                <a:off x="30770" y="-23453"/>
                <a:ext cx="266673" cy="2571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551" name="Group 1551"/>
            <p:cNvGrpSpPr/>
            <p:nvPr/>
          </p:nvGrpSpPr>
          <p:grpSpPr>
            <a:xfrm>
              <a:off x="2745301" y="700776"/>
              <a:ext cx="39686" cy="31176"/>
              <a:chOff x="0" y="0"/>
              <a:chExt cx="328213" cy="257837"/>
            </a:xfrm>
          </p:grpSpPr>
          <p:sp>
            <p:nvSpPr>
              <p:cNvPr id="1552" name="Freeform 1552"/>
              <p:cNvSpPr/>
              <p:nvPr/>
            </p:nvSpPr>
            <p:spPr>
              <a:xfrm>
                <a:off x="0" y="0"/>
                <a:ext cx="328213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257837">
                    <a:moveTo>
                      <a:pt x="164106" y="0"/>
                    </a:moveTo>
                    <a:cubicBezTo>
                      <a:pt x="73473" y="0"/>
                      <a:pt x="0" y="57719"/>
                      <a:pt x="0" y="128919"/>
                    </a:cubicBezTo>
                    <a:cubicBezTo>
                      <a:pt x="0" y="200119"/>
                      <a:pt x="73473" y="257837"/>
                      <a:pt x="164106" y="257837"/>
                    </a:cubicBezTo>
                    <a:cubicBezTo>
                      <a:pt x="254740" y="257837"/>
                      <a:pt x="328213" y="200119"/>
                      <a:pt x="328213" y="128919"/>
                    </a:cubicBezTo>
                    <a:cubicBezTo>
                      <a:pt x="328213" y="57719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DFA489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53" name="TextBox 1553"/>
              <p:cNvSpPr txBox="1"/>
              <p:nvPr/>
            </p:nvSpPr>
            <p:spPr>
              <a:xfrm>
                <a:off x="30770" y="-23453"/>
                <a:ext cx="266673" cy="2571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554" name="Group 1554"/>
            <p:cNvGrpSpPr/>
            <p:nvPr/>
          </p:nvGrpSpPr>
          <p:grpSpPr>
            <a:xfrm>
              <a:off x="2348655" y="773932"/>
              <a:ext cx="30279" cy="35595"/>
              <a:chOff x="0" y="0"/>
              <a:chExt cx="219327" cy="257837"/>
            </a:xfrm>
          </p:grpSpPr>
          <p:sp>
            <p:nvSpPr>
              <p:cNvPr id="1555" name="Freeform 1555"/>
              <p:cNvSpPr/>
              <p:nvPr/>
            </p:nvSpPr>
            <p:spPr>
              <a:xfrm>
                <a:off x="0" y="0"/>
                <a:ext cx="219327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57837">
                    <a:moveTo>
                      <a:pt x="109663" y="0"/>
                    </a:moveTo>
                    <a:cubicBezTo>
                      <a:pt x="49098" y="0"/>
                      <a:pt x="0" y="57719"/>
                      <a:pt x="0" y="128919"/>
                    </a:cubicBezTo>
                    <a:cubicBezTo>
                      <a:pt x="0" y="200119"/>
                      <a:pt x="49098" y="257837"/>
                      <a:pt x="109663" y="257837"/>
                    </a:cubicBezTo>
                    <a:cubicBezTo>
                      <a:pt x="170229" y="257837"/>
                      <a:pt x="219327" y="200119"/>
                      <a:pt x="219327" y="128919"/>
                    </a:cubicBezTo>
                    <a:cubicBezTo>
                      <a:pt x="219327" y="57719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56" name="TextBox 1556"/>
              <p:cNvSpPr txBox="1"/>
              <p:nvPr/>
            </p:nvSpPr>
            <p:spPr>
              <a:xfrm>
                <a:off x="20562" y="-23453"/>
                <a:ext cx="178203" cy="2571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557" name="Group 1557"/>
            <p:cNvGrpSpPr/>
            <p:nvPr/>
          </p:nvGrpSpPr>
          <p:grpSpPr>
            <a:xfrm>
              <a:off x="2348655" y="775288"/>
              <a:ext cx="30279" cy="32885"/>
              <a:chOff x="0" y="0"/>
              <a:chExt cx="237406" cy="257837"/>
            </a:xfrm>
          </p:grpSpPr>
          <p:sp>
            <p:nvSpPr>
              <p:cNvPr id="1558" name="Freeform 1558"/>
              <p:cNvSpPr/>
              <p:nvPr/>
            </p:nvSpPr>
            <p:spPr>
              <a:xfrm>
                <a:off x="0" y="0"/>
                <a:ext cx="237406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57837">
                    <a:moveTo>
                      <a:pt x="118703" y="0"/>
                    </a:moveTo>
                    <a:cubicBezTo>
                      <a:pt x="53145" y="0"/>
                      <a:pt x="0" y="57719"/>
                      <a:pt x="0" y="128919"/>
                    </a:cubicBezTo>
                    <a:cubicBezTo>
                      <a:pt x="0" y="200119"/>
                      <a:pt x="53145" y="257837"/>
                      <a:pt x="118703" y="257837"/>
                    </a:cubicBezTo>
                    <a:cubicBezTo>
                      <a:pt x="184261" y="257837"/>
                      <a:pt x="237406" y="200119"/>
                      <a:pt x="237406" y="128919"/>
                    </a:cubicBezTo>
                    <a:cubicBezTo>
                      <a:pt x="237406" y="57719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DFA489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59" name="TextBox 1559"/>
              <p:cNvSpPr txBox="1"/>
              <p:nvPr/>
            </p:nvSpPr>
            <p:spPr>
              <a:xfrm>
                <a:off x="22257" y="-23453"/>
                <a:ext cx="192893" cy="2571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560" name="Group 1560"/>
            <p:cNvGrpSpPr/>
            <p:nvPr/>
          </p:nvGrpSpPr>
          <p:grpSpPr>
            <a:xfrm>
              <a:off x="2467830" y="688727"/>
              <a:ext cx="30279" cy="30279"/>
              <a:chOff x="0" y="0"/>
              <a:chExt cx="219327" cy="219327"/>
            </a:xfrm>
          </p:grpSpPr>
          <p:sp>
            <p:nvSpPr>
              <p:cNvPr id="1561" name="Freeform 1561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62" name="TextBox 1562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563" name="Group 1563"/>
            <p:cNvGrpSpPr/>
            <p:nvPr/>
          </p:nvGrpSpPr>
          <p:grpSpPr>
            <a:xfrm>
              <a:off x="2467830" y="688727"/>
              <a:ext cx="30279" cy="30279"/>
              <a:chOff x="0" y="0"/>
              <a:chExt cx="237406" cy="237406"/>
            </a:xfrm>
          </p:grpSpPr>
          <p:sp>
            <p:nvSpPr>
              <p:cNvPr id="1564" name="Freeform 1564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DFA489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65" name="TextBox 1565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566" name="Group 1566"/>
            <p:cNvGrpSpPr/>
            <p:nvPr/>
          </p:nvGrpSpPr>
          <p:grpSpPr>
            <a:xfrm>
              <a:off x="2932504" y="912191"/>
              <a:ext cx="30279" cy="30279"/>
              <a:chOff x="0" y="0"/>
              <a:chExt cx="219327" cy="219327"/>
            </a:xfrm>
          </p:grpSpPr>
          <p:sp>
            <p:nvSpPr>
              <p:cNvPr id="1567" name="Freeform 1567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68" name="TextBox 1568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569" name="Group 1569"/>
            <p:cNvGrpSpPr/>
            <p:nvPr/>
          </p:nvGrpSpPr>
          <p:grpSpPr>
            <a:xfrm>
              <a:off x="2932504" y="912191"/>
              <a:ext cx="30279" cy="30279"/>
              <a:chOff x="0" y="0"/>
              <a:chExt cx="237406" cy="237406"/>
            </a:xfrm>
          </p:grpSpPr>
          <p:sp>
            <p:nvSpPr>
              <p:cNvPr id="1570" name="Freeform 1570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DFA489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71" name="TextBox 1571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572" name="Group 1572"/>
            <p:cNvGrpSpPr/>
            <p:nvPr/>
          </p:nvGrpSpPr>
          <p:grpSpPr>
            <a:xfrm>
              <a:off x="797667" y="757059"/>
              <a:ext cx="42957" cy="33746"/>
              <a:chOff x="0" y="0"/>
              <a:chExt cx="328213" cy="257837"/>
            </a:xfrm>
          </p:grpSpPr>
          <p:sp>
            <p:nvSpPr>
              <p:cNvPr id="1573" name="Freeform 1573"/>
              <p:cNvSpPr/>
              <p:nvPr/>
            </p:nvSpPr>
            <p:spPr>
              <a:xfrm>
                <a:off x="0" y="0"/>
                <a:ext cx="328213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257837">
                    <a:moveTo>
                      <a:pt x="164106" y="0"/>
                    </a:moveTo>
                    <a:cubicBezTo>
                      <a:pt x="73473" y="0"/>
                      <a:pt x="0" y="57719"/>
                      <a:pt x="0" y="128919"/>
                    </a:cubicBezTo>
                    <a:cubicBezTo>
                      <a:pt x="0" y="200119"/>
                      <a:pt x="73473" y="257837"/>
                      <a:pt x="164106" y="257837"/>
                    </a:cubicBezTo>
                    <a:cubicBezTo>
                      <a:pt x="254740" y="257837"/>
                      <a:pt x="328213" y="200119"/>
                      <a:pt x="328213" y="128919"/>
                    </a:cubicBezTo>
                    <a:cubicBezTo>
                      <a:pt x="328213" y="57719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74" name="TextBox 1574"/>
              <p:cNvSpPr txBox="1"/>
              <p:nvPr/>
            </p:nvSpPr>
            <p:spPr>
              <a:xfrm>
                <a:off x="30770" y="-23453"/>
                <a:ext cx="266673" cy="2571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575" name="Group 1575"/>
            <p:cNvGrpSpPr/>
            <p:nvPr/>
          </p:nvGrpSpPr>
          <p:grpSpPr>
            <a:xfrm>
              <a:off x="799302" y="758344"/>
              <a:ext cx="39686" cy="31176"/>
              <a:chOff x="0" y="0"/>
              <a:chExt cx="328213" cy="257837"/>
            </a:xfrm>
          </p:grpSpPr>
          <p:sp>
            <p:nvSpPr>
              <p:cNvPr id="1576" name="Freeform 1576"/>
              <p:cNvSpPr/>
              <p:nvPr/>
            </p:nvSpPr>
            <p:spPr>
              <a:xfrm>
                <a:off x="0" y="0"/>
                <a:ext cx="328213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257837">
                    <a:moveTo>
                      <a:pt x="164106" y="0"/>
                    </a:moveTo>
                    <a:cubicBezTo>
                      <a:pt x="73473" y="0"/>
                      <a:pt x="0" y="57719"/>
                      <a:pt x="0" y="128919"/>
                    </a:cubicBezTo>
                    <a:cubicBezTo>
                      <a:pt x="0" y="200119"/>
                      <a:pt x="73473" y="257837"/>
                      <a:pt x="164106" y="257837"/>
                    </a:cubicBezTo>
                    <a:cubicBezTo>
                      <a:pt x="254740" y="257837"/>
                      <a:pt x="328213" y="200119"/>
                      <a:pt x="328213" y="128919"/>
                    </a:cubicBezTo>
                    <a:cubicBezTo>
                      <a:pt x="328213" y="57719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77" name="TextBox 1577"/>
              <p:cNvSpPr txBox="1"/>
              <p:nvPr/>
            </p:nvSpPr>
            <p:spPr>
              <a:xfrm>
                <a:off x="30770" y="-23453"/>
                <a:ext cx="266673" cy="2571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578" name="Group 1578"/>
            <p:cNvGrpSpPr/>
            <p:nvPr/>
          </p:nvGrpSpPr>
          <p:grpSpPr>
            <a:xfrm>
              <a:off x="965890" y="752728"/>
              <a:ext cx="42957" cy="33746"/>
              <a:chOff x="0" y="0"/>
              <a:chExt cx="328213" cy="257837"/>
            </a:xfrm>
          </p:grpSpPr>
          <p:sp>
            <p:nvSpPr>
              <p:cNvPr id="1579" name="Freeform 1579"/>
              <p:cNvSpPr/>
              <p:nvPr/>
            </p:nvSpPr>
            <p:spPr>
              <a:xfrm>
                <a:off x="0" y="0"/>
                <a:ext cx="328213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257837">
                    <a:moveTo>
                      <a:pt x="164106" y="0"/>
                    </a:moveTo>
                    <a:cubicBezTo>
                      <a:pt x="73473" y="0"/>
                      <a:pt x="0" y="57719"/>
                      <a:pt x="0" y="128919"/>
                    </a:cubicBezTo>
                    <a:cubicBezTo>
                      <a:pt x="0" y="200119"/>
                      <a:pt x="73473" y="257837"/>
                      <a:pt x="164106" y="257837"/>
                    </a:cubicBezTo>
                    <a:cubicBezTo>
                      <a:pt x="254740" y="257837"/>
                      <a:pt x="328213" y="200119"/>
                      <a:pt x="328213" y="128919"/>
                    </a:cubicBezTo>
                    <a:cubicBezTo>
                      <a:pt x="328213" y="57719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80" name="TextBox 1580"/>
              <p:cNvSpPr txBox="1"/>
              <p:nvPr/>
            </p:nvSpPr>
            <p:spPr>
              <a:xfrm>
                <a:off x="30770" y="-23453"/>
                <a:ext cx="266673" cy="2571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581" name="Group 1581"/>
            <p:cNvGrpSpPr/>
            <p:nvPr/>
          </p:nvGrpSpPr>
          <p:grpSpPr>
            <a:xfrm>
              <a:off x="967525" y="754013"/>
              <a:ext cx="39686" cy="31176"/>
              <a:chOff x="0" y="0"/>
              <a:chExt cx="328213" cy="257837"/>
            </a:xfrm>
          </p:grpSpPr>
          <p:sp>
            <p:nvSpPr>
              <p:cNvPr id="1582" name="Freeform 1582"/>
              <p:cNvSpPr/>
              <p:nvPr/>
            </p:nvSpPr>
            <p:spPr>
              <a:xfrm>
                <a:off x="0" y="0"/>
                <a:ext cx="328213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257837">
                    <a:moveTo>
                      <a:pt x="164106" y="0"/>
                    </a:moveTo>
                    <a:cubicBezTo>
                      <a:pt x="73473" y="0"/>
                      <a:pt x="0" y="57719"/>
                      <a:pt x="0" y="128919"/>
                    </a:cubicBezTo>
                    <a:cubicBezTo>
                      <a:pt x="0" y="200119"/>
                      <a:pt x="73473" y="257837"/>
                      <a:pt x="164106" y="257837"/>
                    </a:cubicBezTo>
                    <a:cubicBezTo>
                      <a:pt x="254740" y="257837"/>
                      <a:pt x="328213" y="200119"/>
                      <a:pt x="328213" y="128919"/>
                    </a:cubicBezTo>
                    <a:cubicBezTo>
                      <a:pt x="328213" y="57719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83" name="TextBox 1583"/>
              <p:cNvSpPr txBox="1"/>
              <p:nvPr/>
            </p:nvSpPr>
            <p:spPr>
              <a:xfrm>
                <a:off x="30770" y="-23453"/>
                <a:ext cx="266673" cy="2571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584" name="Group 1584"/>
            <p:cNvGrpSpPr/>
            <p:nvPr/>
          </p:nvGrpSpPr>
          <p:grpSpPr>
            <a:xfrm>
              <a:off x="1125755" y="658448"/>
              <a:ext cx="30279" cy="30279"/>
              <a:chOff x="0" y="0"/>
              <a:chExt cx="219327" cy="219327"/>
            </a:xfrm>
          </p:grpSpPr>
          <p:sp>
            <p:nvSpPr>
              <p:cNvPr id="1585" name="Freeform 1585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A38B7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86" name="TextBox 1586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587" name="Group 1587"/>
            <p:cNvGrpSpPr/>
            <p:nvPr/>
          </p:nvGrpSpPr>
          <p:grpSpPr>
            <a:xfrm>
              <a:off x="1125755" y="658448"/>
              <a:ext cx="30279" cy="30279"/>
              <a:chOff x="0" y="0"/>
              <a:chExt cx="237406" cy="237406"/>
            </a:xfrm>
          </p:grpSpPr>
          <p:sp>
            <p:nvSpPr>
              <p:cNvPr id="1588" name="Freeform 1588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A38B7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89" name="TextBox 1589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590" name="Group 1590"/>
            <p:cNvGrpSpPr/>
            <p:nvPr/>
          </p:nvGrpSpPr>
          <p:grpSpPr>
            <a:xfrm>
              <a:off x="1907133" y="596223"/>
              <a:ext cx="30279" cy="30279"/>
              <a:chOff x="0" y="0"/>
              <a:chExt cx="219327" cy="219327"/>
            </a:xfrm>
          </p:grpSpPr>
          <p:sp>
            <p:nvSpPr>
              <p:cNvPr id="1591" name="Freeform 1591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A38B7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92" name="TextBox 1592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593" name="Group 1593"/>
            <p:cNvGrpSpPr/>
            <p:nvPr/>
          </p:nvGrpSpPr>
          <p:grpSpPr>
            <a:xfrm>
              <a:off x="1907133" y="596223"/>
              <a:ext cx="30279" cy="30279"/>
              <a:chOff x="0" y="0"/>
              <a:chExt cx="237406" cy="237406"/>
            </a:xfrm>
          </p:grpSpPr>
          <p:sp>
            <p:nvSpPr>
              <p:cNvPr id="1594" name="Freeform 1594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A38B7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95" name="TextBox 1595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596" name="Group 1596"/>
            <p:cNvGrpSpPr/>
            <p:nvPr/>
          </p:nvGrpSpPr>
          <p:grpSpPr>
            <a:xfrm>
              <a:off x="2062128" y="596223"/>
              <a:ext cx="30279" cy="30279"/>
              <a:chOff x="0" y="0"/>
              <a:chExt cx="219327" cy="219327"/>
            </a:xfrm>
          </p:grpSpPr>
          <p:sp>
            <p:nvSpPr>
              <p:cNvPr id="1597" name="Freeform 1597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A38B7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98" name="TextBox 1598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599" name="Group 1599"/>
            <p:cNvGrpSpPr/>
            <p:nvPr/>
          </p:nvGrpSpPr>
          <p:grpSpPr>
            <a:xfrm>
              <a:off x="2062128" y="596223"/>
              <a:ext cx="30279" cy="30279"/>
              <a:chOff x="0" y="0"/>
              <a:chExt cx="237406" cy="237406"/>
            </a:xfrm>
          </p:grpSpPr>
          <p:sp>
            <p:nvSpPr>
              <p:cNvPr id="1600" name="Freeform 1600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A38B7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01" name="TextBox 1601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602" name="Group 1602"/>
            <p:cNvGrpSpPr/>
            <p:nvPr/>
          </p:nvGrpSpPr>
          <p:grpSpPr>
            <a:xfrm>
              <a:off x="1998992" y="688082"/>
              <a:ext cx="30279" cy="30279"/>
              <a:chOff x="0" y="0"/>
              <a:chExt cx="219327" cy="219327"/>
            </a:xfrm>
          </p:grpSpPr>
          <p:sp>
            <p:nvSpPr>
              <p:cNvPr id="1603" name="Freeform 1603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A38B7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04" name="TextBox 1604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605" name="Group 1605"/>
            <p:cNvGrpSpPr/>
            <p:nvPr/>
          </p:nvGrpSpPr>
          <p:grpSpPr>
            <a:xfrm>
              <a:off x="1998992" y="688082"/>
              <a:ext cx="30279" cy="30279"/>
              <a:chOff x="0" y="0"/>
              <a:chExt cx="237406" cy="237406"/>
            </a:xfrm>
          </p:grpSpPr>
          <p:sp>
            <p:nvSpPr>
              <p:cNvPr id="1606" name="Freeform 1606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A38B7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07" name="TextBox 1607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608" name="Group 1608"/>
            <p:cNvGrpSpPr/>
            <p:nvPr/>
          </p:nvGrpSpPr>
          <p:grpSpPr>
            <a:xfrm>
              <a:off x="2172957" y="565944"/>
              <a:ext cx="30279" cy="30279"/>
              <a:chOff x="0" y="0"/>
              <a:chExt cx="219327" cy="219327"/>
            </a:xfrm>
          </p:grpSpPr>
          <p:sp>
            <p:nvSpPr>
              <p:cNvPr id="1609" name="Freeform 1609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A38B7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10" name="TextBox 1610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611" name="Group 1611"/>
            <p:cNvGrpSpPr/>
            <p:nvPr/>
          </p:nvGrpSpPr>
          <p:grpSpPr>
            <a:xfrm>
              <a:off x="2172957" y="565944"/>
              <a:ext cx="30279" cy="30279"/>
              <a:chOff x="0" y="0"/>
              <a:chExt cx="237406" cy="237406"/>
            </a:xfrm>
          </p:grpSpPr>
          <p:sp>
            <p:nvSpPr>
              <p:cNvPr id="1612" name="Freeform 1612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A38B7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13" name="TextBox 1613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614" name="Group 1614"/>
            <p:cNvGrpSpPr/>
            <p:nvPr/>
          </p:nvGrpSpPr>
          <p:grpSpPr>
            <a:xfrm>
              <a:off x="2361735" y="694792"/>
              <a:ext cx="30279" cy="30279"/>
              <a:chOff x="0" y="0"/>
              <a:chExt cx="219327" cy="219327"/>
            </a:xfrm>
          </p:grpSpPr>
          <p:sp>
            <p:nvSpPr>
              <p:cNvPr id="1615" name="Freeform 1615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A0815C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16" name="TextBox 1616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617" name="Group 1617"/>
            <p:cNvGrpSpPr/>
            <p:nvPr/>
          </p:nvGrpSpPr>
          <p:grpSpPr>
            <a:xfrm>
              <a:off x="2361735" y="694792"/>
              <a:ext cx="30279" cy="30279"/>
              <a:chOff x="0" y="0"/>
              <a:chExt cx="237406" cy="237406"/>
            </a:xfrm>
          </p:grpSpPr>
          <p:sp>
            <p:nvSpPr>
              <p:cNvPr id="1618" name="Freeform 1618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A0815C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19" name="TextBox 1619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620" name="Group 1620"/>
            <p:cNvGrpSpPr/>
            <p:nvPr/>
          </p:nvGrpSpPr>
          <p:grpSpPr>
            <a:xfrm>
              <a:off x="1467014" y="494421"/>
              <a:ext cx="30279" cy="30279"/>
              <a:chOff x="0" y="0"/>
              <a:chExt cx="219327" cy="219327"/>
            </a:xfrm>
          </p:grpSpPr>
          <p:sp>
            <p:nvSpPr>
              <p:cNvPr id="1621" name="Freeform 1621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22" name="TextBox 1622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623" name="Group 1623"/>
            <p:cNvGrpSpPr/>
            <p:nvPr/>
          </p:nvGrpSpPr>
          <p:grpSpPr>
            <a:xfrm>
              <a:off x="1467014" y="494421"/>
              <a:ext cx="30279" cy="30279"/>
              <a:chOff x="0" y="0"/>
              <a:chExt cx="237406" cy="237406"/>
            </a:xfrm>
          </p:grpSpPr>
          <p:sp>
            <p:nvSpPr>
              <p:cNvPr id="1624" name="Freeform 1624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25" name="TextBox 1625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626" name="Group 1626"/>
            <p:cNvGrpSpPr/>
            <p:nvPr/>
          </p:nvGrpSpPr>
          <p:grpSpPr>
            <a:xfrm>
              <a:off x="1693568" y="581083"/>
              <a:ext cx="30279" cy="30279"/>
              <a:chOff x="0" y="0"/>
              <a:chExt cx="219327" cy="219327"/>
            </a:xfrm>
          </p:grpSpPr>
          <p:sp>
            <p:nvSpPr>
              <p:cNvPr id="1627" name="Freeform 1627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28" name="TextBox 1628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629" name="Group 1629"/>
            <p:cNvGrpSpPr/>
            <p:nvPr/>
          </p:nvGrpSpPr>
          <p:grpSpPr>
            <a:xfrm>
              <a:off x="1693568" y="581083"/>
              <a:ext cx="30279" cy="30279"/>
              <a:chOff x="0" y="0"/>
              <a:chExt cx="237406" cy="237406"/>
            </a:xfrm>
          </p:grpSpPr>
          <p:sp>
            <p:nvSpPr>
              <p:cNvPr id="1630" name="Freeform 1630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31" name="TextBox 1631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632" name="Group 1632"/>
            <p:cNvGrpSpPr/>
            <p:nvPr/>
          </p:nvGrpSpPr>
          <p:grpSpPr>
            <a:xfrm>
              <a:off x="1508476" y="581083"/>
              <a:ext cx="30279" cy="30279"/>
              <a:chOff x="0" y="0"/>
              <a:chExt cx="219327" cy="219327"/>
            </a:xfrm>
          </p:grpSpPr>
          <p:sp>
            <p:nvSpPr>
              <p:cNvPr id="1633" name="Freeform 1633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34" name="TextBox 1634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635" name="Group 1635"/>
            <p:cNvGrpSpPr/>
            <p:nvPr/>
          </p:nvGrpSpPr>
          <p:grpSpPr>
            <a:xfrm>
              <a:off x="1508476" y="581083"/>
              <a:ext cx="30279" cy="30279"/>
              <a:chOff x="0" y="0"/>
              <a:chExt cx="237406" cy="237406"/>
            </a:xfrm>
          </p:grpSpPr>
          <p:sp>
            <p:nvSpPr>
              <p:cNvPr id="1636" name="Freeform 1636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37" name="TextBox 1637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638" name="Group 1638"/>
            <p:cNvGrpSpPr/>
            <p:nvPr/>
          </p:nvGrpSpPr>
          <p:grpSpPr>
            <a:xfrm>
              <a:off x="1602606" y="463757"/>
              <a:ext cx="15880" cy="15880"/>
              <a:chOff x="0" y="0"/>
              <a:chExt cx="219327" cy="219327"/>
            </a:xfrm>
          </p:grpSpPr>
          <p:sp>
            <p:nvSpPr>
              <p:cNvPr id="1639" name="Freeform 1639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40" name="TextBox 1640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641" name="Group 1641"/>
            <p:cNvGrpSpPr/>
            <p:nvPr/>
          </p:nvGrpSpPr>
          <p:grpSpPr>
            <a:xfrm>
              <a:off x="1602606" y="463757"/>
              <a:ext cx="15880" cy="15880"/>
              <a:chOff x="0" y="0"/>
              <a:chExt cx="237406" cy="237406"/>
            </a:xfrm>
          </p:grpSpPr>
          <p:sp>
            <p:nvSpPr>
              <p:cNvPr id="1642" name="Freeform 1642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43" name="TextBox 1643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644" name="Group 1644"/>
            <p:cNvGrpSpPr/>
            <p:nvPr/>
          </p:nvGrpSpPr>
          <p:grpSpPr>
            <a:xfrm>
              <a:off x="1721422" y="509206"/>
              <a:ext cx="15880" cy="15880"/>
              <a:chOff x="0" y="0"/>
              <a:chExt cx="219327" cy="219327"/>
            </a:xfrm>
          </p:grpSpPr>
          <p:sp>
            <p:nvSpPr>
              <p:cNvPr id="1645" name="Freeform 1645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46" name="TextBox 1646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647" name="Group 1647"/>
            <p:cNvGrpSpPr/>
            <p:nvPr/>
          </p:nvGrpSpPr>
          <p:grpSpPr>
            <a:xfrm>
              <a:off x="1721422" y="509206"/>
              <a:ext cx="15880" cy="15880"/>
              <a:chOff x="0" y="0"/>
              <a:chExt cx="237406" cy="237406"/>
            </a:xfrm>
          </p:grpSpPr>
          <p:sp>
            <p:nvSpPr>
              <p:cNvPr id="1648" name="Freeform 1648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49" name="TextBox 1649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650" name="Group 1650"/>
            <p:cNvGrpSpPr/>
            <p:nvPr/>
          </p:nvGrpSpPr>
          <p:grpSpPr>
            <a:xfrm>
              <a:off x="1624351" y="509206"/>
              <a:ext cx="15880" cy="15880"/>
              <a:chOff x="0" y="0"/>
              <a:chExt cx="219327" cy="219327"/>
            </a:xfrm>
          </p:grpSpPr>
          <p:sp>
            <p:nvSpPr>
              <p:cNvPr id="1651" name="Freeform 1651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52" name="TextBox 1652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653" name="Group 1653"/>
            <p:cNvGrpSpPr/>
            <p:nvPr/>
          </p:nvGrpSpPr>
          <p:grpSpPr>
            <a:xfrm>
              <a:off x="1624351" y="509206"/>
              <a:ext cx="15880" cy="15880"/>
              <a:chOff x="0" y="0"/>
              <a:chExt cx="237406" cy="237406"/>
            </a:xfrm>
          </p:grpSpPr>
          <p:sp>
            <p:nvSpPr>
              <p:cNvPr id="1654" name="Freeform 1654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55" name="TextBox 1655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656" name="Group 1656"/>
            <p:cNvGrpSpPr/>
            <p:nvPr/>
          </p:nvGrpSpPr>
          <p:grpSpPr>
            <a:xfrm>
              <a:off x="1298322" y="550033"/>
              <a:ext cx="15880" cy="15880"/>
              <a:chOff x="0" y="0"/>
              <a:chExt cx="219327" cy="219327"/>
            </a:xfrm>
          </p:grpSpPr>
          <p:sp>
            <p:nvSpPr>
              <p:cNvPr id="1657" name="Freeform 1657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58" name="TextBox 1658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659" name="Group 1659"/>
            <p:cNvGrpSpPr/>
            <p:nvPr/>
          </p:nvGrpSpPr>
          <p:grpSpPr>
            <a:xfrm>
              <a:off x="1298322" y="550033"/>
              <a:ext cx="15880" cy="15880"/>
              <a:chOff x="0" y="0"/>
              <a:chExt cx="237406" cy="237406"/>
            </a:xfrm>
          </p:grpSpPr>
          <p:sp>
            <p:nvSpPr>
              <p:cNvPr id="1660" name="Freeform 1660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61" name="TextBox 1661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662" name="Group 1662"/>
            <p:cNvGrpSpPr/>
            <p:nvPr/>
          </p:nvGrpSpPr>
          <p:grpSpPr>
            <a:xfrm>
              <a:off x="1417138" y="595482"/>
              <a:ext cx="15880" cy="15880"/>
              <a:chOff x="0" y="0"/>
              <a:chExt cx="219327" cy="219327"/>
            </a:xfrm>
          </p:grpSpPr>
          <p:sp>
            <p:nvSpPr>
              <p:cNvPr id="1663" name="Freeform 1663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64" name="TextBox 1664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665" name="Group 1665"/>
            <p:cNvGrpSpPr/>
            <p:nvPr/>
          </p:nvGrpSpPr>
          <p:grpSpPr>
            <a:xfrm>
              <a:off x="1417138" y="595482"/>
              <a:ext cx="15880" cy="15880"/>
              <a:chOff x="0" y="0"/>
              <a:chExt cx="237406" cy="237406"/>
            </a:xfrm>
          </p:grpSpPr>
          <p:sp>
            <p:nvSpPr>
              <p:cNvPr id="1666" name="Freeform 1666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67" name="TextBox 1667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668" name="Group 1668"/>
            <p:cNvGrpSpPr/>
            <p:nvPr/>
          </p:nvGrpSpPr>
          <p:grpSpPr>
            <a:xfrm>
              <a:off x="1320067" y="595482"/>
              <a:ext cx="15880" cy="15880"/>
              <a:chOff x="0" y="0"/>
              <a:chExt cx="219327" cy="219327"/>
            </a:xfrm>
          </p:grpSpPr>
          <p:sp>
            <p:nvSpPr>
              <p:cNvPr id="1669" name="Freeform 1669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70" name="TextBox 1670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671" name="Group 1671"/>
            <p:cNvGrpSpPr/>
            <p:nvPr/>
          </p:nvGrpSpPr>
          <p:grpSpPr>
            <a:xfrm>
              <a:off x="1320067" y="595482"/>
              <a:ext cx="15880" cy="15880"/>
              <a:chOff x="0" y="0"/>
              <a:chExt cx="237406" cy="237406"/>
            </a:xfrm>
          </p:grpSpPr>
          <p:sp>
            <p:nvSpPr>
              <p:cNvPr id="1672" name="Freeform 1672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73" name="TextBox 1673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674" name="Group 1674"/>
            <p:cNvGrpSpPr/>
            <p:nvPr/>
          </p:nvGrpSpPr>
          <p:grpSpPr>
            <a:xfrm>
              <a:off x="1384905" y="486481"/>
              <a:ext cx="15880" cy="15880"/>
              <a:chOff x="0" y="0"/>
              <a:chExt cx="219327" cy="219327"/>
            </a:xfrm>
          </p:grpSpPr>
          <p:sp>
            <p:nvSpPr>
              <p:cNvPr id="1675" name="Freeform 1675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76" name="TextBox 1676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677" name="Group 1677"/>
            <p:cNvGrpSpPr/>
            <p:nvPr/>
          </p:nvGrpSpPr>
          <p:grpSpPr>
            <a:xfrm>
              <a:off x="1384905" y="486481"/>
              <a:ext cx="15880" cy="15880"/>
              <a:chOff x="0" y="0"/>
              <a:chExt cx="237406" cy="237406"/>
            </a:xfrm>
          </p:grpSpPr>
          <p:sp>
            <p:nvSpPr>
              <p:cNvPr id="1678" name="Freeform 1678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79" name="TextBox 1679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680" name="Group 1680"/>
            <p:cNvGrpSpPr/>
            <p:nvPr/>
          </p:nvGrpSpPr>
          <p:grpSpPr>
            <a:xfrm>
              <a:off x="1837483" y="443343"/>
              <a:ext cx="30279" cy="30279"/>
              <a:chOff x="0" y="0"/>
              <a:chExt cx="219327" cy="219327"/>
            </a:xfrm>
          </p:grpSpPr>
          <p:sp>
            <p:nvSpPr>
              <p:cNvPr id="1681" name="Freeform 1681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82" name="TextBox 1682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683" name="Group 1683"/>
            <p:cNvGrpSpPr/>
            <p:nvPr/>
          </p:nvGrpSpPr>
          <p:grpSpPr>
            <a:xfrm>
              <a:off x="1837483" y="443343"/>
              <a:ext cx="30279" cy="30279"/>
              <a:chOff x="0" y="0"/>
              <a:chExt cx="237406" cy="237406"/>
            </a:xfrm>
          </p:grpSpPr>
          <p:sp>
            <p:nvSpPr>
              <p:cNvPr id="1684" name="Freeform 1684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85" name="TextBox 1685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686" name="Group 1686"/>
            <p:cNvGrpSpPr/>
            <p:nvPr/>
          </p:nvGrpSpPr>
          <p:grpSpPr>
            <a:xfrm>
              <a:off x="2064038" y="530005"/>
              <a:ext cx="30279" cy="30279"/>
              <a:chOff x="0" y="0"/>
              <a:chExt cx="219327" cy="219327"/>
            </a:xfrm>
          </p:grpSpPr>
          <p:sp>
            <p:nvSpPr>
              <p:cNvPr id="1687" name="Freeform 1687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88" name="TextBox 1688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689" name="Group 1689"/>
            <p:cNvGrpSpPr/>
            <p:nvPr/>
          </p:nvGrpSpPr>
          <p:grpSpPr>
            <a:xfrm>
              <a:off x="2064038" y="530005"/>
              <a:ext cx="30279" cy="30279"/>
              <a:chOff x="0" y="0"/>
              <a:chExt cx="237406" cy="237406"/>
            </a:xfrm>
          </p:grpSpPr>
          <p:sp>
            <p:nvSpPr>
              <p:cNvPr id="1690" name="Freeform 1690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91" name="TextBox 1691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692" name="Group 1692"/>
            <p:cNvGrpSpPr/>
            <p:nvPr/>
          </p:nvGrpSpPr>
          <p:grpSpPr>
            <a:xfrm>
              <a:off x="1878946" y="530005"/>
              <a:ext cx="30279" cy="30279"/>
              <a:chOff x="0" y="0"/>
              <a:chExt cx="219327" cy="219327"/>
            </a:xfrm>
          </p:grpSpPr>
          <p:sp>
            <p:nvSpPr>
              <p:cNvPr id="1693" name="Freeform 1693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94" name="TextBox 1694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695" name="Group 1695"/>
            <p:cNvGrpSpPr/>
            <p:nvPr/>
          </p:nvGrpSpPr>
          <p:grpSpPr>
            <a:xfrm>
              <a:off x="1878946" y="530005"/>
              <a:ext cx="30279" cy="30279"/>
              <a:chOff x="0" y="0"/>
              <a:chExt cx="237406" cy="237406"/>
            </a:xfrm>
          </p:grpSpPr>
          <p:sp>
            <p:nvSpPr>
              <p:cNvPr id="1696" name="Freeform 1696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97" name="TextBox 1697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698" name="Group 1698"/>
            <p:cNvGrpSpPr/>
            <p:nvPr/>
          </p:nvGrpSpPr>
          <p:grpSpPr>
            <a:xfrm>
              <a:off x="1973076" y="412679"/>
              <a:ext cx="15880" cy="15880"/>
              <a:chOff x="0" y="0"/>
              <a:chExt cx="219327" cy="219327"/>
            </a:xfrm>
          </p:grpSpPr>
          <p:sp>
            <p:nvSpPr>
              <p:cNvPr id="1699" name="Freeform 1699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00" name="TextBox 1700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701" name="Group 1701"/>
            <p:cNvGrpSpPr/>
            <p:nvPr/>
          </p:nvGrpSpPr>
          <p:grpSpPr>
            <a:xfrm>
              <a:off x="1973076" y="412679"/>
              <a:ext cx="15880" cy="15880"/>
              <a:chOff x="0" y="0"/>
              <a:chExt cx="237406" cy="237406"/>
            </a:xfrm>
          </p:grpSpPr>
          <p:sp>
            <p:nvSpPr>
              <p:cNvPr id="1702" name="Freeform 1702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03" name="TextBox 1703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704" name="Group 1704"/>
            <p:cNvGrpSpPr/>
            <p:nvPr/>
          </p:nvGrpSpPr>
          <p:grpSpPr>
            <a:xfrm>
              <a:off x="2091891" y="458128"/>
              <a:ext cx="15880" cy="15880"/>
              <a:chOff x="0" y="0"/>
              <a:chExt cx="219327" cy="219327"/>
            </a:xfrm>
          </p:grpSpPr>
          <p:sp>
            <p:nvSpPr>
              <p:cNvPr id="1705" name="Freeform 1705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06" name="TextBox 1706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707" name="Group 1707"/>
            <p:cNvGrpSpPr/>
            <p:nvPr/>
          </p:nvGrpSpPr>
          <p:grpSpPr>
            <a:xfrm>
              <a:off x="2091891" y="458128"/>
              <a:ext cx="15880" cy="15880"/>
              <a:chOff x="0" y="0"/>
              <a:chExt cx="237406" cy="237406"/>
            </a:xfrm>
          </p:grpSpPr>
          <p:sp>
            <p:nvSpPr>
              <p:cNvPr id="1708" name="Freeform 1708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09" name="TextBox 1709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710" name="Group 1710"/>
            <p:cNvGrpSpPr/>
            <p:nvPr/>
          </p:nvGrpSpPr>
          <p:grpSpPr>
            <a:xfrm>
              <a:off x="1994821" y="458128"/>
              <a:ext cx="15880" cy="15880"/>
              <a:chOff x="0" y="0"/>
              <a:chExt cx="219327" cy="219327"/>
            </a:xfrm>
          </p:grpSpPr>
          <p:sp>
            <p:nvSpPr>
              <p:cNvPr id="1711" name="Freeform 1711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12" name="TextBox 1712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713" name="Group 1713"/>
            <p:cNvGrpSpPr/>
            <p:nvPr/>
          </p:nvGrpSpPr>
          <p:grpSpPr>
            <a:xfrm>
              <a:off x="1994821" y="458128"/>
              <a:ext cx="15880" cy="15880"/>
              <a:chOff x="0" y="0"/>
              <a:chExt cx="237406" cy="237406"/>
            </a:xfrm>
          </p:grpSpPr>
          <p:sp>
            <p:nvSpPr>
              <p:cNvPr id="1714" name="Freeform 1714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15" name="TextBox 1715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716" name="Group 1716"/>
            <p:cNvGrpSpPr/>
            <p:nvPr/>
          </p:nvGrpSpPr>
          <p:grpSpPr>
            <a:xfrm>
              <a:off x="1668792" y="498955"/>
              <a:ext cx="15880" cy="15880"/>
              <a:chOff x="0" y="0"/>
              <a:chExt cx="219327" cy="219327"/>
            </a:xfrm>
          </p:grpSpPr>
          <p:sp>
            <p:nvSpPr>
              <p:cNvPr id="1717" name="Freeform 1717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18" name="TextBox 1718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719" name="Group 1719"/>
            <p:cNvGrpSpPr/>
            <p:nvPr/>
          </p:nvGrpSpPr>
          <p:grpSpPr>
            <a:xfrm>
              <a:off x="1668792" y="498955"/>
              <a:ext cx="15880" cy="15880"/>
              <a:chOff x="0" y="0"/>
              <a:chExt cx="237406" cy="237406"/>
            </a:xfrm>
          </p:grpSpPr>
          <p:sp>
            <p:nvSpPr>
              <p:cNvPr id="1720" name="Freeform 1720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21" name="TextBox 1721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722" name="Group 1722"/>
            <p:cNvGrpSpPr/>
            <p:nvPr/>
          </p:nvGrpSpPr>
          <p:grpSpPr>
            <a:xfrm>
              <a:off x="1787607" y="544405"/>
              <a:ext cx="15880" cy="15880"/>
              <a:chOff x="0" y="0"/>
              <a:chExt cx="219327" cy="219327"/>
            </a:xfrm>
          </p:grpSpPr>
          <p:sp>
            <p:nvSpPr>
              <p:cNvPr id="1723" name="Freeform 1723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24" name="TextBox 1724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725" name="Group 1725"/>
            <p:cNvGrpSpPr/>
            <p:nvPr/>
          </p:nvGrpSpPr>
          <p:grpSpPr>
            <a:xfrm>
              <a:off x="1787607" y="544405"/>
              <a:ext cx="15880" cy="15880"/>
              <a:chOff x="0" y="0"/>
              <a:chExt cx="237406" cy="237406"/>
            </a:xfrm>
          </p:grpSpPr>
          <p:sp>
            <p:nvSpPr>
              <p:cNvPr id="1726" name="Freeform 1726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27" name="TextBox 1727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728" name="Group 1728"/>
            <p:cNvGrpSpPr/>
            <p:nvPr/>
          </p:nvGrpSpPr>
          <p:grpSpPr>
            <a:xfrm>
              <a:off x="1690536" y="544405"/>
              <a:ext cx="15880" cy="15880"/>
              <a:chOff x="0" y="0"/>
              <a:chExt cx="219327" cy="219327"/>
            </a:xfrm>
          </p:grpSpPr>
          <p:sp>
            <p:nvSpPr>
              <p:cNvPr id="1729" name="Freeform 1729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30" name="TextBox 1730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731" name="Group 1731"/>
            <p:cNvGrpSpPr/>
            <p:nvPr/>
          </p:nvGrpSpPr>
          <p:grpSpPr>
            <a:xfrm>
              <a:off x="1690536" y="544405"/>
              <a:ext cx="15880" cy="15880"/>
              <a:chOff x="0" y="0"/>
              <a:chExt cx="237406" cy="237406"/>
            </a:xfrm>
          </p:grpSpPr>
          <p:sp>
            <p:nvSpPr>
              <p:cNvPr id="1732" name="Freeform 1732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33" name="TextBox 1733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734" name="Group 1734"/>
            <p:cNvGrpSpPr/>
            <p:nvPr/>
          </p:nvGrpSpPr>
          <p:grpSpPr>
            <a:xfrm>
              <a:off x="1755374" y="435403"/>
              <a:ext cx="15880" cy="15880"/>
              <a:chOff x="0" y="0"/>
              <a:chExt cx="219327" cy="219327"/>
            </a:xfrm>
          </p:grpSpPr>
          <p:sp>
            <p:nvSpPr>
              <p:cNvPr id="1735" name="Freeform 1735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36" name="TextBox 1736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737" name="Group 1737"/>
            <p:cNvGrpSpPr/>
            <p:nvPr/>
          </p:nvGrpSpPr>
          <p:grpSpPr>
            <a:xfrm>
              <a:off x="1755374" y="435403"/>
              <a:ext cx="15880" cy="15880"/>
              <a:chOff x="0" y="0"/>
              <a:chExt cx="237406" cy="237406"/>
            </a:xfrm>
          </p:grpSpPr>
          <p:sp>
            <p:nvSpPr>
              <p:cNvPr id="1738" name="Freeform 1738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39" name="TextBox 1739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740" name="Group 1740"/>
            <p:cNvGrpSpPr/>
            <p:nvPr/>
          </p:nvGrpSpPr>
          <p:grpSpPr>
            <a:xfrm rot="581655">
              <a:off x="2312746" y="452910"/>
              <a:ext cx="30279" cy="30279"/>
              <a:chOff x="0" y="0"/>
              <a:chExt cx="219327" cy="219327"/>
            </a:xfrm>
          </p:grpSpPr>
          <p:sp>
            <p:nvSpPr>
              <p:cNvPr id="1741" name="Freeform 1741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42" name="TextBox 1742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743" name="Group 1743"/>
            <p:cNvGrpSpPr/>
            <p:nvPr/>
          </p:nvGrpSpPr>
          <p:grpSpPr>
            <a:xfrm rot="581655">
              <a:off x="2312746" y="452910"/>
              <a:ext cx="30279" cy="30279"/>
              <a:chOff x="0" y="0"/>
              <a:chExt cx="237406" cy="237406"/>
            </a:xfrm>
          </p:grpSpPr>
          <p:sp>
            <p:nvSpPr>
              <p:cNvPr id="1744" name="Freeform 1744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45" name="TextBox 1745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746" name="Group 1746"/>
            <p:cNvGrpSpPr/>
            <p:nvPr/>
          </p:nvGrpSpPr>
          <p:grpSpPr>
            <a:xfrm rot="581655">
              <a:off x="2521472" y="576485"/>
              <a:ext cx="30279" cy="30279"/>
              <a:chOff x="0" y="0"/>
              <a:chExt cx="219327" cy="219327"/>
            </a:xfrm>
          </p:grpSpPr>
          <p:sp>
            <p:nvSpPr>
              <p:cNvPr id="1747" name="Freeform 1747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48" name="TextBox 1748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749" name="Group 1749"/>
            <p:cNvGrpSpPr/>
            <p:nvPr/>
          </p:nvGrpSpPr>
          <p:grpSpPr>
            <a:xfrm rot="581655">
              <a:off x="2521472" y="576485"/>
              <a:ext cx="30279" cy="30279"/>
              <a:chOff x="0" y="0"/>
              <a:chExt cx="237406" cy="237406"/>
            </a:xfrm>
          </p:grpSpPr>
          <p:sp>
            <p:nvSpPr>
              <p:cNvPr id="1750" name="Freeform 1750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51" name="TextBox 1751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752" name="Group 1752"/>
            <p:cNvGrpSpPr/>
            <p:nvPr/>
          </p:nvGrpSpPr>
          <p:grpSpPr>
            <a:xfrm rot="581655">
              <a:off x="2339023" y="545317"/>
              <a:ext cx="30279" cy="30279"/>
              <a:chOff x="0" y="0"/>
              <a:chExt cx="219327" cy="219327"/>
            </a:xfrm>
          </p:grpSpPr>
          <p:sp>
            <p:nvSpPr>
              <p:cNvPr id="1753" name="Freeform 1753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54" name="TextBox 1754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755" name="Group 1755"/>
            <p:cNvGrpSpPr/>
            <p:nvPr/>
          </p:nvGrpSpPr>
          <p:grpSpPr>
            <a:xfrm rot="581655">
              <a:off x="2339023" y="545317"/>
              <a:ext cx="30279" cy="30279"/>
              <a:chOff x="0" y="0"/>
              <a:chExt cx="237406" cy="237406"/>
            </a:xfrm>
          </p:grpSpPr>
          <p:sp>
            <p:nvSpPr>
              <p:cNvPr id="1756" name="Freeform 1756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57" name="TextBox 1757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758" name="Group 1758"/>
            <p:cNvGrpSpPr/>
            <p:nvPr/>
          </p:nvGrpSpPr>
          <p:grpSpPr>
            <a:xfrm rot="581655">
              <a:off x="2452880" y="444407"/>
              <a:ext cx="15880" cy="15880"/>
              <a:chOff x="0" y="0"/>
              <a:chExt cx="219327" cy="219327"/>
            </a:xfrm>
          </p:grpSpPr>
          <p:sp>
            <p:nvSpPr>
              <p:cNvPr id="1759" name="Freeform 1759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60" name="TextBox 1760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761" name="Group 1761"/>
            <p:cNvGrpSpPr/>
            <p:nvPr/>
          </p:nvGrpSpPr>
          <p:grpSpPr>
            <a:xfrm rot="581655">
              <a:off x="2452880" y="444407"/>
              <a:ext cx="15880" cy="15880"/>
              <a:chOff x="0" y="0"/>
              <a:chExt cx="237406" cy="237406"/>
            </a:xfrm>
          </p:grpSpPr>
          <p:sp>
            <p:nvSpPr>
              <p:cNvPr id="1762" name="Freeform 1762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63" name="TextBox 1763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764" name="Group 1764"/>
            <p:cNvGrpSpPr/>
            <p:nvPr/>
          </p:nvGrpSpPr>
          <p:grpSpPr>
            <a:xfrm rot="581655">
              <a:off x="2562346" y="509215"/>
              <a:ext cx="15880" cy="15880"/>
              <a:chOff x="0" y="0"/>
              <a:chExt cx="219327" cy="219327"/>
            </a:xfrm>
          </p:grpSpPr>
          <p:sp>
            <p:nvSpPr>
              <p:cNvPr id="1765" name="Freeform 1765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66" name="TextBox 1766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767" name="Group 1767"/>
            <p:cNvGrpSpPr/>
            <p:nvPr/>
          </p:nvGrpSpPr>
          <p:grpSpPr>
            <a:xfrm rot="581655">
              <a:off x="2562346" y="509215"/>
              <a:ext cx="15880" cy="15880"/>
              <a:chOff x="0" y="0"/>
              <a:chExt cx="237406" cy="237406"/>
            </a:xfrm>
          </p:grpSpPr>
          <p:sp>
            <p:nvSpPr>
              <p:cNvPr id="1768" name="Freeform 1768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69" name="TextBox 1769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770" name="Group 1770"/>
            <p:cNvGrpSpPr/>
            <p:nvPr/>
          </p:nvGrpSpPr>
          <p:grpSpPr>
            <a:xfrm rot="581655">
              <a:off x="2466661" y="492869"/>
              <a:ext cx="15880" cy="15880"/>
              <a:chOff x="0" y="0"/>
              <a:chExt cx="219327" cy="219327"/>
            </a:xfrm>
          </p:grpSpPr>
          <p:sp>
            <p:nvSpPr>
              <p:cNvPr id="1771" name="Freeform 1771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72" name="TextBox 1772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773" name="Group 1773"/>
            <p:cNvGrpSpPr/>
            <p:nvPr/>
          </p:nvGrpSpPr>
          <p:grpSpPr>
            <a:xfrm rot="581655">
              <a:off x="2466661" y="492869"/>
              <a:ext cx="15880" cy="15880"/>
              <a:chOff x="0" y="0"/>
              <a:chExt cx="237406" cy="237406"/>
            </a:xfrm>
          </p:grpSpPr>
          <p:sp>
            <p:nvSpPr>
              <p:cNvPr id="1774" name="Freeform 1774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75" name="TextBox 1775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776" name="Group 1776"/>
            <p:cNvGrpSpPr/>
            <p:nvPr/>
          </p:nvGrpSpPr>
          <p:grpSpPr>
            <a:xfrm rot="581655">
              <a:off x="2138413" y="478212"/>
              <a:ext cx="15880" cy="15880"/>
              <a:chOff x="0" y="0"/>
              <a:chExt cx="219327" cy="219327"/>
            </a:xfrm>
          </p:grpSpPr>
          <p:sp>
            <p:nvSpPr>
              <p:cNvPr id="1777" name="Freeform 1777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78" name="TextBox 1778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779" name="Group 1779"/>
            <p:cNvGrpSpPr/>
            <p:nvPr/>
          </p:nvGrpSpPr>
          <p:grpSpPr>
            <a:xfrm rot="581655">
              <a:off x="2138413" y="478212"/>
              <a:ext cx="15880" cy="15880"/>
              <a:chOff x="0" y="0"/>
              <a:chExt cx="237406" cy="237406"/>
            </a:xfrm>
          </p:grpSpPr>
          <p:sp>
            <p:nvSpPr>
              <p:cNvPr id="1780" name="Freeform 1780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81" name="TextBox 1781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782" name="Group 1782"/>
            <p:cNvGrpSpPr/>
            <p:nvPr/>
          </p:nvGrpSpPr>
          <p:grpSpPr>
            <a:xfrm rot="581655">
              <a:off x="2247879" y="543020"/>
              <a:ext cx="15880" cy="15880"/>
              <a:chOff x="0" y="0"/>
              <a:chExt cx="219327" cy="219327"/>
            </a:xfrm>
          </p:grpSpPr>
          <p:sp>
            <p:nvSpPr>
              <p:cNvPr id="1783" name="Freeform 1783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84" name="TextBox 1784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785" name="Group 1785"/>
            <p:cNvGrpSpPr/>
            <p:nvPr/>
          </p:nvGrpSpPr>
          <p:grpSpPr>
            <a:xfrm rot="581655">
              <a:off x="2247879" y="543020"/>
              <a:ext cx="15880" cy="15880"/>
              <a:chOff x="0" y="0"/>
              <a:chExt cx="237406" cy="237406"/>
            </a:xfrm>
          </p:grpSpPr>
          <p:sp>
            <p:nvSpPr>
              <p:cNvPr id="1786" name="Freeform 1786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87" name="TextBox 1787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788" name="Group 1788"/>
            <p:cNvGrpSpPr/>
            <p:nvPr/>
          </p:nvGrpSpPr>
          <p:grpSpPr>
            <a:xfrm rot="581655">
              <a:off x="2152194" y="526674"/>
              <a:ext cx="15880" cy="15880"/>
              <a:chOff x="0" y="0"/>
              <a:chExt cx="219327" cy="219327"/>
            </a:xfrm>
          </p:grpSpPr>
          <p:sp>
            <p:nvSpPr>
              <p:cNvPr id="1789" name="Freeform 1789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90" name="TextBox 1790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791" name="Group 1791"/>
            <p:cNvGrpSpPr/>
            <p:nvPr/>
          </p:nvGrpSpPr>
          <p:grpSpPr>
            <a:xfrm rot="581655">
              <a:off x="2152194" y="526674"/>
              <a:ext cx="15880" cy="15880"/>
              <a:chOff x="0" y="0"/>
              <a:chExt cx="237406" cy="237406"/>
            </a:xfrm>
          </p:grpSpPr>
          <p:sp>
            <p:nvSpPr>
              <p:cNvPr id="1792" name="Freeform 1792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93" name="TextBox 1793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794" name="Group 1794"/>
            <p:cNvGrpSpPr/>
            <p:nvPr/>
          </p:nvGrpSpPr>
          <p:grpSpPr>
            <a:xfrm rot="581655">
              <a:off x="2234461" y="430148"/>
              <a:ext cx="15880" cy="15880"/>
              <a:chOff x="0" y="0"/>
              <a:chExt cx="219327" cy="219327"/>
            </a:xfrm>
          </p:grpSpPr>
          <p:sp>
            <p:nvSpPr>
              <p:cNvPr id="1795" name="Freeform 1795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96" name="TextBox 1796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797" name="Group 1797"/>
            <p:cNvGrpSpPr/>
            <p:nvPr/>
          </p:nvGrpSpPr>
          <p:grpSpPr>
            <a:xfrm rot="581655">
              <a:off x="2234461" y="430148"/>
              <a:ext cx="15880" cy="15880"/>
              <a:chOff x="0" y="0"/>
              <a:chExt cx="237406" cy="237406"/>
            </a:xfrm>
          </p:grpSpPr>
          <p:sp>
            <p:nvSpPr>
              <p:cNvPr id="1798" name="Freeform 1798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99" name="TextBox 1799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800" name="Group 1800"/>
            <p:cNvGrpSpPr/>
            <p:nvPr/>
          </p:nvGrpSpPr>
          <p:grpSpPr>
            <a:xfrm rot="2169327">
              <a:off x="2797877" y="553571"/>
              <a:ext cx="30279" cy="30279"/>
              <a:chOff x="0" y="0"/>
              <a:chExt cx="219327" cy="219327"/>
            </a:xfrm>
          </p:grpSpPr>
          <p:sp>
            <p:nvSpPr>
              <p:cNvPr id="1801" name="Freeform 1801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02" name="TextBox 1802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803" name="Group 1803"/>
            <p:cNvGrpSpPr/>
            <p:nvPr/>
          </p:nvGrpSpPr>
          <p:grpSpPr>
            <a:xfrm rot="2169327">
              <a:off x="2797877" y="553571"/>
              <a:ext cx="30279" cy="30279"/>
              <a:chOff x="0" y="0"/>
              <a:chExt cx="237406" cy="237406"/>
            </a:xfrm>
          </p:grpSpPr>
          <p:sp>
            <p:nvSpPr>
              <p:cNvPr id="1804" name="Freeform 1804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05" name="TextBox 1805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806" name="Group 1806"/>
            <p:cNvGrpSpPr/>
            <p:nvPr/>
          </p:nvGrpSpPr>
          <p:grpSpPr>
            <a:xfrm rot="2169327">
              <a:off x="2929672" y="757206"/>
              <a:ext cx="30279" cy="30279"/>
              <a:chOff x="0" y="0"/>
              <a:chExt cx="219327" cy="219327"/>
            </a:xfrm>
          </p:grpSpPr>
          <p:sp>
            <p:nvSpPr>
              <p:cNvPr id="1807" name="Freeform 1807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08" name="TextBox 1808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809" name="Group 1809"/>
            <p:cNvGrpSpPr/>
            <p:nvPr/>
          </p:nvGrpSpPr>
          <p:grpSpPr>
            <a:xfrm rot="2169327">
              <a:off x="2929672" y="757206"/>
              <a:ext cx="30279" cy="30279"/>
              <a:chOff x="0" y="0"/>
              <a:chExt cx="237406" cy="237406"/>
            </a:xfrm>
          </p:grpSpPr>
          <p:sp>
            <p:nvSpPr>
              <p:cNvPr id="1810" name="Freeform 1810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11" name="TextBox 1811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812" name="Group 1812"/>
            <p:cNvGrpSpPr/>
            <p:nvPr/>
          </p:nvGrpSpPr>
          <p:grpSpPr>
            <a:xfrm rot="2169327">
              <a:off x="2780225" y="648005"/>
              <a:ext cx="30279" cy="30279"/>
              <a:chOff x="0" y="0"/>
              <a:chExt cx="219327" cy="219327"/>
            </a:xfrm>
          </p:grpSpPr>
          <p:sp>
            <p:nvSpPr>
              <p:cNvPr id="1813" name="Freeform 1813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14" name="TextBox 1814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815" name="Group 1815"/>
            <p:cNvGrpSpPr/>
            <p:nvPr/>
          </p:nvGrpSpPr>
          <p:grpSpPr>
            <a:xfrm rot="2169327">
              <a:off x="2780225" y="648005"/>
              <a:ext cx="30279" cy="30279"/>
              <a:chOff x="0" y="0"/>
              <a:chExt cx="237406" cy="237406"/>
            </a:xfrm>
          </p:grpSpPr>
          <p:sp>
            <p:nvSpPr>
              <p:cNvPr id="1816" name="Freeform 1816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17" name="TextBox 1817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818" name="Group 1818"/>
            <p:cNvGrpSpPr/>
            <p:nvPr/>
          </p:nvGrpSpPr>
          <p:grpSpPr>
            <a:xfrm rot="2169327">
              <a:off x="2931082" y="605947"/>
              <a:ext cx="15880" cy="15880"/>
              <a:chOff x="0" y="0"/>
              <a:chExt cx="219327" cy="219327"/>
            </a:xfrm>
          </p:grpSpPr>
          <p:sp>
            <p:nvSpPr>
              <p:cNvPr id="1819" name="Freeform 1819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20" name="TextBox 1820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821" name="Group 1821"/>
            <p:cNvGrpSpPr/>
            <p:nvPr/>
          </p:nvGrpSpPr>
          <p:grpSpPr>
            <a:xfrm rot="2169327">
              <a:off x="2931082" y="605947"/>
              <a:ext cx="15880" cy="15880"/>
              <a:chOff x="0" y="0"/>
              <a:chExt cx="237406" cy="237406"/>
            </a:xfrm>
          </p:grpSpPr>
          <p:sp>
            <p:nvSpPr>
              <p:cNvPr id="1822" name="Freeform 1822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23" name="TextBox 1823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824" name="Group 1824"/>
            <p:cNvGrpSpPr/>
            <p:nvPr/>
          </p:nvGrpSpPr>
          <p:grpSpPr>
            <a:xfrm rot="2169327">
              <a:off x="3000202" y="712742"/>
              <a:ext cx="15880" cy="15880"/>
              <a:chOff x="0" y="0"/>
              <a:chExt cx="219327" cy="219327"/>
            </a:xfrm>
          </p:grpSpPr>
          <p:sp>
            <p:nvSpPr>
              <p:cNvPr id="1825" name="Freeform 1825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26" name="TextBox 1826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827" name="Group 1827"/>
            <p:cNvGrpSpPr/>
            <p:nvPr/>
          </p:nvGrpSpPr>
          <p:grpSpPr>
            <a:xfrm rot="2169327">
              <a:off x="3000202" y="712742"/>
              <a:ext cx="15880" cy="15880"/>
              <a:chOff x="0" y="0"/>
              <a:chExt cx="237406" cy="237406"/>
            </a:xfrm>
          </p:grpSpPr>
          <p:sp>
            <p:nvSpPr>
              <p:cNvPr id="1828" name="Freeform 1828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29" name="TextBox 1829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830" name="Group 1830"/>
            <p:cNvGrpSpPr/>
            <p:nvPr/>
          </p:nvGrpSpPr>
          <p:grpSpPr>
            <a:xfrm rot="2169327">
              <a:off x="2921825" y="655473"/>
              <a:ext cx="15880" cy="15880"/>
              <a:chOff x="0" y="0"/>
              <a:chExt cx="219327" cy="219327"/>
            </a:xfrm>
          </p:grpSpPr>
          <p:sp>
            <p:nvSpPr>
              <p:cNvPr id="1831" name="Freeform 1831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32" name="TextBox 1832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833" name="Group 1833"/>
            <p:cNvGrpSpPr/>
            <p:nvPr/>
          </p:nvGrpSpPr>
          <p:grpSpPr>
            <a:xfrm rot="2169327">
              <a:off x="2921825" y="655473"/>
              <a:ext cx="15880" cy="15880"/>
              <a:chOff x="0" y="0"/>
              <a:chExt cx="237406" cy="237406"/>
            </a:xfrm>
          </p:grpSpPr>
          <p:sp>
            <p:nvSpPr>
              <p:cNvPr id="1834" name="Freeform 1834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35" name="TextBox 1835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836" name="Group 1836"/>
            <p:cNvGrpSpPr/>
            <p:nvPr/>
          </p:nvGrpSpPr>
          <p:grpSpPr>
            <a:xfrm rot="2169327">
              <a:off x="2634496" y="496087"/>
              <a:ext cx="15880" cy="15880"/>
              <a:chOff x="0" y="0"/>
              <a:chExt cx="219327" cy="219327"/>
            </a:xfrm>
          </p:grpSpPr>
          <p:sp>
            <p:nvSpPr>
              <p:cNvPr id="1837" name="Freeform 1837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38" name="TextBox 1838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839" name="Group 1839"/>
            <p:cNvGrpSpPr/>
            <p:nvPr/>
          </p:nvGrpSpPr>
          <p:grpSpPr>
            <a:xfrm rot="2169327">
              <a:off x="2634496" y="496087"/>
              <a:ext cx="15880" cy="15880"/>
              <a:chOff x="0" y="0"/>
              <a:chExt cx="237406" cy="237406"/>
            </a:xfrm>
          </p:grpSpPr>
          <p:sp>
            <p:nvSpPr>
              <p:cNvPr id="1840" name="Freeform 1840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41" name="TextBox 1841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842" name="Group 1842"/>
            <p:cNvGrpSpPr/>
            <p:nvPr/>
          </p:nvGrpSpPr>
          <p:grpSpPr>
            <a:xfrm rot="2169327">
              <a:off x="2703616" y="602882"/>
              <a:ext cx="15880" cy="15880"/>
              <a:chOff x="0" y="0"/>
              <a:chExt cx="219327" cy="219327"/>
            </a:xfrm>
          </p:grpSpPr>
          <p:sp>
            <p:nvSpPr>
              <p:cNvPr id="1843" name="Freeform 1843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44" name="TextBox 1844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845" name="Group 1845"/>
            <p:cNvGrpSpPr/>
            <p:nvPr/>
          </p:nvGrpSpPr>
          <p:grpSpPr>
            <a:xfrm rot="2169327">
              <a:off x="2703616" y="602882"/>
              <a:ext cx="15880" cy="15880"/>
              <a:chOff x="0" y="0"/>
              <a:chExt cx="237406" cy="237406"/>
            </a:xfrm>
          </p:grpSpPr>
          <p:sp>
            <p:nvSpPr>
              <p:cNvPr id="1846" name="Freeform 1846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47" name="TextBox 1847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848" name="Group 1848"/>
            <p:cNvGrpSpPr/>
            <p:nvPr/>
          </p:nvGrpSpPr>
          <p:grpSpPr>
            <a:xfrm rot="2169327">
              <a:off x="2625239" y="545613"/>
              <a:ext cx="15880" cy="15880"/>
              <a:chOff x="0" y="0"/>
              <a:chExt cx="219327" cy="219327"/>
            </a:xfrm>
          </p:grpSpPr>
          <p:sp>
            <p:nvSpPr>
              <p:cNvPr id="1849" name="Freeform 1849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50" name="TextBox 1850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851" name="Group 1851"/>
            <p:cNvGrpSpPr/>
            <p:nvPr/>
          </p:nvGrpSpPr>
          <p:grpSpPr>
            <a:xfrm rot="2169327">
              <a:off x="2625239" y="545613"/>
              <a:ext cx="15880" cy="15880"/>
              <a:chOff x="0" y="0"/>
              <a:chExt cx="237406" cy="237406"/>
            </a:xfrm>
          </p:grpSpPr>
          <p:sp>
            <p:nvSpPr>
              <p:cNvPr id="1852" name="Freeform 1852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53" name="TextBox 1853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854" name="Group 1854"/>
            <p:cNvGrpSpPr/>
            <p:nvPr/>
          </p:nvGrpSpPr>
          <p:grpSpPr>
            <a:xfrm rot="2169327">
              <a:off x="2741898" y="495856"/>
              <a:ext cx="15880" cy="15880"/>
              <a:chOff x="0" y="0"/>
              <a:chExt cx="219327" cy="219327"/>
            </a:xfrm>
          </p:grpSpPr>
          <p:sp>
            <p:nvSpPr>
              <p:cNvPr id="1855" name="Freeform 1855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56" name="TextBox 1856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857" name="Group 1857"/>
            <p:cNvGrpSpPr/>
            <p:nvPr/>
          </p:nvGrpSpPr>
          <p:grpSpPr>
            <a:xfrm rot="2169327">
              <a:off x="2741898" y="495856"/>
              <a:ext cx="15880" cy="15880"/>
              <a:chOff x="0" y="0"/>
              <a:chExt cx="237406" cy="237406"/>
            </a:xfrm>
          </p:grpSpPr>
          <p:sp>
            <p:nvSpPr>
              <p:cNvPr id="1858" name="Freeform 1858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59" name="TextBox 1859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860" name="Group 1860"/>
            <p:cNvGrpSpPr/>
            <p:nvPr/>
          </p:nvGrpSpPr>
          <p:grpSpPr>
            <a:xfrm rot="2169327">
              <a:off x="3049772" y="680456"/>
              <a:ext cx="15880" cy="15880"/>
              <a:chOff x="0" y="0"/>
              <a:chExt cx="219327" cy="219327"/>
            </a:xfrm>
          </p:grpSpPr>
          <p:sp>
            <p:nvSpPr>
              <p:cNvPr id="1861" name="Freeform 1861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62" name="TextBox 1862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863" name="Group 1863"/>
            <p:cNvGrpSpPr/>
            <p:nvPr/>
          </p:nvGrpSpPr>
          <p:grpSpPr>
            <a:xfrm rot="2169327">
              <a:off x="3049772" y="680456"/>
              <a:ext cx="15880" cy="15880"/>
              <a:chOff x="0" y="0"/>
              <a:chExt cx="237406" cy="237406"/>
            </a:xfrm>
          </p:grpSpPr>
          <p:sp>
            <p:nvSpPr>
              <p:cNvPr id="1864" name="Freeform 1864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65" name="TextBox 1865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866" name="Group 1866"/>
            <p:cNvGrpSpPr/>
            <p:nvPr/>
          </p:nvGrpSpPr>
          <p:grpSpPr>
            <a:xfrm rot="2169327">
              <a:off x="1247425" y="628137"/>
              <a:ext cx="15880" cy="15880"/>
              <a:chOff x="0" y="0"/>
              <a:chExt cx="219327" cy="219327"/>
            </a:xfrm>
          </p:grpSpPr>
          <p:sp>
            <p:nvSpPr>
              <p:cNvPr id="1867" name="Freeform 1867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68" name="TextBox 1868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869" name="Group 1869"/>
            <p:cNvGrpSpPr/>
            <p:nvPr/>
          </p:nvGrpSpPr>
          <p:grpSpPr>
            <a:xfrm rot="2169327">
              <a:off x="1247425" y="628137"/>
              <a:ext cx="15880" cy="15880"/>
              <a:chOff x="0" y="0"/>
              <a:chExt cx="237406" cy="237406"/>
            </a:xfrm>
          </p:grpSpPr>
          <p:sp>
            <p:nvSpPr>
              <p:cNvPr id="1870" name="Freeform 1870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71" name="TextBox 1871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872" name="Group 1872"/>
            <p:cNvGrpSpPr/>
            <p:nvPr/>
          </p:nvGrpSpPr>
          <p:grpSpPr>
            <a:xfrm rot="2169327">
              <a:off x="1121860" y="601157"/>
              <a:ext cx="15880" cy="15880"/>
              <a:chOff x="0" y="0"/>
              <a:chExt cx="219327" cy="219327"/>
            </a:xfrm>
          </p:grpSpPr>
          <p:sp>
            <p:nvSpPr>
              <p:cNvPr id="1873" name="Freeform 1873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74" name="TextBox 1874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875" name="Group 1875"/>
            <p:cNvGrpSpPr/>
            <p:nvPr/>
          </p:nvGrpSpPr>
          <p:grpSpPr>
            <a:xfrm rot="2169327">
              <a:off x="1121860" y="601157"/>
              <a:ext cx="15880" cy="15880"/>
              <a:chOff x="0" y="0"/>
              <a:chExt cx="237406" cy="237406"/>
            </a:xfrm>
          </p:grpSpPr>
          <p:sp>
            <p:nvSpPr>
              <p:cNvPr id="1876" name="Freeform 1876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77" name="TextBox 1877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878" name="Group 1878"/>
            <p:cNvGrpSpPr/>
            <p:nvPr/>
          </p:nvGrpSpPr>
          <p:grpSpPr>
            <a:xfrm rot="2169327">
              <a:off x="1213719" y="693016"/>
              <a:ext cx="15880" cy="15880"/>
              <a:chOff x="0" y="0"/>
              <a:chExt cx="219327" cy="219327"/>
            </a:xfrm>
          </p:grpSpPr>
          <p:sp>
            <p:nvSpPr>
              <p:cNvPr id="1879" name="Freeform 1879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80" name="TextBox 1880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881" name="Group 1881"/>
            <p:cNvGrpSpPr/>
            <p:nvPr/>
          </p:nvGrpSpPr>
          <p:grpSpPr>
            <a:xfrm rot="2169327">
              <a:off x="1213719" y="693016"/>
              <a:ext cx="15880" cy="15880"/>
              <a:chOff x="0" y="0"/>
              <a:chExt cx="237406" cy="237406"/>
            </a:xfrm>
          </p:grpSpPr>
          <p:sp>
            <p:nvSpPr>
              <p:cNvPr id="1882" name="Freeform 1882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83" name="TextBox 1883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884" name="Group 1884"/>
            <p:cNvGrpSpPr/>
            <p:nvPr/>
          </p:nvGrpSpPr>
          <p:grpSpPr>
            <a:xfrm rot="-1281463">
              <a:off x="771315" y="815292"/>
              <a:ext cx="15880" cy="15880"/>
              <a:chOff x="0" y="0"/>
              <a:chExt cx="219327" cy="219327"/>
            </a:xfrm>
          </p:grpSpPr>
          <p:sp>
            <p:nvSpPr>
              <p:cNvPr id="1885" name="Freeform 1885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86" name="TextBox 1886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887" name="Group 1887"/>
            <p:cNvGrpSpPr/>
            <p:nvPr/>
          </p:nvGrpSpPr>
          <p:grpSpPr>
            <a:xfrm rot="-1281463">
              <a:off x="771315" y="815292"/>
              <a:ext cx="15880" cy="15880"/>
              <a:chOff x="0" y="0"/>
              <a:chExt cx="237406" cy="237406"/>
            </a:xfrm>
          </p:grpSpPr>
          <p:sp>
            <p:nvSpPr>
              <p:cNvPr id="1888" name="Freeform 1888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89" name="TextBox 1889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890" name="Group 1890"/>
            <p:cNvGrpSpPr/>
            <p:nvPr/>
          </p:nvGrpSpPr>
          <p:grpSpPr>
            <a:xfrm rot="-1281463">
              <a:off x="1179230" y="607175"/>
              <a:ext cx="30279" cy="30279"/>
              <a:chOff x="0" y="0"/>
              <a:chExt cx="219327" cy="219327"/>
            </a:xfrm>
          </p:grpSpPr>
          <p:sp>
            <p:nvSpPr>
              <p:cNvPr id="1891" name="Freeform 1891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92" name="TextBox 1892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893" name="Group 1893"/>
            <p:cNvGrpSpPr/>
            <p:nvPr/>
          </p:nvGrpSpPr>
          <p:grpSpPr>
            <a:xfrm rot="-1281463">
              <a:off x="1179230" y="607175"/>
              <a:ext cx="30279" cy="30279"/>
              <a:chOff x="0" y="0"/>
              <a:chExt cx="237406" cy="237406"/>
            </a:xfrm>
          </p:grpSpPr>
          <p:sp>
            <p:nvSpPr>
              <p:cNvPr id="1894" name="Freeform 1894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95" name="TextBox 1895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896" name="Group 1896"/>
            <p:cNvGrpSpPr/>
            <p:nvPr/>
          </p:nvGrpSpPr>
          <p:grpSpPr>
            <a:xfrm rot="-1281463">
              <a:off x="1421788" y="605377"/>
              <a:ext cx="30279" cy="30279"/>
              <a:chOff x="0" y="0"/>
              <a:chExt cx="219327" cy="219327"/>
            </a:xfrm>
          </p:grpSpPr>
          <p:sp>
            <p:nvSpPr>
              <p:cNvPr id="1897" name="Freeform 1897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98" name="TextBox 1898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899" name="Group 1899"/>
            <p:cNvGrpSpPr/>
            <p:nvPr/>
          </p:nvGrpSpPr>
          <p:grpSpPr>
            <a:xfrm rot="-1281463">
              <a:off x="1421788" y="605377"/>
              <a:ext cx="30279" cy="30279"/>
              <a:chOff x="0" y="0"/>
              <a:chExt cx="237406" cy="237406"/>
            </a:xfrm>
          </p:grpSpPr>
          <p:sp>
            <p:nvSpPr>
              <p:cNvPr id="1900" name="Freeform 1900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901" name="TextBox 1901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902" name="Group 1902"/>
            <p:cNvGrpSpPr/>
            <p:nvPr/>
          </p:nvGrpSpPr>
          <p:grpSpPr>
            <a:xfrm rot="-1281463">
              <a:off x="1249407" y="672786"/>
              <a:ext cx="30279" cy="30279"/>
              <a:chOff x="0" y="0"/>
              <a:chExt cx="219327" cy="219327"/>
            </a:xfrm>
          </p:grpSpPr>
          <p:sp>
            <p:nvSpPr>
              <p:cNvPr id="1903" name="Freeform 1903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904" name="TextBox 1904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905" name="Group 1905"/>
            <p:cNvGrpSpPr/>
            <p:nvPr/>
          </p:nvGrpSpPr>
          <p:grpSpPr>
            <a:xfrm rot="-1281463">
              <a:off x="1249407" y="672786"/>
              <a:ext cx="30279" cy="30279"/>
              <a:chOff x="0" y="0"/>
              <a:chExt cx="237406" cy="237406"/>
            </a:xfrm>
          </p:grpSpPr>
          <p:sp>
            <p:nvSpPr>
              <p:cNvPr id="1906" name="Freeform 1906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907" name="TextBox 1907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908" name="Group 1908"/>
            <p:cNvGrpSpPr/>
            <p:nvPr/>
          </p:nvGrpSpPr>
          <p:grpSpPr>
            <a:xfrm rot="-1281463">
              <a:off x="1292215" y="532352"/>
              <a:ext cx="15880" cy="15880"/>
              <a:chOff x="0" y="0"/>
              <a:chExt cx="219327" cy="219327"/>
            </a:xfrm>
          </p:grpSpPr>
          <p:sp>
            <p:nvSpPr>
              <p:cNvPr id="1909" name="Freeform 1909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910" name="TextBox 1910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911" name="Group 1911"/>
            <p:cNvGrpSpPr/>
            <p:nvPr/>
          </p:nvGrpSpPr>
          <p:grpSpPr>
            <a:xfrm rot="-1281463">
              <a:off x="1292215" y="532352"/>
              <a:ext cx="15880" cy="15880"/>
              <a:chOff x="0" y="0"/>
              <a:chExt cx="237406" cy="237406"/>
            </a:xfrm>
          </p:grpSpPr>
          <p:sp>
            <p:nvSpPr>
              <p:cNvPr id="1912" name="Freeform 1912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913" name="TextBox 1913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914" name="Group 1914"/>
            <p:cNvGrpSpPr/>
            <p:nvPr/>
          </p:nvGrpSpPr>
          <p:grpSpPr>
            <a:xfrm rot="-1281463">
              <a:off x="1419424" y="531409"/>
              <a:ext cx="15880" cy="15880"/>
              <a:chOff x="0" y="0"/>
              <a:chExt cx="219327" cy="219327"/>
            </a:xfrm>
          </p:grpSpPr>
          <p:sp>
            <p:nvSpPr>
              <p:cNvPr id="1915" name="Freeform 1915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916" name="TextBox 1916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917" name="Group 1917"/>
            <p:cNvGrpSpPr/>
            <p:nvPr/>
          </p:nvGrpSpPr>
          <p:grpSpPr>
            <a:xfrm rot="-1281463">
              <a:off x="1419424" y="531409"/>
              <a:ext cx="15880" cy="15880"/>
              <a:chOff x="0" y="0"/>
              <a:chExt cx="237406" cy="237406"/>
            </a:xfrm>
          </p:grpSpPr>
          <p:sp>
            <p:nvSpPr>
              <p:cNvPr id="1918" name="Freeform 1918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919" name="TextBox 1919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920" name="Group 1920"/>
            <p:cNvGrpSpPr/>
            <p:nvPr/>
          </p:nvGrpSpPr>
          <p:grpSpPr>
            <a:xfrm>
              <a:off x="1021622" y="605377"/>
              <a:ext cx="30279" cy="30279"/>
              <a:chOff x="0" y="0"/>
              <a:chExt cx="219327" cy="219327"/>
            </a:xfrm>
          </p:grpSpPr>
          <p:sp>
            <p:nvSpPr>
              <p:cNvPr id="1921" name="Freeform 1921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922" name="TextBox 1922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923" name="Group 1923"/>
            <p:cNvGrpSpPr/>
            <p:nvPr/>
          </p:nvGrpSpPr>
          <p:grpSpPr>
            <a:xfrm>
              <a:off x="1021622" y="605377"/>
              <a:ext cx="30279" cy="30279"/>
              <a:chOff x="0" y="0"/>
              <a:chExt cx="237406" cy="237406"/>
            </a:xfrm>
          </p:grpSpPr>
          <p:sp>
            <p:nvSpPr>
              <p:cNvPr id="1924" name="Freeform 1924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925" name="TextBox 1925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926" name="Group 1926"/>
            <p:cNvGrpSpPr/>
            <p:nvPr/>
          </p:nvGrpSpPr>
          <p:grpSpPr>
            <a:xfrm rot="-1281463">
              <a:off x="1095047" y="633343"/>
              <a:ext cx="30279" cy="30279"/>
              <a:chOff x="0" y="0"/>
              <a:chExt cx="219327" cy="219327"/>
            </a:xfrm>
          </p:grpSpPr>
          <p:sp>
            <p:nvSpPr>
              <p:cNvPr id="1927" name="Freeform 1927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928" name="TextBox 1928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929" name="Group 1929"/>
            <p:cNvGrpSpPr/>
            <p:nvPr/>
          </p:nvGrpSpPr>
          <p:grpSpPr>
            <a:xfrm rot="-1281463">
              <a:off x="1095047" y="633343"/>
              <a:ext cx="30279" cy="30279"/>
              <a:chOff x="0" y="0"/>
              <a:chExt cx="237406" cy="237406"/>
            </a:xfrm>
          </p:grpSpPr>
          <p:sp>
            <p:nvSpPr>
              <p:cNvPr id="1930" name="Freeform 1930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931" name="TextBox 1931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932" name="Group 1932"/>
            <p:cNvGrpSpPr/>
            <p:nvPr/>
          </p:nvGrpSpPr>
          <p:grpSpPr>
            <a:xfrm rot="-1281463">
              <a:off x="922666" y="700752"/>
              <a:ext cx="30279" cy="30279"/>
              <a:chOff x="0" y="0"/>
              <a:chExt cx="219327" cy="219327"/>
            </a:xfrm>
          </p:grpSpPr>
          <p:sp>
            <p:nvSpPr>
              <p:cNvPr id="1933" name="Freeform 1933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934" name="TextBox 1934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935" name="Group 1935"/>
            <p:cNvGrpSpPr/>
            <p:nvPr/>
          </p:nvGrpSpPr>
          <p:grpSpPr>
            <a:xfrm rot="-1281463">
              <a:off x="922666" y="700752"/>
              <a:ext cx="30279" cy="30279"/>
              <a:chOff x="0" y="0"/>
              <a:chExt cx="237406" cy="237406"/>
            </a:xfrm>
          </p:grpSpPr>
          <p:sp>
            <p:nvSpPr>
              <p:cNvPr id="1936" name="Freeform 1936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937" name="TextBox 1937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938" name="Group 1938"/>
            <p:cNvGrpSpPr/>
            <p:nvPr/>
          </p:nvGrpSpPr>
          <p:grpSpPr>
            <a:xfrm>
              <a:off x="779255" y="687925"/>
              <a:ext cx="30279" cy="30279"/>
              <a:chOff x="0" y="0"/>
              <a:chExt cx="219327" cy="219327"/>
            </a:xfrm>
          </p:grpSpPr>
          <p:sp>
            <p:nvSpPr>
              <p:cNvPr id="1939" name="Freeform 1939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940" name="TextBox 1940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941" name="Group 1941"/>
            <p:cNvGrpSpPr/>
            <p:nvPr/>
          </p:nvGrpSpPr>
          <p:grpSpPr>
            <a:xfrm>
              <a:off x="779255" y="687925"/>
              <a:ext cx="30279" cy="30279"/>
              <a:chOff x="0" y="0"/>
              <a:chExt cx="237406" cy="237406"/>
            </a:xfrm>
          </p:grpSpPr>
          <p:sp>
            <p:nvSpPr>
              <p:cNvPr id="1942" name="Freeform 1942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943" name="TextBox 1943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944" name="Group 1944"/>
            <p:cNvGrpSpPr/>
            <p:nvPr/>
          </p:nvGrpSpPr>
          <p:grpSpPr>
            <a:xfrm>
              <a:off x="980655" y="713399"/>
              <a:ext cx="30279" cy="30279"/>
              <a:chOff x="0" y="0"/>
              <a:chExt cx="219327" cy="219327"/>
            </a:xfrm>
          </p:grpSpPr>
          <p:sp>
            <p:nvSpPr>
              <p:cNvPr id="1945" name="Freeform 1945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946" name="TextBox 1946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947" name="Group 1947"/>
            <p:cNvGrpSpPr/>
            <p:nvPr/>
          </p:nvGrpSpPr>
          <p:grpSpPr>
            <a:xfrm>
              <a:off x="980655" y="713399"/>
              <a:ext cx="30279" cy="30279"/>
              <a:chOff x="0" y="0"/>
              <a:chExt cx="237406" cy="237406"/>
            </a:xfrm>
          </p:grpSpPr>
          <p:sp>
            <p:nvSpPr>
              <p:cNvPr id="1948" name="Freeform 1948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949" name="TextBox 1949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950" name="Group 1950"/>
            <p:cNvGrpSpPr/>
            <p:nvPr/>
          </p:nvGrpSpPr>
          <p:grpSpPr>
            <a:xfrm>
              <a:off x="911437" y="641522"/>
              <a:ext cx="15880" cy="15880"/>
              <a:chOff x="0" y="0"/>
              <a:chExt cx="219327" cy="219327"/>
            </a:xfrm>
          </p:grpSpPr>
          <p:sp>
            <p:nvSpPr>
              <p:cNvPr id="1951" name="Freeform 1951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952" name="TextBox 1952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953" name="Group 1953"/>
            <p:cNvGrpSpPr/>
            <p:nvPr/>
          </p:nvGrpSpPr>
          <p:grpSpPr>
            <a:xfrm>
              <a:off x="911437" y="641522"/>
              <a:ext cx="15880" cy="15880"/>
              <a:chOff x="0" y="0"/>
              <a:chExt cx="237406" cy="237406"/>
            </a:xfrm>
          </p:grpSpPr>
          <p:sp>
            <p:nvSpPr>
              <p:cNvPr id="1954" name="Freeform 1954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955" name="TextBox 1955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956" name="Group 1956"/>
            <p:cNvGrpSpPr/>
            <p:nvPr/>
          </p:nvGrpSpPr>
          <p:grpSpPr>
            <a:xfrm>
              <a:off x="955878" y="631271"/>
              <a:ext cx="15880" cy="15880"/>
              <a:chOff x="0" y="0"/>
              <a:chExt cx="219327" cy="219327"/>
            </a:xfrm>
          </p:grpSpPr>
          <p:sp>
            <p:nvSpPr>
              <p:cNvPr id="1957" name="Freeform 1957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958" name="TextBox 1958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959" name="Group 1959"/>
            <p:cNvGrpSpPr/>
            <p:nvPr/>
          </p:nvGrpSpPr>
          <p:grpSpPr>
            <a:xfrm>
              <a:off x="955878" y="631271"/>
              <a:ext cx="15880" cy="15880"/>
              <a:chOff x="0" y="0"/>
              <a:chExt cx="237406" cy="237406"/>
            </a:xfrm>
          </p:grpSpPr>
          <p:sp>
            <p:nvSpPr>
              <p:cNvPr id="1960" name="Freeform 1960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961" name="TextBox 1961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962" name="Group 1962"/>
            <p:cNvGrpSpPr/>
            <p:nvPr/>
          </p:nvGrpSpPr>
          <p:grpSpPr>
            <a:xfrm>
              <a:off x="1074693" y="676720"/>
              <a:ext cx="15880" cy="15880"/>
              <a:chOff x="0" y="0"/>
              <a:chExt cx="219327" cy="219327"/>
            </a:xfrm>
          </p:grpSpPr>
          <p:sp>
            <p:nvSpPr>
              <p:cNvPr id="1963" name="Freeform 1963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964" name="TextBox 1964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965" name="Group 1965"/>
            <p:cNvGrpSpPr/>
            <p:nvPr/>
          </p:nvGrpSpPr>
          <p:grpSpPr>
            <a:xfrm>
              <a:off x="1074693" y="676720"/>
              <a:ext cx="15880" cy="15880"/>
              <a:chOff x="0" y="0"/>
              <a:chExt cx="237406" cy="237406"/>
            </a:xfrm>
          </p:grpSpPr>
          <p:sp>
            <p:nvSpPr>
              <p:cNvPr id="1966" name="Freeform 1966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967" name="TextBox 1967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968" name="Group 1968"/>
            <p:cNvGrpSpPr/>
            <p:nvPr/>
          </p:nvGrpSpPr>
          <p:grpSpPr>
            <a:xfrm>
              <a:off x="977622" y="676720"/>
              <a:ext cx="15880" cy="15880"/>
              <a:chOff x="0" y="0"/>
              <a:chExt cx="219327" cy="219327"/>
            </a:xfrm>
          </p:grpSpPr>
          <p:sp>
            <p:nvSpPr>
              <p:cNvPr id="1969" name="Freeform 1969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970" name="TextBox 1970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971" name="Group 1971"/>
            <p:cNvGrpSpPr/>
            <p:nvPr/>
          </p:nvGrpSpPr>
          <p:grpSpPr>
            <a:xfrm>
              <a:off x="977622" y="676720"/>
              <a:ext cx="15880" cy="15880"/>
              <a:chOff x="0" y="0"/>
              <a:chExt cx="237406" cy="237406"/>
            </a:xfrm>
          </p:grpSpPr>
          <p:sp>
            <p:nvSpPr>
              <p:cNvPr id="1972" name="Freeform 1972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973" name="TextBox 1973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974" name="Group 1974"/>
            <p:cNvGrpSpPr/>
            <p:nvPr/>
          </p:nvGrpSpPr>
          <p:grpSpPr>
            <a:xfrm>
              <a:off x="2169049" y="473176"/>
              <a:ext cx="30279" cy="30279"/>
              <a:chOff x="0" y="0"/>
              <a:chExt cx="219327" cy="219327"/>
            </a:xfrm>
          </p:grpSpPr>
          <p:sp>
            <p:nvSpPr>
              <p:cNvPr id="1975" name="Freeform 1975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976" name="TextBox 1976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977" name="Group 1977"/>
            <p:cNvGrpSpPr/>
            <p:nvPr/>
          </p:nvGrpSpPr>
          <p:grpSpPr>
            <a:xfrm>
              <a:off x="2169049" y="473176"/>
              <a:ext cx="30279" cy="30279"/>
              <a:chOff x="0" y="0"/>
              <a:chExt cx="237406" cy="237406"/>
            </a:xfrm>
          </p:grpSpPr>
          <p:sp>
            <p:nvSpPr>
              <p:cNvPr id="1978" name="Freeform 1978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979" name="TextBox 1979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980" name="Group 1980"/>
            <p:cNvGrpSpPr/>
            <p:nvPr/>
          </p:nvGrpSpPr>
          <p:grpSpPr>
            <a:xfrm>
              <a:off x="2099831" y="401299"/>
              <a:ext cx="15880" cy="15880"/>
              <a:chOff x="0" y="0"/>
              <a:chExt cx="219327" cy="219327"/>
            </a:xfrm>
          </p:grpSpPr>
          <p:sp>
            <p:nvSpPr>
              <p:cNvPr id="1981" name="Freeform 1981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982" name="TextBox 1982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983" name="Group 1983"/>
            <p:cNvGrpSpPr/>
            <p:nvPr/>
          </p:nvGrpSpPr>
          <p:grpSpPr>
            <a:xfrm>
              <a:off x="2099831" y="401299"/>
              <a:ext cx="15880" cy="15880"/>
              <a:chOff x="0" y="0"/>
              <a:chExt cx="237406" cy="237406"/>
            </a:xfrm>
          </p:grpSpPr>
          <p:sp>
            <p:nvSpPr>
              <p:cNvPr id="1984" name="Freeform 1984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985" name="TextBox 1985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986" name="Group 1986"/>
            <p:cNvGrpSpPr/>
            <p:nvPr/>
          </p:nvGrpSpPr>
          <p:grpSpPr>
            <a:xfrm>
              <a:off x="2144272" y="391048"/>
              <a:ext cx="15880" cy="15880"/>
              <a:chOff x="0" y="0"/>
              <a:chExt cx="219327" cy="219327"/>
            </a:xfrm>
          </p:grpSpPr>
          <p:sp>
            <p:nvSpPr>
              <p:cNvPr id="1987" name="Freeform 1987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988" name="TextBox 1988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989" name="Group 1989"/>
            <p:cNvGrpSpPr/>
            <p:nvPr/>
          </p:nvGrpSpPr>
          <p:grpSpPr>
            <a:xfrm>
              <a:off x="2144272" y="391048"/>
              <a:ext cx="15880" cy="15880"/>
              <a:chOff x="0" y="0"/>
              <a:chExt cx="237406" cy="237406"/>
            </a:xfrm>
          </p:grpSpPr>
          <p:sp>
            <p:nvSpPr>
              <p:cNvPr id="1990" name="Freeform 1990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991" name="TextBox 1991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992" name="Group 1992"/>
            <p:cNvGrpSpPr/>
            <p:nvPr/>
          </p:nvGrpSpPr>
          <p:grpSpPr>
            <a:xfrm>
              <a:off x="2263088" y="436497"/>
              <a:ext cx="15880" cy="15880"/>
              <a:chOff x="0" y="0"/>
              <a:chExt cx="219327" cy="219327"/>
            </a:xfrm>
          </p:grpSpPr>
          <p:sp>
            <p:nvSpPr>
              <p:cNvPr id="1993" name="Freeform 1993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994" name="TextBox 1994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995" name="Group 1995"/>
            <p:cNvGrpSpPr/>
            <p:nvPr/>
          </p:nvGrpSpPr>
          <p:grpSpPr>
            <a:xfrm>
              <a:off x="2263088" y="436497"/>
              <a:ext cx="15880" cy="15880"/>
              <a:chOff x="0" y="0"/>
              <a:chExt cx="237406" cy="237406"/>
            </a:xfrm>
          </p:grpSpPr>
          <p:sp>
            <p:nvSpPr>
              <p:cNvPr id="1996" name="Freeform 1996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997" name="TextBox 1997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998" name="Group 1998"/>
            <p:cNvGrpSpPr/>
            <p:nvPr/>
          </p:nvGrpSpPr>
          <p:grpSpPr>
            <a:xfrm>
              <a:off x="2166017" y="436497"/>
              <a:ext cx="15880" cy="15880"/>
              <a:chOff x="0" y="0"/>
              <a:chExt cx="219327" cy="219327"/>
            </a:xfrm>
          </p:grpSpPr>
          <p:sp>
            <p:nvSpPr>
              <p:cNvPr id="1999" name="Freeform 1999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00" name="TextBox 2000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001" name="Group 2001"/>
            <p:cNvGrpSpPr/>
            <p:nvPr/>
          </p:nvGrpSpPr>
          <p:grpSpPr>
            <a:xfrm>
              <a:off x="2166017" y="436497"/>
              <a:ext cx="15880" cy="15880"/>
              <a:chOff x="0" y="0"/>
              <a:chExt cx="237406" cy="237406"/>
            </a:xfrm>
          </p:grpSpPr>
          <p:sp>
            <p:nvSpPr>
              <p:cNvPr id="2002" name="Freeform 2002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03" name="TextBox 2003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004" name="Group 2004"/>
            <p:cNvGrpSpPr/>
            <p:nvPr/>
          </p:nvGrpSpPr>
          <p:grpSpPr>
            <a:xfrm>
              <a:off x="2723315" y="565204"/>
              <a:ext cx="30279" cy="30279"/>
              <a:chOff x="0" y="0"/>
              <a:chExt cx="219327" cy="219327"/>
            </a:xfrm>
          </p:grpSpPr>
          <p:sp>
            <p:nvSpPr>
              <p:cNvPr id="2005" name="Freeform 2005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06" name="TextBox 2006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007" name="Group 2007"/>
            <p:cNvGrpSpPr/>
            <p:nvPr/>
          </p:nvGrpSpPr>
          <p:grpSpPr>
            <a:xfrm>
              <a:off x="2723315" y="565204"/>
              <a:ext cx="30279" cy="30279"/>
              <a:chOff x="0" y="0"/>
              <a:chExt cx="237406" cy="237406"/>
            </a:xfrm>
          </p:grpSpPr>
          <p:sp>
            <p:nvSpPr>
              <p:cNvPr id="2008" name="Freeform 2008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09" name="TextBox 2009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010" name="Group 2010"/>
            <p:cNvGrpSpPr/>
            <p:nvPr/>
          </p:nvGrpSpPr>
          <p:grpSpPr>
            <a:xfrm>
              <a:off x="2654097" y="493327"/>
              <a:ext cx="15880" cy="15880"/>
              <a:chOff x="0" y="0"/>
              <a:chExt cx="219327" cy="219327"/>
            </a:xfrm>
          </p:grpSpPr>
          <p:sp>
            <p:nvSpPr>
              <p:cNvPr id="2011" name="Freeform 2011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12" name="TextBox 2012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013" name="Group 2013"/>
            <p:cNvGrpSpPr/>
            <p:nvPr/>
          </p:nvGrpSpPr>
          <p:grpSpPr>
            <a:xfrm>
              <a:off x="2654097" y="493327"/>
              <a:ext cx="15880" cy="15880"/>
              <a:chOff x="0" y="0"/>
              <a:chExt cx="237406" cy="237406"/>
            </a:xfrm>
          </p:grpSpPr>
          <p:sp>
            <p:nvSpPr>
              <p:cNvPr id="2014" name="Freeform 2014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15" name="TextBox 2015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016" name="Group 2016"/>
            <p:cNvGrpSpPr/>
            <p:nvPr/>
          </p:nvGrpSpPr>
          <p:grpSpPr>
            <a:xfrm>
              <a:off x="2698538" y="483075"/>
              <a:ext cx="15880" cy="15880"/>
              <a:chOff x="0" y="0"/>
              <a:chExt cx="219327" cy="219327"/>
            </a:xfrm>
          </p:grpSpPr>
          <p:sp>
            <p:nvSpPr>
              <p:cNvPr id="2017" name="Freeform 2017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18" name="TextBox 2018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019" name="Group 2019"/>
            <p:cNvGrpSpPr/>
            <p:nvPr/>
          </p:nvGrpSpPr>
          <p:grpSpPr>
            <a:xfrm>
              <a:off x="2698538" y="483075"/>
              <a:ext cx="15880" cy="15880"/>
              <a:chOff x="0" y="0"/>
              <a:chExt cx="237406" cy="237406"/>
            </a:xfrm>
          </p:grpSpPr>
          <p:sp>
            <p:nvSpPr>
              <p:cNvPr id="2020" name="Freeform 2020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21" name="TextBox 2021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022" name="Group 2022"/>
            <p:cNvGrpSpPr/>
            <p:nvPr/>
          </p:nvGrpSpPr>
          <p:grpSpPr>
            <a:xfrm>
              <a:off x="2817353" y="528525"/>
              <a:ext cx="15880" cy="15880"/>
              <a:chOff x="0" y="0"/>
              <a:chExt cx="219327" cy="219327"/>
            </a:xfrm>
          </p:grpSpPr>
          <p:sp>
            <p:nvSpPr>
              <p:cNvPr id="2023" name="Freeform 2023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24" name="TextBox 2024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025" name="Group 2025"/>
            <p:cNvGrpSpPr/>
            <p:nvPr/>
          </p:nvGrpSpPr>
          <p:grpSpPr>
            <a:xfrm>
              <a:off x="2817353" y="528525"/>
              <a:ext cx="15880" cy="15880"/>
              <a:chOff x="0" y="0"/>
              <a:chExt cx="237406" cy="237406"/>
            </a:xfrm>
          </p:grpSpPr>
          <p:sp>
            <p:nvSpPr>
              <p:cNvPr id="2026" name="Freeform 2026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27" name="TextBox 2027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028" name="Group 2028"/>
            <p:cNvGrpSpPr/>
            <p:nvPr/>
          </p:nvGrpSpPr>
          <p:grpSpPr>
            <a:xfrm>
              <a:off x="2720282" y="528525"/>
              <a:ext cx="15880" cy="15880"/>
              <a:chOff x="0" y="0"/>
              <a:chExt cx="219327" cy="219327"/>
            </a:xfrm>
          </p:grpSpPr>
          <p:sp>
            <p:nvSpPr>
              <p:cNvPr id="2029" name="Freeform 2029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30" name="TextBox 2030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031" name="Group 2031"/>
            <p:cNvGrpSpPr/>
            <p:nvPr/>
          </p:nvGrpSpPr>
          <p:grpSpPr>
            <a:xfrm>
              <a:off x="2720282" y="528525"/>
              <a:ext cx="15880" cy="15880"/>
              <a:chOff x="0" y="0"/>
              <a:chExt cx="237406" cy="237406"/>
            </a:xfrm>
          </p:grpSpPr>
          <p:sp>
            <p:nvSpPr>
              <p:cNvPr id="2032" name="Freeform 2032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33" name="TextBox 2033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034" name="Group 2034"/>
            <p:cNvGrpSpPr/>
            <p:nvPr/>
          </p:nvGrpSpPr>
          <p:grpSpPr>
            <a:xfrm>
              <a:off x="3026267" y="684028"/>
              <a:ext cx="30279" cy="30279"/>
              <a:chOff x="0" y="0"/>
              <a:chExt cx="219327" cy="219327"/>
            </a:xfrm>
          </p:grpSpPr>
          <p:sp>
            <p:nvSpPr>
              <p:cNvPr id="2035" name="Freeform 2035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36" name="TextBox 2036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037" name="Group 2037"/>
            <p:cNvGrpSpPr/>
            <p:nvPr/>
          </p:nvGrpSpPr>
          <p:grpSpPr>
            <a:xfrm>
              <a:off x="3026267" y="684028"/>
              <a:ext cx="30279" cy="30279"/>
              <a:chOff x="0" y="0"/>
              <a:chExt cx="237406" cy="237406"/>
            </a:xfrm>
          </p:grpSpPr>
          <p:sp>
            <p:nvSpPr>
              <p:cNvPr id="2038" name="Freeform 2038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39" name="TextBox 2039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040" name="Group 2040"/>
            <p:cNvGrpSpPr/>
            <p:nvPr/>
          </p:nvGrpSpPr>
          <p:grpSpPr>
            <a:xfrm>
              <a:off x="2957049" y="612151"/>
              <a:ext cx="15880" cy="15880"/>
              <a:chOff x="0" y="0"/>
              <a:chExt cx="219327" cy="219327"/>
            </a:xfrm>
          </p:grpSpPr>
          <p:sp>
            <p:nvSpPr>
              <p:cNvPr id="2041" name="Freeform 2041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42" name="TextBox 2042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043" name="Group 2043"/>
            <p:cNvGrpSpPr/>
            <p:nvPr/>
          </p:nvGrpSpPr>
          <p:grpSpPr>
            <a:xfrm>
              <a:off x="2957049" y="612151"/>
              <a:ext cx="15880" cy="15880"/>
              <a:chOff x="0" y="0"/>
              <a:chExt cx="237406" cy="237406"/>
            </a:xfrm>
          </p:grpSpPr>
          <p:sp>
            <p:nvSpPr>
              <p:cNvPr id="2044" name="Freeform 2044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45" name="TextBox 2045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046" name="Group 2046"/>
            <p:cNvGrpSpPr/>
            <p:nvPr/>
          </p:nvGrpSpPr>
          <p:grpSpPr>
            <a:xfrm>
              <a:off x="3001490" y="601900"/>
              <a:ext cx="15880" cy="15880"/>
              <a:chOff x="0" y="0"/>
              <a:chExt cx="219327" cy="219327"/>
            </a:xfrm>
          </p:grpSpPr>
          <p:sp>
            <p:nvSpPr>
              <p:cNvPr id="2047" name="Freeform 2047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112" name="TextBox 2112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048" name="Group 2048"/>
            <p:cNvGrpSpPr/>
            <p:nvPr/>
          </p:nvGrpSpPr>
          <p:grpSpPr>
            <a:xfrm>
              <a:off x="3001490" y="601900"/>
              <a:ext cx="15880" cy="15880"/>
              <a:chOff x="0" y="0"/>
              <a:chExt cx="237406" cy="237406"/>
            </a:xfrm>
          </p:grpSpPr>
          <p:sp>
            <p:nvSpPr>
              <p:cNvPr id="2049" name="Freeform 2049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50" name="TextBox 2050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051" name="Group 2051"/>
            <p:cNvGrpSpPr/>
            <p:nvPr/>
          </p:nvGrpSpPr>
          <p:grpSpPr>
            <a:xfrm>
              <a:off x="3120306" y="647349"/>
              <a:ext cx="15880" cy="15880"/>
              <a:chOff x="0" y="0"/>
              <a:chExt cx="219327" cy="219327"/>
            </a:xfrm>
          </p:grpSpPr>
          <p:sp>
            <p:nvSpPr>
              <p:cNvPr id="2052" name="Freeform 2052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53" name="TextBox 2053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054" name="Group 2054"/>
            <p:cNvGrpSpPr/>
            <p:nvPr/>
          </p:nvGrpSpPr>
          <p:grpSpPr>
            <a:xfrm>
              <a:off x="3120306" y="647349"/>
              <a:ext cx="15880" cy="15880"/>
              <a:chOff x="0" y="0"/>
              <a:chExt cx="237406" cy="237406"/>
            </a:xfrm>
          </p:grpSpPr>
          <p:sp>
            <p:nvSpPr>
              <p:cNvPr id="2055" name="Freeform 2055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56" name="TextBox 2056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057" name="Group 2057"/>
            <p:cNvGrpSpPr/>
            <p:nvPr/>
          </p:nvGrpSpPr>
          <p:grpSpPr>
            <a:xfrm>
              <a:off x="3023235" y="647349"/>
              <a:ext cx="15880" cy="15880"/>
              <a:chOff x="0" y="0"/>
              <a:chExt cx="219327" cy="219327"/>
            </a:xfrm>
          </p:grpSpPr>
          <p:sp>
            <p:nvSpPr>
              <p:cNvPr id="2058" name="Freeform 2058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59" name="TextBox 2059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060" name="Group 2060"/>
            <p:cNvGrpSpPr/>
            <p:nvPr/>
          </p:nvGrpSpPr>
          <p:grpSpPr>
            <a:xfrm>
              <a:off x="3023235" y="647349"/>
              <a:ext cx="15880" cy="15880"/>
              <a:chOff x="0" y="0"/>
              <a:chExt cx="237406" cy="237406"/>
            </a:xfrm>
          </p:grpSpPr>
          <p:sp>
            <p:nvSpPr>
              <p:cNvPr id="2061" name="Freeform 2061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62" name="TextBox 2062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063" name="Group 2063"/>
            <p:cNvGrpSpPr/>
            <p:nvPr/>
          </p:nvGrpSpPr>
          <p:grpSpPr>
            <a:xfrm rot="7889676">
              <a:off x="1914823" y="424682"/>
              <a:ext cx="30279" cy="30279"/>
              <a:chOff x="0" y="0"/>
              <a:chExt cx="219327" cy="219327"/>
            </a:xfrm>
          </p:grpSpPr>
          <p:sp>
            <p:nvSpPr>
              <p:cNvPr id="2064" name="Freeform 2064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65" name="TextBox 2065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066" name="Group 2066"/>
            <p:cNvGrpSpPr/>
            <p:nvPr/>
          </p:nvGrpSpPr>
          <p:grpSpPr>
            <a:xfrm rot="7889676">
              <a:off x="1914823" y="424682"/>
              <a:ext cx="30279" cy="30279"/>
              <a:chOff x="0" y="0"/>
              <a:chExt cx="237406" cy="237406"/>
            </a:xfrm>
          </p:grpSpPr>
          <p:sp>
            <p:nvSpPr>
              <p:cNvPr id="2067" name="Freeform 2067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68" name="TextBox 2068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069" name="Group 2069"/>
            <p:cNvGrpSpPr/>
            <p:nvPr/>
          </p:nvGrpSpPr>
          <p:grpSpPr>
            <a:xfrm rot="7889676">
              <a:off x="2031883" y="427036"/>
              <a:ext cx="15880" cy="15880"/>
              <a:chOff x="0" y="0"/>
              <a:chExt cx="219327" cy="219327"/>
            </a:xfrm>
          </p:grpSpPr>
          <p:sp>
            <p:nvSpPr>
              <p:cNvPr id="2070" name="Freeform 2070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71" name="TextBox 2071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072" name="Group 2072"/>
            <p:cNvGrpSpPr/>
            <p:nvPr/>
          </p:nvGrpSpPr>
          <p:grpSpPr>
            <a:xfrm rot="7889676">
              <a:off x="2031883" y="427036"/>
              <a:ext cx="15880" cy="15880"/>
              <a:chOff x="0" y="0"/>
              <a:chExt cx="237406" cy="237406"/>
            </a:xfrm>
          </p:grpSpPr>
          <p:sp>
            <p:nvSpPr>
              <p:cNvPr id="2073" name="Freeform 2073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74" name="TextBox 2074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075" name="Group 2075"/>
            <p:cNvGrpSpPr/>
            <p:nvPr/>
          </p:nvGrpSpPr>
          <p:grpSpPr>
            <a:xfrm rot="7889676">
              <a:off x="2010117" y="467115"/>
              <a:ext cx="15880" cy="15880"/>
              <a:chOff x="0" y="0"/>
              <a:chExt cx="219327" cy="219327"/>
            </a:xfrm>
          </p:grpSpPr>
          <p:sp>
            <p:nvSpPr>
              <p:cNvPr id="2076" name="Freeform 2076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77" name="TextBox 2077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078" name="Group 2078"/>
            <p:cNvGrpSpPr/>
            <p:nvPr/>
          </p:nvGrpSpPr>
          <p:grpSpPr>
            <a:xfrm rot="7889676">
              <a:off x="2010117" y="467115"/>
              <a:ext cx="15880" cy="15880"/>
              <a:chOff x="0" y="0"/>
              <a:chExt cx="237406" cy="237406"/>
            </a:xfrm>
          </p:grpSpPr>
          <p:sp>
            <p:nvSpPr>
              <p:cNvPr id="2079" name="Freeform 2079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80" name="TextBox 2080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081" name="Group 2081"/>
            <p:cNvGrpSpPr/>
            <p:nvPr/>
          </p:nvGrpSpPr>
          <p:grpSpPr>
            <a:xfrm rot="7889676">
              <a:off x="1897353" y="525997"/>
              <a:ext cx="15880" cy="15880"/>
              <a:chOff x="0" y="0"/>
              <a:chExt cx="219327" cy="219327"/>
            </a:xfrm>
          </p:grpSpPr>
          <p:sp>
            <p:nvSpPr>
              <p:cNvPr id="2082" name="Freeform 2082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83" name="TextBox 2083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084" name="Group 2084"/>
            <p:cNvGrpSpPr/>
            <p:nvPr/>
          </p:nvGrpSpPr>
          <p:grpSpPr>
            <a:xfrm rot="7889676">
              <a:off x="1897353" y="525997"/>
              <a:ext cx="15880" cy="15880"/>
              <a:chOff x="0" y="0"/>
              <a:chExt cx="237406" cy="237406"/>
            </a:xfrm>
          </p:grpSpPr>
          <p:sp>
            <p:nvSpPr>
              <p:cNvPr id="2085" name="Freeform 2085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86" name="TextBox 2086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087" name="Group 2087"/>
            <p:cNvGrpSpPr/>
            <p:nvPr/>
          </p:nvGrpSpPr>
          <p:grpSpPr>
            <a:xfrm rot="7889676">
              <a:off x="1961667" y="453290"/>
              <a:ext cx="15880" cy="15880"/>
              <a:chOff x="0" y="0"/>
              <a:chExt cx="219327" cy="219327"/>
            </a:xfrm>
          </p:grpSpPr>
          <p:sp>
            <p:nvSpPr>
              <p:cNvPr id="2088" name="Freeform 2088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89" name="TextBox 2089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090" name="Group 2090"/>
            <p:cNvGrpSpPr/>
            <p:nvPr/>
          </p:nvGrpSpPr>
          <p:grpSpPr>
            <a:xfrm rot="7889676">
              <a:off x="1961667" y="453290"/>
              <a:ext cx="15880" cy="15880"/>
              <a:chOff x="0" y="0"/>
              <a:chExt cx="237406" cy="237406"/>
            </a:xfrm>
          </p:grpSpPr>
          <p:sp>
            <p:nvSpPr>
              <p:cNvPr id="2091" name="Freeform 2091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92" name="TextBox 2092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093" name="Group 2093"/>
            <p:cNvGrpSpPr/>
            <p:nvPr/>
          </p:nvGrpSpPr>
          <p:grpSpPr>
            <a:xfrm rot="7054208">
              <a:off x="1717040" y="314795"/>
              <a:ext cx="14753" cy="24819"/>
              <a:chOff x="0" y="0"/>
              <a:chExt cx="174642" cy="293797"/>
            </a:xfrm>
          </p:grpSpPr>
          <p:sp>
            <p:nvSpPr>
              <p:cNvPr id="2094" name="Freeform 2094"/>
              <p:cNvSpPr/>
              <p:nvPr/>
            </p:nvSpPr>
            <p:spPr>
              <a:xfrm>
                <a:off x="0" y="0"/>
                <a:ext cx="174642" cy="293797"/>
              </a:xfrm>
              <a:custGeom>
                <a:avLst/>
                <a:gdLst/>
                <a:ahLst/>
                <a:cxnLst/>
                <a:rect l="l" t="t" r="r" b="b"/>
                <a:pathLst>
                  <a:path w="174642" h="293797">
                    <a:moveTo>
                      <a:pt x="87321" y="0"/>
                    </a:moveTo>
                    <a:cubicBezTo>
                      <a:pt x="39095" y="0"/>
                      <a:pt x="0" y="65769"/>
                      <a:pt x="0" y="146899"/>
                    </a:cubicBezTo>
                    <a:cubicBezTo>
                      <a:pt x="0" y="228029"/>
                      <a:pt x="39095" y="293797"/>
                      <a:pt x="87321" y="293797"/>
                    </a:cubicBezTo>
                    <a:cubicBezTo>
                      <a:pt x="135547" y="293797"/>
                      <a:pt x="174642" y="228029"/>
                      <a:pt x="174642" y="146899"/>
                    </a:cubicBezTo>
                    <a:cubicBezTo>
                      <a:pt x="174642" y="65769"/>
                      <a:pt x="135547" y="0"/>
                      <a:pt x="87321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95" name="TextBox 2095"/>
              <p:cNvSpPr txBox="1"/>
              <p:nvPr/>
            </p:nvSpPr>
            <p:spPr>
              <a:xfrm>
                <a:off x="16373" y="-20082"/>
                <a:ext cx="141896" cy="286335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096" name="Group 2096"/>
            <p:cNvGrpSpPr/>
            <p:nvPr/>
          </p:nvGrpSpPr>
          <p:grpSpPr>
            <a:xfrm rot="6343282">
              <a:off x="1629157" y="331128"/>
              <a:ext cx="13509" cy="16718"/>
              <a:chOff x="0" y="0"/>
              <a:chExt cx="237406" cy="293797"/>
            </a:xfrm>
          </p:grpSpPr>
          <p:sp>
            <p:nvSpPr>
              <p:cNvPr id="2097" name="Freeform 2097"/>
              <p:cNvSpPr/>
              <p:nvPr/>
            </p:nvSpPr>
            <p:spPr>
              <a:xfrm>
                <a:off x="0" y="0"/>
                <a:ext cx="237406" cy="293797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93797">
                    <a:moveTo>
                      <a:pt x="118703" y="0"/>
                    </a:moveTo>
                    <a:cubicBezTo>
                      <a:pt x="53145" y="0"/>
                      <a:pt x="0" y="65769"/>
                      <a:pt x="0" y="146899"/>
                    </a:cubicBezTo>
                    <a:cubicBezTo>
                      <a:pt x="0" y="228029"/>
                      <a:pt x="53145" y="293797"/>
                      <a:pt x="118703" y="293797"/>
                    </a:cubicBezTo>
                    <a:cubicBezTo>
                      <a:pt x="184261" y="293797"/>
                      <a:pt x="237406" y="228029"/>
                      <a:pt x="237406" y="146899"/>
                    </a:cubicBezTo>
                    <a:cubicBezTo>
                      <a:pt x="237406" y="65769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98" name="TextBox 2098"/>
              <p:cNvSpPr txBox="1"/>
              <p:nvPr/>
            </p:nvSpPr>
            <p:spPr>
              <a:xfrm>
                <a:off x="22257" y="-20082"/>
                <a:ext cx="192893" cy="286335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099" name="Group 2099"/>
            <p:cNvGrpSpPr/>
            <p:nvPr/>
          </p:nvGrpSpPr>
          <p:grpSpPr>
            <a:xfrm rot="7054208">
              <a:off x="1703627" y="241275"/>
              <a:ext cx="14753" cy="24819"/>
              <a:chOff x="0" y="0"/>
              <a:chExt cx="174642" cy="293797"/>
            </a:xfrm>
          </p:grpSpPr>
          <p:sp>
            <p:nvSpPr>
              <p:cNvPr id="2100" name="Freeform 2100"/>
              <p:cNvSpPr/>
              <p:nvPr/>
            </p:nvSpPr>
            <p:spPr>
              <a:xfrm>
                <a:off x="0" y="0"/>
                <a:ext cx="174642" cy="293797"/>
              </a:xfrm>
              <a:custGeom>
                <a:avLst/>
                <a:gdLst/>
                <a:ahLst/>
                <a:cxnLst/>
                <a:rect l="l" t="t" r="r" b="b"/>
                <a:pathLst>
                  <a:path w="174642" h="293797">
                    <a:moveTo>
                      <a:pt x="87321" y="0"/>
                    </a:moveTo>
                    <a:cubicBezTo>
                      <a:pt x="39095" y="0"/>
                      <a:pt x="0" y="65769"/>
                      <a:pt x="0" y="146899"/>
                    </a:cubicBezTo>
                    <a:cubicBezTo>
                      <a:pt x="0" y="228029"/>
                      <a:pt x="39095" y="293797"/>
                      <a:pt x="87321" y="293797"/>
                    </a:cubicBezTo>
                    <a:cubicBezTo>
                      <a:pt x="135547" y="293797"/>
                      <a:pt x="174642" y="228029"/>
                      <a:pt x="174642" y="146899"/>
                    </a:cubicBezTo>
                    <a:cubicBezTo>
                      <a:pt x="174642" y="65769"/>
                      <a:pt x="135547" y="0"/>
                      <a:pt x="87321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101" name="TextBox 2101"/>
              <p:cNvSpPr txBox="1"/>
              <p:nvPr/>
            </p:nvSpPr>
            <p:spPr>
              <a:xfrm>
                <a:off x="16373" y="-20082"/>
                <a:ext cx="141896" cy="286335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102" name="Group 2102"/>
            <p:cNvGrpSpPr/>
            <p:nvPr/>
          </p:nvGrpSpPr>
          <p:grpSpPr>
            <a:xfrm rot="6343282">
              <a:off x="1615744" y="257608"/>
              <a:ext cx="13509" cy="16718"/>
              <a:chOff x="0" y="0"/>
              <a:chExt cx="237406" cy="293797"/>
            </a:xfrm>
          </p:grpSpPr>
          <p:sp>
            <p:nvSpPr>
              <p:cNvPr id="2103" name="Freeform 2103"/>
              <p:cNvSpPr/>
              <p:nvPr/>
            </p:nvSpPr>
            <p:spPr>
              <a:xfrm>
                <a:off x="0" y="0"/>
                <a:ext cx="237406" cy="293797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93797">
                    <a:moveTo>
                      <a:pt x="118703" y="0"/>
                    </a:moveTo>
                    <a:cubicBezTo>
                      <a:pt x="53145" y="0"/>
                      <a:pt x="0" y="65769"/>
                      <a:pt x="0" y="146899"/>
                    </a:cubicBezTo>
                    <a:cubicBezTo>
                      <a:pt x="0" y="228029"/>
                      <a:pt x="53145" y="293797"/>
                      <a:pt x="118703" y="293797"/>
                    </a:cubicBezTo>
                    <a:cubicBezTo>
                      <a:pt x="184261" y="293797"/>
                      <a:pt x="237406" y="228029"/>
                      <a:pt x="237406" y="146899"/>
                    </a:cubicBezTo>
                    <a:cubicBezTo>
                      <a:pt x="237406" y="65769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104" name="TextBox 2104"/>
              <p:cNvSpPr txBox="1"/>
              <p:nvPr/>
            </p:nvSpPr>
            <p:spPr>
              <a:xfrm>
                <a:off x="22257" y="-20082"/>
                <a:ext cx="192893" cy="286335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105" name="Group 2105"/>
            <p:cNvGrpSpPr/>
            <p:nvPr/>
          </p:nvGrpSpPr>
          <p:grpSpPr>
            <a:xfrm rot="7054208">
              <a:off x="1763482" y="281463"/>
              <a:ext cx="14753" cy="24819"/>
              <a:chOff x="0" y="0"/>
              <a:chExt cx="174642" cy="293797"/>
            </a:xfrm>
          </p:grpSpPr>
          <p:sp>
            <p:nvSpPr>
              <p:cNvPr id="2106" name="Freeform 2106"/>
              <p:cNvSpPr/>
              <p:nvPr/>
            </p:nvSpPr>
            <p:spPr>
              <a:xfrm>
                <a:off x="0" y="0"/>
                <a:ext cx="174642" cy="293797"/>
              </a:xfrm>
              <a:custGeom>
                <a:avLst/>
                <a:gdLst/>
                <a:ahLst/>
                <a:cxnLst/>
                <a:rect l="l" t="t" r="r" b="b"/>
                <a:pathLst>
                  <a:path w="174642" h="293797">
                    <a:moveTo>
                      <a:pt x="87321" y="0"/>
                    </a:moveTo>
                    <a:cubicBezTo>
                      <a:pt x="39095" y="0"/>
                      <a:pt x="0" y="65769"/>
                      <a:pt x="0" y="146899"/>
                    </a:cubicBezTo>
                    <a:cubicBezTo>
                      <a:pt x="0" y="228029"/>
                      <a:pt x="39095" y="293797"/>
                      <a:pt x="87321" y="293797"/>
                    </a:cubicBezTo>
                    <a:cubicBezTo>
                      <a:pt x="135547" y="293797"/>
                      <a:pt x="174642" y="228029"/>
                      <a:pt x="174642" y="146899"/>
                    </a:cubicBezTo>
                    <a:cubicBezTo>
                      <a:pt x="174642" y="65769"/>
                      <a:pt x="135547" y="0"/>
                      <a:pt x="87321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107" name="TextBox 2107"/>
              <p:cNvSpPr txBox="1"/>
              <p:nvPr/>
            </p:nvSpPr>
            <p:spPr>
              <a:xfrm>
                <a:off x="16373" y="-20082"/>
                <a:ext cx="141896" cy="286335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108" name="Group 2108"/>
            <p:cNvGrpSpPr/>
            <p:nvPr/>
          </p:nvGrpSpPr>
          <p:grpSpPr>
            <a:xfrm rot="6343282">
              <a:off x="1675600" y="297796"/>
              <a:ext cx="13509" cy="16718"/>
              <a:chOff x="0" y="0"/>
              <a:chExt cx="237406" cy="293797"/>
            </a:xfrm>
          </p:grpSpPr>
          <p:sp>
            <p:nvSpPr>
              <p:cNvPr id="2109" name="Freeform 2109"/>
              <p:cNvSpPr/>
              <p:nvPr/>
            </p:nvSpPr>
            <p:spPr>
              <a:xfrm>
                <a:off x="0" y="0"/>
                <a:ext cx="237406" cy="293797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93797">
                    <a:moveTo>
                      <a:pt x="118703" y="0"/>
                    </a:moveTo>
                    <a:cubicBezTo>
                      <a:pt x="53145" y="0"/>
                      <a:pt x="0" y="65769"/>
                      <a:pt x="0" y="146899"/>
                    </a:cubicBezTo>
                    <a:cubicBezTo>
                      <a:pt x="0" y="228029"/>
                      <a:pt x="53145" y="293797"/>
                      <a:pt x="118703" y="293797"/>
                    </a:cubicBezTo>
                    <a:cubicBezTo>
                      <a:pt x="184261" y="293797"/>
                      <a:pt x="237406" y="228029"/>
                      <a:pt x="237406" y="146899"/>
                    </a:cubicBezTo>
                    <a:cubicBezTo>
                      <a:pt x="237406" y="65769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110" name="TextBox 2110"/>
              <p:cNvSpPr txBox="1"/>
              <p:nvPr/>
            </p:nvSpPr>
            <p:spPr>
              <a:xfrm>
                <a:off x="22257" y="-20082"/>
                <a:ext cx="192893" cy="286335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111" name="Group 2111"/>
            <p:cNvGrpSpPr/>
            <p:nvPr/>
          </p:nvGrpSpPr>
          <p:grpSpPr>
            <a:xfrm rot="-4106663">
              <a:off x="1597059" y="196218"/>
              <a:ext cx="14753" cy="24819"/>
              <a:chOff x="0" y="0"/>
              <a:chExt cx="174642" cy="293797"/>
            </a:xfrm>
          </p:grpSpPr>
          <p:sp>
            <p:nvSpPr>
              <p:cNvPr id="2113" name="Freeform 2113"/>
              <p:cNvSpPr/>
              <p:nvPr/>
            </p:nvSpPr>
            <p:spPr>
              <a:xfrm>
                <a:off x="0" y="0"/>
                <a:ext cx="174642" cy="293797"/>
              </a:xfrm>
              <a:custGeom>
                <a:avLst/>
                <a:gdLst/>
                <a:ahLst/>
                <a:cxnLst/>
                <a:rect l="l" t="t" r="r" b="b"/>
                <a:pathLst>
                  <a:path w="174642" h="293797">
                    <a:moveTo>
                      <a:pt x="87321" y="0"/>
                    </a:moveTo>
                    <a:cubicBezTo>
                      <a:pt x="39095" y="0"/>
                      <a:pt x="0" y="65769"/>
                      <a:pt x="0" y="146899"/>
                    </a:cubicBezTo>
                    <a:cubicBezTo>
                      <a:pt x="0" y="228029"/>
                      <a:pt x="39095" y="293797"/>
                      <a:pt x="87321" y="293797"/>
                    </a:cubicBezTo>
                    <a:cubicBezTo>
                      <a:pt x="135547" y="293797"/>
                      <a:pt x="174642" y="228029"/>
                      <a:pt x="174642" y="146899"/>
                    </a:cubicBezTo>
                    <a:cubicBezTo>
                      <a:pt x="174642" y="65769"/>
                      <a:pt x="135547" y="0"/>
                      <a:pt x="87321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114" name="TextBox 2114"/>
              <p:cNvSpPr txBox="1"/>
              <p:nvPr/>
            </p:nvSpPr>
            <p:spPr>
              <a:xfrm>
                <a:off x="16373" y="-20082"/>
                <a:ext cx="141896" cy="286335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115" name="Group 2115"/>
            <p:cNvGrpSpPr/>
            <p:nvPr/>
          </p:nvGrpSpPr>
          <p:grpSpPr>
            <a:xfrm rot="-4280841">
              <a:off x="1860844" y="376247"/>
              <a:ext cx="13509" cy="16718"/>
              <a:chOff x="0" y="0"/>
              <a:chExt cx="237406" cy="293797"/>
            </a:xfrm>
          </p:grpSpPr>
          <p:sp>
            <p:nvSpPr>
              <p:cNvPr id="2116" name="Freeform 2116"/>
              <p:cNvSpPr/>
              <p:nvPr/>
            </p:nvSpPr>
            <p:spPr>
              <a:xfrm>
                <a:off x="0" y="0"/>
                <a:ext cx="237406" cy="293797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93797">
                    <a:moveTo>
                      <a:pt x="118703" y="0"/>
                    </a:moveTo>
                    <a:cubicBezTo>
                      <a:pt x="53145" y="0"/>
                      <a:pt x="0" y="65769"/>
                      <a:pt x="0" y="146899"/>
                    </a:cubicBezTo>
                    <a:cubicBezTo>
                      <a:pt x="0" y="228029"/>
                      <a:pt x="53145" y="293797"/>
                      <a:pt x="118703" y="293797"/>
                    </a:cubicBezTo>
                    <a:cubicBezTo>
                      <a:pt x="184261" y="293797"/>
                      <a:pt x="237406" y="228029"/>
                      <a:pt x="237406" y="146899"/>
                    </a:cubicBezTo>
                    <a:cubicBezTo>
                      <a:pt x="237406" y="65769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117" name="TextBox 2117"/>
              <p:cNvSpPr txBox="1"/>
              <p:nvPr/>
            </p:nvSpPr>
            <p:spPr>
              <a:xfrm>
                <a:off x="22257" y="-20082"/>
                <a:ext cx="192893" cy="286335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118" name="Group 2118"/>
            <p:cNvGrpSpPr/>
            <p:nvPr/>
          </p:nvGrpSpPr>
          <p:grpSpPr>
            <a:xfrm rot="-3569916">
              <a:off x="1728875" y="349259"/>
              <a:ext cx="14753" cy="24819"/>
              <a:chOff x="0" y="0"/>
              <a:chExt cx="174642" cy="293797"/>
            </a:xfrm>
          </p:grpSpPr>
          <p:sp>
            <p:nvSpPr>
              <p:cNvPr id="2119" name="Freeform 2119"/>
              <p:cNvSpPr/>
              <p:nvPr/>
            </p:nvSpPr>
            <p:spPr>
              <a:xfrm>
                <a:off x="0" y="0"/>
                <a:ext cx="174642" cy="293797"/>
              </a:xfrm>
              <a:custGeom>
                <a:avLst/>
                <a:gdLst/>
                <a:ahLst/>
                <a:cxnLst/>
                <a:rect l="l" t="t" r="r" b="b"/>
                <a:pathLst>
                  <a:path w="174642" h="293797">
                    <a:moveTo>
                      <a:pt x="87321" y="0"/>
                    </a:moveTo>
                    <a:cubicBezTo>
                      <a:pt x="39095" y="0"/>
                      <a:pt x="0" y="65769"/>
                      <a:pt x="0" y="146899"/>
                    </a:cubicBezTo>
                    <a:cubicBezTo>
                      <a:pt x="0" y="228029"/>
                      <a:pt x="39095" y="293797"/>
                      <a:pt x="87321" y="293797"/>
                    </a:cubicBezTo>
                    <a:cubicBezTo>
                      <a:pt x="135547" y="293797"/>
                      <a:pt x="174642" y="228029"/>
                      <a:pt x="174642" y="146899"/>
                    </a:cubicBezTo>
                    <a:cubicBezTo>
                      <a:pt x="174642" y="65769"/>
                      <a:pt x="135547" y="0"/>
                      <a:pt x="87321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120" name="TextBox 2120"/>
              <p:cNvSpPr txBox="1"/>
              <p:nvPr/>
            </p:nvSpPr>
            <p:spPr>
              <a:xfrm>
                <a:off x="16373" y="-20082"/>
                <a:ext cx="141896" cy="286335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121" name="Group 2121"/>
            <p:cNvGrpSpPr/>
            <p:nvPr/>
          </p:nvGrpSpPr>
          <p:grpSpPr>
            <a:xfrm rot="-4280841">
              <a:off x="1818514" y="345570"/>
              <a:ext cx="13509" cy="16718"/>
              <a:chOff x="0" y="0"/>
              <a:chExt cx="237406" cy="293797"/>
            </a:xfrm>
          </p:grpSpPr>
          <p:sp>
            <p:nvSpPr>
              <p:cNvPr id="2122" name="Freeform 2122"/>
              <p:cNvSpPr/>
              <p:nvPr/>
            </p:nvSpPr>
            <p:spPr>
              <a:xfrm>
                <a:off x="0" y="0"/>
                <a:ext cx="237406" cy="293797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93797">
                    <a:moveTo>
                      <a:pt x="118703" y="0"/>
                    </a:moveTo>
                    <a:cubicBezTo>
                      <a:pt x="53145" y="0"/>
                      <a:pt x="0" y="65769"/>
                      <a:pt x="0" y="146899"/>
                    </a:cubicBezTo>
                    <a:cubicBezTo>
                      <a:pt x="0" y="228029"/>
                      <a:pt x="53145" y="293797"/>
                      <a:pt x="118703" y="293797"/>
                    </a:cubicBezTo>
                    <a:cubicBezTo>
                      <a:pt x="184261" y="293797"/>
                      <a:pt x="237406" y="228029"/>
                      <a:pt x="237406" y="146899"/>
                    </a:cubicBezTo>
                    <a:cubicBezTo>
                      <a:pt x="237406" y="65769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123" name="TextBox 2123"/>
              <p:cNvSpPr txBox="1"/>
              <p:nvPr/>
            </p:nvSpPr>
            <p:spPr>
              <a:xfrm>
                <a:off x="22257" y="-20082"/>
                <a:ext cx="192893" cy="286335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124" name="Group 2124"/>
            <p:cNvGrpSpPr/>
            <p:nvPr/>
          </p:nvGrpSpPr>
          <p:grpSpPr>
            <a:xfrm rot="-3569916">
              <a:off x="1596081" y="369881"/>
              <a:ext cx="14753" cy="24819"/>
              <a:chOff x="0" y="0"/>
              <a:chExt cx="174642" cy="293797"/>
            </a:xfrm>
          </p:grpSpPr>
          <p:sp>
            <p:nvSpPr>
              <p:cNvPr id="2125" name="Freeform 2125"/>
              <p:cNvSpPr/>
              <p:nvPr/>
            </p:nvSpPr>
            <p:spPr>
              <a:xfrm>
                <a:off x="0" y="0"/>
                <a:ext cx="174642" cy="293797"/>
              </a:xfrm>
              <a:custGeom>
                <a:avLst/>
                <a:gdLst/>
                <a:ahLst/>
                <a:cxnLst/>
                <a:rect l="l" t="t" r="r" b="b"/>
                <a:pathLst>
                  <a:path w="174642" h="293797">
                    <a:moveTo>
                      <a:pt x="87321" y="0"/>
                    </a:moveTo>
                    <a:cubicBezTo>
                      <a:pt x="39095" y="0"/>
                      <a:pt x="0" y="65769"/>
                      <a:pt x="0" y="146899"/>
                    </a:cubicBezTo>
                    <a:cubicBezTo>
                      <a:pt x="0" y="228029"/>
                      <a:pt x="39095" y="293797"/>
                      <a:pt x="87321" y="293797"/>
                    </a:cubicBezTo>
                    <a:cubicBezTo>
                      <a:pt x="135547" y="293797"/>
                      <a:pt x="174642" y="228029"/>
                      <a:pt x="174642" y="146899"/>
                    </a:cubicBezTo>
                    <a:cubicBezTo>
                      <a:pt x="174642" y="65769"/>
                      <a:pt x="135547" y="0"/>
                      <a:pt x="87321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126" name="TextBox 2126"/>
              <p:cNvSpPr txBox="1"/>
              <p:nvPr/>
            </p:nvSpPr>
            <p:spPr>
              <a:xfrm>
                <a:off x="16373" y="-20082"/>
                <a:ext cx="141896" cy="286335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127" name="Group 2127"/>
            <p:cNvGrpSpPr/>
            <p:nvPr/>
          </p:nvGrpSpPr>
          <p:grpSpPr>
            <a:xfrm rot="-4280841">
              <a:off x="1685720" y="366191"/>
              <a:ext cx="13509" cy="16718"/>
              <a:chOff x="0" y="0"/>
              <a:chExt cx="237406" cy="293797"/>
            </a:xfrm>
          </p:grpSpPr>
          <p:sp>
            <p:nvSpPr>
              <p:cNvPr id="2128" name="Freeform 2128"/>
              <p:cNvSpPr/>
              <p:nvPr/>
            </p:nvSpPr>
            <p:spPr>
              <a:xfrm>
                <a:off x="0" y="0"/>
                <a:ext cx="237406" cy="293797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93797">
                    <a:moveTo>
                      <a:pt x="118703" y="0"/>
                    </a:moveTo>
                    <a:cubicBezTo>
                      <a:pt x="53145" y="0"/>
                      <a:pt x="0" y="65769"/>
                      <a:pt x="0" y="146899"/>
                    </a:cubicBezTo>
                    <a:cubicBezTo>
                      <a:pt x="0" y="228029"/>
                      <a:pt x="53145" y="293797"/>
                      <a:pt x="118703" y="293797"/>
                    </a:cubicBezTo>
                    <a:cubicBezTo>
                      <a:pt x="184261" y="293797"/>
                      <a:pt x="237406" y="228029"/>
                      <a:pt x="237406" y="146899"/>
                    </a:cubicBezTo>
                    <a:cubicBezTo>
                      <a:pt x="237406" y="65769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129" name="TextBox 2129"/>
              <p:cNvSpPr txBox="1"/>
              <p:nvPr/>
            </p:nvSpPr>
            <p:spPr>
              <a:xfrm>
                <a:off x="22257" y="-20082"/>
                <a:ext cx="192893" cy="286335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130" name="Group 2130"/>
            <p:cNvGrpSpPr/>
            <p:nvPr/>
          </p:nvGrpSpPr>
          <p:grpSpPr>
            <a:xfrm rot="-3569916">
              <a:off x="1568187" y="396750"/>
              <a:ext cx="14753" cy="24819"/>
              <a:chOff x="0" y="0"/>
              <a:chExt cx="174642" cy="293797"/>
            </a:xfrm>
          </p:grpSpPr>
          <p:sp>
            <p:nvSpPr>
              <p:cNvPr id="2131" name="Freeform 2131"/>
              <p:cNvSpPr/>
              <p:nvPr/>
            </p:nvSpPr>
            <p:spPr>
              <a:xfrm>
                <a:off x="0" y="0"/>
                <a:ext cx="174642" cy="293797"/>
              </a:xfrm>
              <a:custGeom>
                <a:avLst/>
                <a:gdLst/>
                <a:ahLst/>
                <a:cxnLst/>
                <a:rect l="l" t="t" r="r" b="b"/>
                <a:pathLst>
                  <a:path w="174642" h="293797">
                    <a:moveTo>
                      <a:pt x="87321" y="0"/>
                    </a:moveTo>
                    <a:cubicBezTo>
                      <a:pt x="39095" y="0"/>
                      <a:pt x="0" y="65769"/>
                      <a:pt x="0" y="146899"/>
                    </a:cubicBezTo>
                    <a:cubicBezTo>
                      <a:pt x="0" y="228029"/>
                      <a:pt x="39095" y="293797"/>
                      <a:pt x="87321" y="293797"/>
                    </a:cubicBezTo>
                    <a:cubicBezTo>
                      <a:pt x="135547" y="293797"/>
                      <a:pt x="174642" y="228029"/>
                      <a:pt x="174642" y="146899"/>
                    </a:cubicBezTo>
                    <a:cubicBezTo>
                      <a:pt x="174642" y="65769"/>
                      <a:pt x="135547" y="0"/>
                      <a:pt x="87321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132" name="TextBox 2132"/>
              <p:cNvSpPr txBox="1"/>
              <p:nvPr/>
            </p:nvSpPr>
            <p:spPr>
              <a:xfrm>
                <a:off x="16373" y="-20082"/>
                <a:ext cx="141896" cy="286335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133" name="Group 2133"/>
            <p:cNvGrpSpPr/>
            <p:nvPr/>
          </p:nvGrpSpPr>
          <p:grpSpPr>
            <a:xfrm rot="-4280841">
              <a:off x="1657826" y="393060"/>
              <a:ext cx="13509" cy="16718"/>
              <a:chOff x="0" y="0"/>
              <a:chExt cx="237406" cy="293797"/>
            </a:xfrm>
          </p:grpSpPr>
          <p:sp>
            <p:nvSpPr>
              <p:cNvPr id="2134" name="Freeform 2134"/>
              <p:cNvSpPr/>
              <p:nvPr/>
            </p:nvSpPr>
            <p:spPr>
              <a:xfrm>
                <a:off x="0" y="0"/>
                <a:ext cx="237406" cy="293797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93797">
                    <a:moveTo>
                      <a:pt x="118703" y="0"/>
                    </a:moveTo>
                    <a:cubicBezTo>
                      <a:pt x="53145" y="0"/>
                      <a:pt x="0" y="65769"/>
                      <a:pt x="0" y="146899"/>
                    </a:cubicBezTo>
                    <a:cubicBezTo>
                      <a:pt x="0" y="228029"/>
                      <a:pt x="53145" y="293797"/>
                      <a:pt x="118703" y="293797"/>
                    </a:cubicBezTo>
                    <a:cubicBezTo>
                      <a:pt x="184261" y="293797"/>
                      <a:pt x="237406" y="228029"/>
                      <a:pt x="237406" y="146899"/>
                    </a:cubicBezTo>
                    <a:cubicBezTo>
                      <a:pt x="237406" y="65769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135" name="TextBox 2135"/>
              <p:cNvSpPr txBox="1"/>
              <p:nvPr/>
            </p:nvSpPr>
            <p:spPr>
              <a:xfrm>
                <a:off x="22257" y="-20082"/>
                <a:ext cx="192893" cy="286335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136" name="Group 2136"/>
            <p:cNvGrpSpPr/>
            <p:nvPr/>
          </p:nvGrpSpPr>
          <p:grpSpPr>
            <a:xfrm rot="6645452">
              <a:off x="1588088" y="296090"/>
              <a:ext cx="14753" cy="24819"/>
              <a:chOff x="0" y="0"/>
              <a:chExt cx="174642" cy="293797"/>
            </a:xfrm>
          </p:grpSpPr>
          <p:sp>
            <p:nvSpPr>
              <p:cNvPr id="2137" name="Freeform 2137"/>
              <p:cNvSpPr/>
              <p:nvPr/>
            </p:nvSpPr>
            <p:spPr>
              <a:xfrm>
                <a:off x="0" y="0"/>
                <a:ext cx="174642" cy="293797"/>
              </a:xfrm>
              <a:custGeom>
                <a:avLst/>
                <a:gdLst/>
                <a:ahLst/>
                <a:cxnLst/>
                <a:rect l="l" t="t" r="r" b="b"/>
                <a:pathLst>
                  <a:path w="174642" h="293797">
                    <a:moveTo>
                      <a:pt x="87321" y="0"/>
                    </a:moveTo>
                    <a:cubicBezTo>
                      <a:pt x="39095" y="0"/>
                      <a:pt x="0" y="65769"/>
                      <a:pt x="0" y="146899"/>
                    </a:cubicBezTo>
                    <a:cubicBezTo>
                      <a:pt x="0" y="228029"/>
                      <a:pt x="39095" y="293797"/>
                      <a:pt x="87321" y="293797"/>
                    </a:cubicBezTo>
                    <a:cubicBezTo>
                      <a:pt x="135547" y="293797"/>
                      <a:pt x="174642" y="228029"/>
                      <a:pt x="174642" y="146899"/>
                    </a:cubicBezTo>
                    <a:cubicBezTo>
                      <a:pt x="174642" y="65769"/>
                      <a:pt x="135547" y="0"/>
                      <a:pt x="87321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138" name="TextBox 2138"/>
              <p:cNvSpPr txBox="1"/>
              <p:nvPr/>
            </p:nvSpPr>
            <p:spPr>
              <a:xfrm>
                <a:off x="16373" y="-20082"/>
                <a:ext cx="141896" cy="286335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139" name="Group 2139"/>
            <p:cNvGrpSpPr/>
            <p:nvPr/>
          </p:nvGrpSpPr>
          <p:grpSpPr>
            <a:xfrm rot="6347161">
              <a:off x="1524221" y="354343"/>
              <a:ext cx="13509" cy="16718"/>
              <a:chOff x="0" y="0"/>
              <a:chExt cx="237406" cy="293797"/>
            </a:xfrm>
          </p:grpSpPr>
          <p:sp>
            <p:nvSpPr>
              <p:cNvPr id="2140" name="Freeform 2140"/>
              <p:cNvSpPr/>
              <p:nvPr/>
            </p:nvSpPr>
            <p:spPr>
              <a:xfrm>
                <a:off x="0" y="0"/>
                <a:ext cx="237406" cy="293797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93797">
                    <a:moveTo>
                      <a:pt x="118703" y="0"/>
                    </a:moveTo>
                    <a:cubicBezTo>
                      <a:pt x="53145" y="0"/>
                      <a:pt x="0" y="65769"/>
                      <a:pt x="0" y="146899"/>
                    </a:cubicBezTo>
                    <a:cubicBezTo>
                      <a:pt x="0" y="228029"/>
                      <a:pt x="53145" y="293797"/>
                      <a:pt x="118703" y="293797"/>
                    </a:cubicBezTo>
                    <a:cubicBezTo>
                      <a:pt x="184261" y="293797"/>
                      <a:pt x="237406" y="228029"/>
                      <a:pt x="237406" y="146899"/>
                    </a:cubicBezTo>
                    <a:cubicBezTo>
                      <a:pt x="237406" y="65769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141" name="TextBox 2141"/>
              <p:cNvSpPr txBox="1"/>
              <p:nvPr/>
            </p:nvSpPr>
            <p:spPr>
              <a:xfrm>
                <a:off x="22257" y="-20082"/>
                <a:ext cx="192893" cy="286335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142" name="Group 2142"/>
            <p:cNvGrpSpPr/>
            <p:nvPr/>
          </p:nvGrpSpPr>
          <p:grpSpPr>
            <a:xfrm rot="-4280841">
              <a:off x="1788598" y="391727"/>
              <a:ext cx="13509" cy="16718"/>
              <a:chOff x="0" y="0"/>
              <a:chExt cx="237406" cy="293797"/>
            </a:xfrm>
          </p:grpSpPr>
          <p:sp>
            <p:nvSpPr>
              <p:cNvPr id="2143" name="Freeform 2143"/>
              <p:cNvSpPr/>
              <p:nvPr/>
            </p:nvSpPr>
            <p:spPr>
              <a:xfrm>
                <a:off x="0" y="0"/>
                <a:ext cx="237406" cy="293797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93797">
                    <a:moveTo>
                      <a:pt x="118703" y="0"/>
                    </a:moveTo>
                    <a:cubicBezTo>
                      <a:pt x="53145" y="0"/>
                      <a:pt x="0" y="65769"/>
                      <a:pt x="0" y="146899"/>
                    </a:cubicBezTo>
                    <a:cubicBezTo>
                      <a:pt x="0" y="228029"/>
                      <a:pt x="53145" y="293797"/>
                      <a:pt x="118703" y="293797"/>
                    </a:cubicBezTo>
                    <a:cubicBezTo>
                      <a:pt x="184261" y="293797"/>
                      <a:pt x="237406" y="228029"/>
                      <a:pt x="237406" y="146899"/>
                    </a:cubicBezTo>
                    <a:cubicBezTo>
                      <a:pt x="237406" y="65769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144" name="TextBox 2144"/>
              <p:cNvSpPr txBox="1"/>
              <p:nvPr/>
            </p:nvSpPr>
            <p:spPr>
              <a:xfrm>
                <a:off x="22257" y="-20082"/>
                <a:ext cx="192893" cy="286335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145" name="Group 2145"/>
            <p:cNvGrpSpPr/>
            <p:nvPr/>
          </p:nvGrpSpPr>
          <p:grpSpPr>
            <a:xfrm rot="-4280841">
              <a:off x="1554373" y="157486"/>
              <a:ext cx="13509" cy="16718"/>
              <a:chOff x="0" y="0"/>
              <a:chExt cx="237406" cy="293797"/>
            </a:xfrm>
          </p:grpSpPr>
          <p:sp>
            <p:nvSpPr>
              <p:cNvPr id="2146" name="Freeform 2146"/>
              <p:cNvSpPr/>
              <p:nvPr/>
            </p:nvSpPr>
            <p:spPr>
              <a:xfrm>
                <a:off x="0" y="0"/>
                <a:ext cx="237406" cy="293797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93797">
                    <a:moveTo>
                      <a:pt x="118703" y="0"/>
                    </a:moveTo>
                    <a:cubicBezTo>
                      <a:pt x="53145" y="0"/>
                      <a:pt x="0" y="65769"/>
                      <a:pt x="0" y="146899"/>
                    </a:cubicBezTo>
                    <a:cubicBezTo>
                      <a:pt x="0" y="228029"/>
                      <a:pt x="53145" y="293797"/>
                      <a:pt x="118703" y="293797"/>
                    </a:cubicBezTo>
                    <a:cubicBezTo>
                      <a:pt x="184261" y="293797"/>
                      <a:pt x="237406" y="228029"/>
                      <a:pt x="237406" y="146899"/>
                    </a:cubicBezTo>
                    <a:cubicBezTo>
                      <a:pt x="237406" y="65769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147" name="TextBox 2147"/>
              <p:cNvSpPr txBox="1"/>
              <p:nvPr/>
            </p:nvSpPr>
            <p:spPr>
              <a:xfrm>
                <a:off x="22257" y="-20082"/>
                <a:ext cx="192893" cy="286335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148" name="Group 2148"/>
            <p:cNvGrpSpPr/>
            <p:nvPr/>
          </p:nvGrpSpPr>
          <p:grpSpPr>
            <a:xfrm rot="7054208">
              <a:off x="941977" y="546739"/>
              <a:ext cx="14753" cy="24819"/>
              <a:chOff x="0" y="0"/>
              <a:chExt cx="174642" cy="293797"/>
            </a:xfrm>
          </p:grpSpPr>
          <p:sp>
            <p:nvSpPr>
              <p:cNvPr id="2149" name="Freeform 2149"/>
              <p:cNvSpPr/>
              <p:nvPr/>
            </p:nvSpPr>
            <p:spPr>
              <a:xfrm>
                <a:off x="0" y="0"/>
                <a:ext cx="174642" cy="293797"/>
              </a:xfrm>
              <a:custGeom>
                <a:avLst/>
                <a:gdLst/>
                <a:ahLst/>
                <a:cxnLst/>
                <a:rect l="l" t="t" r="r" b="b"/>
                <a:pathLst>
                  <a:path w="174642" h="293797">
                    <a:moveTo>
                      <a:pt x="87321" y="0"/>
                    </a:moveTo>
                    <a:cubicBezTo>
                      <a:pt x="39095" y="0"/>
                      <a:pt x="0" y="65769"/>
                      <a:pt x="0" y="146899"/>
                    </a:cubicBezTo>
                    <a:cubicBezTo>
                      <a:pt x="0" y="228029"/>
                      <a:pt x="39095" y="293797"/>
                      <a:pt x="87321" y="293797"/>
                    </a:cubicBezTo>
                    <a:cubicBezTo>
                      <a:pt x="135547" y="293797"/>
                      <a:pt x="174642" y="228029"/>
                      <a:pt x="174642" y="146899"/>
                    </a:cubicBezTo>
                    <a:cubicBezTo>
                      <a:pt x="174642" y="65769"/>
                      <a:pt x="135547" y="0"/>
                      <a:pt x="87321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150" name="TextBox 2150"/>
              <p:cNvSpPr txBox="1"/>
              <p:nvPr/>
            </p:nvSpPr>
            <p:spPr>
              <a:xfrm>
                <a:off x="16373" y="-20082"/>
                <a:ext cx="141896" cy="286335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151" name="Group 2151"/>
            <p:cNvGrpSpPr/>
            <p:nvPr/>
          </p:nvGrpSpPr>
          <p:grpSpPr>
            <a:xfrm rot="6343282">
              <a:off x="840681" y="489553"/>
              <a:ext cx="13509" cy="16718"/>
              <a:chOff x="0" y="0"/>
              <a:chExt cx="237406" cy="293797"/>
            </a:xfrm>
          </p:grpSpPr>
          <p:sp>
            <p:nvSpPr>
              <p:cNvPr id="2152" name="Freeform 2152"/>
              <p:cNvSpPr/>
              <p:nvPr/>
            </p:nvSpPr>
            <p:spPr>
              <a:xfrm>
                <a:off x="0" y="0"/>
                <a:ext cx="237406" cy="293797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93797">
                    <a:moveTo>
                      <a:pt x="118703" y="0"/>
                    </a:moveTo>
                    <a:cubicBezTo>
                      <a:pt x="53145" y="0"/>
                      <a:pt x="0" y="65769"/>
                      <a:pt x="0" y="146899"/>
                    </a:cubicBezTo>
                    <a:cubicBezTo>
                      <a:pt x="0" y="228029"/>
                      <a:pt x="53145" y="293797"/>
                      <a:pt x="118703" y="293797"/>
                    </a:cubicBezTo>
                    <a:cubicBezTo>
                      <a:pt x="184261" y="293797"/>
                      <a:pt x="237406" y="228029"/>
                      <a:pt x="237406" y="146899"/>
                    </a:cubicBezTo>
                    <a:cubicBezTo>
                      <a:pt x="237406" y="65769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153" name="TextBox 2153"/>
              <p:cNvSpPr txBox="1"/>
              <p:nvPr/>
            </p:nvSpPr>
            <p:spPr>
              <a:xfrm>
                <a:off x="22257" y="-20082"/>
                <a:ext cx="192893" cy="286335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154" name="Group 2154"/>
            <p:cNvGrpSpPr/>
            <p:nvPr/>
          </p:nvGrpSpPr>
          <p:grpSpPr>
            <a:xfrm rot="6343282">
              <a:off x="900537" y="529741"/>
              <a:ext cx="13509" cy="16718"/>
              <a:chOff x="0" y="0"/>
              <a:chExt cx="237406" cy="293797"/>
            </a:xfrm>
          </p:grpSpPr>
          <p:sp>
            <p:nvSpPr>
              <p:cNvPr id="2155" name="Freeform 2155"/>
              <p:cNvSpPr/>
              <p:nvPr/>
            </p:nvSpPr>
            <p:spPr>
              <a:xfrm>
                <a:off x="0" y="0"/>
                <a:ext cx="237406" cy="293797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93797">
                    <a:moveTo>
                      <a:pt x="118703" y="0"/>
                    </a:moveTo>
                    <a:cubicBezTo>
                      <a:pt x="53145" y="0"/>
                      <a:pt x="0" y="65769"/>
                      <a:pt x="0" y="146899"/>
                    </a:cubicBezTo>
                    <a:cubicBezTo>
                      <a:pt x="0" y="228029"/>
                      <a:pt x="53145" y="293797"/>
                      <a:pt x="118703" y="293797"/>
                    </a:cubicBezTo>
                    <a:cubicBezTo>
                      <a:pt x="184261" y="293797"/>
                      <a:pt x="237406" y="228029"/>
                      <a:pt x="237406" y="146899"/>
                    </a:cubicBezTo>
                    <a:cubicBezTo>
                      <a:pt x="237406" y="65769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156" name="TextBox 2156"/>
              <p:cNvSpPr txBox="1"/>
              <p:nvPr/>
            </p:nvSpPr>
            <p:spPr>
              <a:xfrm>
                <a:off x="22257" y="-20082"/>
                <a:ext cx="192893" cy="286335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157" name="Group 2157"/>
            <p:cNvGrpSpPr/>
            <p:nvPr/>
          </p:nvGrpSpPr>
          <p:grpSpPr>
            <a:xfrm rot="6645452">
              <a:off x="813025" y="528035"/>
              <a:ext cx="14753" cy="24819"/>
              <a:chOff x="0" y="0"/>
              <a:chExt cx="174642" cy="293797"/>
            </a:xfrm>
          </p:grpSpPr>
          <p:sp>
            <p:nvSpPr>
              <p:cNvPr id="2158" name="Freeform 2158"/>
              <p:cNvSpPr/>
              <p:nvPr/>
            </p:nvSpPr>
            <p:spPr>
              <a:xfrm>
                <a:off x="0" y="0"/>
                <a:ext cx="174642" cy="293797"/>
              </a:xfrm>
              <a:custGeom>
                <a:avLst/>
                <a:gdLst/>
                <a:ahLst/>
                <a:cxnLst/>
                <a:rect l="l" t="t" r="r" b="b"/>
                <a:pathLst>
                  <a:path w="174642" h="293797">
                    <a:moveTo>
                      <a:pt x="87321" y="0"/>
                    </a:moveTo>
                    <a:cubicBezTo>
                      <a:pt x="39095" y="0"/>
                      <a:pt x="0" y="65769"/>
                      <a:pt x="0" y="146899"/>
                    </a:cubicBezTo>
                    <a:cubicBezTo>
                      <a:pt x="0" y="228029"/>
                      <a:pt x="39095" y="293797"/>
                      <a:pt x="87321" y="293797"/>
                    </a:cubicBezTo>
                    <a:cubicBezTo>
                      <a:pt x="135547" y="293797"/>
                      <a:pt x="174642" y="228029"/>
                      <a:pt x="174642" y="146899"/>
                    </a:cubicBezTo>
                    <a:cubicBezTo>
                      <a:pt x="174642" y="65769"/>
                      <a:pt x="135547" y="0"/>
                      <a:pt x="87321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159" name="TextBox 2159"/>
              <p:cNvSpPr txBox="1"/>
              <p:nvPr/>
            </p:nvSpPr>
            <p:spPr>
              <a:xfrm>
                <a:off x="16373" y="-20082"/>
                <a:ext cx="141896" cy="286335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160" name="Group 2160"/>
            <p:cNvGrpSpPr/>
            <p:nvPr/>
          </p:nvGrpSpPr>
          <p:grpSpPr>
            <a:xfrm rot="9885533">
              <a:off x="887938" y="578392"/>
              <a:ext cx="13509" cy="16718"/>
              <a:chOff x="0" y="0"/>
              <a:chExt cx="237406" cy="293797"/>
            </a:xfrm>
          </p:grpSpPr>
          <p:sp>
            <p:nvSpPr>
              <p:cNvPr id="2161" name="Freeform 2161"/>
              <p:cNvSpPr/>
              <p:nvPr/>
            </p:nvSpPr>
            <p:spPr>
              <a:xfrm>
                <a:off x="0" y="0"/>
                <a:ext cx="237406" cy="293797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93797">
                    <a:moveTo>
                      <a:pt x="118703" y="0"/>
                    </a:moveTo>
                    <a:cubicBezTo>
                      <a:pt x="53145" y="0"/>
                      <a:pt x="0" y="65769"/>
                      <a:pt x="0" y="146899"/>
                    </a:cubicBezTo>
                    <a:cubicBezTo>
                      <a:pt x="0" y="228029"/>
                      <a:pt x="53145" y="293797"/>
                      <a:pt x="118703" y="293797"/>
                    </a:cubicBezTo>
                    <a:cubicBezTo>
                      <a:pt x="184261" y="293797"/>
                      <a:pt x="237406" y="228029"/>
                      <a:pt x="237406" y="146899"/>
                    </a:cubicBezTo>
                    <a:cubicBezTo>
                      <a:pt x="237406" y="65769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A0815C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162" name="TextBox 2162"/>
              <p:cNvSpPr txBox="1"/>
              <p:nvPr/>
            </p:nvSpPr>
            <p:spPr>
              <a:xfrm>
                <a:off x="22257" y="-20082"/>
                <a:ext cx="192893" cy="286335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163" name="Group 2163"/>
            <p:cNvGrpSpPr/>
            <p:nvPr/>
          </p:nvGrpSpPr>
          <p:grpSpPr>
            <a:xfrm rot="10187702">
              <a:off x="836935" y="573042"/>
              <a:ext cx="14753" cy="24819"/>
              <a:chOff x="0" y="0"/>
              <a:chExt cx="174642" cy="293797"/>
            </a:xfrm>
          </p:grpSpPr>
          <p:sp>
            <p:nvSpPr>
              <p:cNvPr id="2164" name="Freeform 2164"/>
              <p:cNvSpPr/>
              <p:nvPr/>
            </p:nvSpPr>
            <p:spPr>
              <a:xfrm>
                <a:off x="0" y="0"/>
                <a:ext cx="174642" cy="293797"/>
              </a:xfrm>
              <a:custGeom>
                <a:avLst/>
                <a:gdLst/>
                <a:ahLst/>
                <a:cxnLst/>
                <a:rect l="l" t="t" r="r" b="b"/>
                <a:pathLst>
                  <a:path w="174642" h="293797">
                    <a:moveTo>
                      <a:pt x="87321" y="0"/>
                    </a:moveTo>
                    <a:cubicBezTo>
                      <a:pt x="39095" y="0"/>
                      <a:pt x="0" y="65769"/>
                      <a:pt x="0" y="146899"/>
                    </a:cubicBezTo>
                    <a:cubicBezTo>
                      <a:pt x="0" y="228029"/>
                      <a:pt x="39095" y="293797"/>
                      <a:pt x="87321" y="293797"/>
                    </a:cubicBezTo>
                    <a:cubicBezTo>
                      <a:pt x="135547" y="293797"/>
                      <a:pt x="174642" y="228029"/>
                      <a:pt x="174642" y="146899"/>
                    </a:cubicBezTo>
                    <a:cubicBezTo>
                      <a:pt x="174642" y="65769"/>
                      <a:pt x="135547" y="0"/>
                      <a:pt x="87321" y="0"/>
                    </a:cubicBezTo>
                    <a:close/>
                  </a:path>
                </a:pathLst>
              </a:custGeom>
              <a:solidFill>
                <a:srgbClr val="A0815C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165" name="TextBox 2165"/>
              <p:cNvSpPr txBox="1"/>
              <p:nvPr/>
            </p:nvSpPr>
            <p:spPr>
              <a:xfrm>
                <a:off x="16373" y="-20082"/>
                <a:ext cx="141896" cy="286335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</p:grpSp>
      <p:sp>
        <p:nvSpPr>
          <p:cNvPr id="2166" name="TextBox 2166"/>
          <p:cNvSpPr txBox="1"/>
          <p:nvPr/>
        </p:nvSpPr>
        <p:spPr>
          <a:xfrm>
            <a:off x="668051" y="337101"/>
            <a:ext cx="9046125" cy="8548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956"/>
              </a:lnSpc>
              <a:spcBef>
                <a:spcPct val="0"/>
              </a:spcBef>
            </a:pPr>
            <a:r>
              <a:rPr lang="en-US" sz="4968" b="1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OUR RIVER INVERTEBRATES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 descr="A blue and white wave&#10;&#10;AI-generated content may be incorrect.">
            <a:extLst>
              <a:ext uri="{FF2B5EF4-FFF2-40B4-BE49-F238E27FC236}">
                <a16:creationId xmlns:a16="http://schemas.microsoft.com/office/drawing/2014/main" id="{FA58740A-92F1-A729-2DFE-1E96168C0B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11" name="AutoShape 11"/>
          <p:cNvSpPr/>
          <p:nvPr/>
        </p:nvSpPr>
        <p:spPr>
          <a:xfrm>
            <a:off x="668051" y="1191964"/>
            <a:ext cx="10476646" cy="0"/>
          </a:xfrm>
          <a:prstGeom prst="line">
            <a:avLst/>
          </a:prstGeom>
          <a:ln w="38100" cap="flat">
            <a:solidFill>
              <a:srgbClr val="00738E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grpSp>
        <p:nvGrpSpPr>
          <p:cNvPr id="12" name="Group 12"/>
          <p:cNvGrpSpPr/>
          <p:nvPr/>
        </p:nvGrpSpPr>
        <p:grpSpPr>
          <a:xfrm>
            <a:off x="16273536" y="0"/>
            <a:ext cx="2014464" cy="2014464"/>
            <a:chOff x="0" y="0"/>
            <a:chExt cx="2685952" cy="2685952"/>
          </a:xfrm>
        </p:grpSpPr>
        <p:grpSp>
          <p:nvGrpSpPr>
            <p:cNvPr id="13" name="Group 13"/>
            <p:cNvGrpSpPr/>
            <p:nvPr/>
          </p:nvGrpSpPr>
          <p:grpSpPr>
            <a:xfrm>
              <a:off x="0" y="0"/>
              <a:ext cx="2685952" cy="2685952"/>
              <a:chOff x="0" y="0"/>
              <a:chExt cx="812800" cy="81280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" name="TextBox 15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76790" tIns="76790" rIns="76790" bIns="76790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16" name="Group 16"/>
            <p:cNvGrpSpPr/>
            <p:nvPr/>
          </p:nvGrpSpPr>
          <p:grpSpPr>
            <a:xfrm>
              <a:off x="355509" y="362329"/>
              <a:ext cx="1961293" cy="1961293"/>
              <a:chOff x="0" y="0"/>
              <a:chExt cx="812800" cy="812800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738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" name="TextBox 18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19" name="Group 19"/>
            <p:cNvGrpSpPr/>
            <p:nvPr/>
          </p:nvGrpSpPr>
          <p:grpSpPr>
            <a:xfrm>
              <a:off x="404676" y="411496"/>
              <a:ext cx="1862960" cy="1862960"/>
              <a:chOff x="0" y="0"/>
              <a:chExt cx="812800" cy="812800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4153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1" name="TextBox 21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sp>
          <p:nvSpPr>
            <p:cNvPr id="22" name="Freeform 22"/>
            <p:cNvSpPr/>
            <p:nvPr/>
          </p:nvSpPr>
          <p:spPr>
            <a:xfrm>
              <a:off x="296042" y="1023800"/>
              <a:ext cx="2093868" cy="1187794"/>
            </a:xfrm>
            <a:custGeom>
              <a:avLst/>
              <a:gdLst/>
              <a:ahLst/>
              <a:cxnLst/>
              <a:rect l="l" t="t" r="r" b="b"/>
              <a:pathLst>
                <a:path w="2093868" h="1187794">
                  <a:moveTo>
                    <a:pt x="0" y="0"/>
                  </a:moveTo>
                  <a:lnTo>
                    <a:pt x="2093868" y="0"/>
                  </a:lnTo>
                  <a:lnTo>
                    <a:pt x="2093868" y="1187794"/>
                  </a:lnTo>
                  <a:lnTo>
                    <a:pt x="0" y="11877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704955" y="854491"/>
              <a:ext cx="1276041" cy="9674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TAITH </a:t>
              </a:r>
            </a:p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AFON</a:t>
              </a:r>
            </a:p>
          </p:txBody>
        </p:sp>
      </p:grpSp>
      <p:sp>
        <p:nvSpPr>
          <p:cNvPr id="24" name="Freeform 24"/>
          <p:cNvSpPr/>
          <p:nvPr/>
        </p:nvSpPr>
        <p:spPr>
          <a:xfrm>
            <a:off x="668051" y="1512339"/>
            <a:ext cx="5443160" cy="3631161"/>
          </a:xfrm>
          <a:custGeom>
            <a:avLst/>
            <a:gdLst/>
            <a:ahLst/>
            <a:cxnLst/>
            <a:rect l="l" t="t" r="r" b="b"/>
            <a:pathLst>
              <a:path w="5443160" h="3631161">
                <a:moveTo>
                  <a:pt x="0" y="0"/>
                </a:moveTo>
                <a:lnTo>
                  <a:pt x="5443160" y="0"/>
                </a:lnTo>
                <a:lnTo>
                  <a:pt x="5443160" y="3631161"/>
                </a:lnTo>
                <a:lnTo>
                  <a:pt x="0" y="363116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5" name="TextBox 25"/>
          <p:cNvSpPr txBox="1"/>
          <p:nvPr/>
        </p:nvSpPr>
        <p:spPr>
          <a:xfrm>
            <a:off x="550930" y="337101"/>
            <a:ext cx="10673447" cy="8548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56"/>
              </a:lnSpc>
              <a:spcBef>
                <a:spcPct val="0"/>
              </a:spcBef>
            </a:pPr>
            <a:r>
              <a:rPr lang="en-US" sz="4968" b="1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OUR 7 KEY RIVER INVERTEBRATES</a:t>
            </a:r>
          </a:p>
        </p:txBody>
      </p:sp>
      <p:sp>
        <p:nvSpPr>
          <p:cNvPr id="26" name="Freeform 26"/>
          <p:cNvSpPr/>
          <p:nvPr/>
        </p:nvSpPr>
        <p:spPr>
          <a:xfrm>
            <a:off x="12575403" y="4534155"/>
            <a:ext cx="3927091" cy="2621333"/>
          </a:xfrm>
          <a:custGeom>
            <a:avLst/>
            <a:gdLst/>
            <a:ahLst/>
            <a:cxnLst/>
            <a:rect l="l" t="t" r="r" b="b"/>
            <a:pathLst>
              <a:path w="3927091" h="2621333">
                <a:moveTo>
                  <a:pt x="0" y="0"/>
                </a:moveTo>
                <a:lnTo>
                  <a:pt x="3927091" y="0"/>
                </a:lnTo>
                <a:lnTo>
                  <a:pt x="3927091" y="2621334"/>
                </a:lnTo>
                <a:lnTo>
                  <a:pt x="0" y="262133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7" name="Freeform 27"/>
          <p:cNvSpPr/>
          <p:nvPr/>
        </p:nvSpPr>
        <p:spPr>
          <a:xfrm>
            <a:off x="9070480" y="6814203"/>
            <a:ext cx="4148434" cy="2654998"/>
          </a:xfrm>
          <a:custGeom>
            <a:avLst/>
            <a:gdLst/>
            <a:ahLst/>
            <a:cxnLst/>
            <a:rect l="l" t="t" r="r" b="b"/>
            <a:pathLst>
              <a:path w="4148434" h="2654998">
                <a:moveTo>
                  <a:pt x="0" y="0"/>
                </a:moveTo>
                <a:lnTo>
                  <a:pt x="4148434" y="0"/>
                </a:lnTo>
                <a:lnTo>
                  <a:pt x="4148434" y="2654998"/>
                </a:lnTo>
                <a:lnTo>
                  <a:pt x="0" y="265499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8" name="Freeform 28"/>
          <p:cNvSpPr/>
          <p:nvPr/>
        </p:nvSpPr>
        <p:spPr>
          <a:xfrm>
            <a:off x="7087945" y="1840108"/>
            <a:ext cx="3211871" cy="2266041"/>
          </a:xfrm>
          <a:custGeom>
            <a:avLst/>
            <a:gdLst/>
            <a:ahLst/>
            <a:cxnLst/>
            <a:rect l="l" t="t" r="r" b="b"/>
            <a:pathLst>
              <a:path w="3211871" h="2266041">
                <a:moveTo>
                  <a:pt x="0" y="0"/>
                </a:moveTo>
                <a:lnTo>
                  <a:pt x="3211871" y="0"/>
                </a:lnTo>
                <a:lnTo>
                  <a:pt x="3211871" y="2266041"/>
                </a:lnTo>
                <a:lnTo>
                  <a:pt x="0" y="226604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112120" r="-94627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9" name="Freeform 29"/>
          <p:cNvSpPr/>
          <p:nvPr/>
        </p:nvSpPr>
        <p:spPr>
          <a:xfrm>
            <a:off x="10711190" y="1191964"/>
            <a:ext cx="6071964" cy="3931597"/>
          </a:xfrm>
          <a:custGeom>
            <a:avLst/>
            <a:gdLst/>
            <a:ahLst/>
            <a:cxnLst/>
            <a:rect l="l" t="t" r="r" b="b"/>
            <a:pathLst>
              <a:path w="6071964" h="3931597">
                <a:moveTo>
                  <a:pt x="0" y="0"/>
                </a:moveTo>
                <a:lnTo>
                  <a:pt x="6071964" y="0"/>
                </a:lnTo>
                <a:lnTo>
                  <a:pt x="6071964" y="3931596"/>
                </a:lnTo>
                <a:lnTo>
                  <a:pt x="0" y="393159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0" name="Freeform 30"/>
          <p:cNvSpPr/>
          <p:nvPr/>
        </p:nvSpPr>
        <p:spPr>
          <a:xfrm>
            <a:off x="7469193" y="3718961"/>
            <a:ext cx="4120661" cy="3436528"/>
          </a:xfrm>
          <a:custGeom>
            <a:avLst/>
            <a:gdLst/>
            <a:ahLst/>
            <a:cxnLst/>
            <a:rect l="l" t="t" r="r" b="b"/>
            <a:pathLst>
              <a:path w="4120661" h="3436528">
                <a:moveTo>
                  <a:pt x="0" y="0"/>
                </a:moveTo>
                <a:lnTo>
                  <a:pt x="4120661" y="0"/>
                </a:lnTo>
                <a:lnTo>
                  <a:pt x="4120661" y="3436528"/>
                </a:lnTo>
                <a:lnTo>
                  <a:pt x="0" y="343652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t="-73789" r="-174832" b="-72133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1" name="Freeform 31"/>
          <p:cNvSpPr/>
          <p:nvPr/>
        </p:nvSpPr>
        <p:spPr>
          <a:xfrm>
            <a:off x="1314967" y="5076387"/>
            <a:ext cx="4149327" cy="3065316"/>
          </a:xfrm>
          <a:custGeom>
            <a:avLst/>
            <a:gdLst/>
            <a:ahLst/>
            <a:cxnLst/>
            <a:rect l="l" t="t" r="r" b="b"/>
            <a:pathLst>
              <a:path w="4149327" h="3065316">
                <a:moveTo>
                  <a:pt x="0" y="0"/>
                </a:moveTo>
                <a:lnTo>
                  <a:pt x="4149328" y="0"/>
                </a:lnTo>
                <a:lnTo>
                  <a:pt x="4149328" y="3065315"/>
                </a:lnTo>
                <a:lnTo>
                  <a:pt x="0" y="3065315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 descr="A blue and white wave&#10;&#10;AI-generated content may be incorrect.">
            <a:extLst>
              <a:ext uri="{FF2B5EF4-FFF2-40B4-BE49-F238E27FC236}">
                <a16:creationId xmlns:a16="http://schemas.microsoft.com/office/drawing/2014/main" id="{B9F8E2E5-8608-4FF5-7B5E-E602018F02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11" name="AutoShape 11"/>
          <p:cNvSpPr/>
          <p:nvPr/>
        </p:nvSpPr>
        <p:spPr>
          <a:xfrm>
            <a:off x="668051" y="1191964"/>
            <a:ext cx="14490129" cy="0"/>
          </a:xfrm>
          <a:prstGeom prst="line">
            <a:avLst/>
          </a:prstGeom>
          <a:ln w="38100" cap="flat">
            <a:solidFill>
              <a:srgbClr val="00738E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grpSp>
        <p:nvGrpSpPr>
          <p:cNvPr id="12" name="Group 12"/>
          <p:cNvGrpSpPr/>
          <p:nvPr/>
        </p:nvGrpSpPr>
        <p:grpSpPr>
          <a:xfrm>
            <a:off x="16273536" y="0"/>
            <a:ext cx="2014464" cy="2014464"/>
            <a:chOff x="0" y="0"/>
            <a:chExt cx="2685952" cy="2685952"/>
          </a:xfrm>
        </p:grpSpPr>
        <p:grpSp>
          <p:nvGrpSpPr>
            <p:cNvPr id="13" name="Group 13"/>
            <p:cNvGrpSpPr/>
            <p:nvPr/>
          </p:nvGrpSpPr>
          <p:grpSpPr>
            <a:xfrm>
              <a:off x="0" y="0"/>
              <a:ext cx="2685952" cy="2685952"/>
              <a:chOff x="0" y="0"/>
              <a:chExt cx="812800" cy="81280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" name="TextBox 15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76790" tIns="76790" rIns="76790" bIns="76790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16" name="Group 16"/>
            <p:cNvGrpSpPr/>
            <p:nvPr/>
          </p:nvGrpSpPr>
          <p:grpSpPr>
            <a:xfrm>
              <a:off x="355509" y="362329"/>
              <a:ext cx="1961293" cy="1961293"/>
              <a:chOff x="0" y="0"/>
              <a:chExt cx="812800" cy="812800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738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" name="TextBox 18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19" name="Group 19"/>
            <p:cNvGrpSpPr/>
            <p:nvPr/>
          </p:nvGrpSpPr>
          <p:grpSpPr>
            <a:xfrm>
              <a:off x="404676" y="411496"/>
              <a:ext cx="1862960" cy="1862960"/>
              <a:chOff x="0" y="0"/>
              <a:chExt cx="812800" cy="812800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4153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1" name="TextBox 21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sp>
          <p:nvSpPr>
            <p:cNvPr id="22" name="Freeform 22"/>
            <p:cNvSpPr/>
            <p:nvPr/>
          </p:nvSpPr>
          <p:spPr>
            <a:xfrm>
              <a:off x="296042" y="1023800"/>
              <a:ext cx="2093868" cy="1187794"/>
            </a:xfrm>
            <a:custGeom>
              <a:avLst/>
              <a:gdLst/>
              <a:ahLst/>
              <a:cxnLst/>
              <a:rect l="l" t="t" r="r" b="b"/>
              <a:pathLst>
                <a:path w="2093868" h="1187794">
                  <a:moveTo>
                    <a:pt x="0" y="0"/>
                  </a:moveTo>
                  <a:lnTo>
                    <a:pt x="2093868" y="0"/>
                  </a:lnTo>
                  <a:lnTo>
                    <a:pt x="2093868" y="1187794"/>
                  </a:lnTo>
                  <a:lnTo>
                    <a:pt x="0" y="11877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704955" y="854491"/>
              <a:ext cx="1276041" cy="9674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TAITH </a:t>
              </a:r>
            </a:p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AFON</a:t>
              </a:r>
            </a:p>
          </p:txBody>
        </p:sp>
      </p:grpSp>
      <p:sp>
        <p:nvSpPr>
          <p:cNvPr id="24" name="Freeform 24"/>
          <p:cNvSpPr/>
          <p:nvPr/>
        </p:nvSpPr>
        <p:spPr>
          <a:xfrm>
            <a:off x="668051" y="1512339"/>
            <a:ext cx="5443160" cy="3631161"/>
          </a:xfrm>
          <a:custGeom>
            <a:avLst/>
            <a:gdLst/>
            <a:ahLst/>
            <a:cxnLst/>
            <a:rect l="l" t="t" r="r" b="b"/>
            <a:pathLst>
              <a:path w="5443160" h="3631161">
                <a:moveTo>
                  <a:pt x="0" y="0"/>
                </a:moveTo>
                <a:lnTo>
                  <a:pt x="5443160" y="0"/>
                </a:lnTo>
                <a:lnTo>
                  <a:pt x="5443160" y="3631161"/>
                </a:lnTo>
                <a:lnTo>
                  <a:pt x="0" y="363116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5" name="Freeform 25"/>
          <p:cNvSpPr/>
          <p:nvPr/>
        </p:nvSpPr>
        <p:spPr>
          <a:xfrm>
            <a:off x="12575403" y="4534155"/>
            <a:ext cx="3927091" cy="2621333"/>
          </a:xfrm>
          <a:custGeom>
            <a:avLst/>
            <a:gdLst/>
            <a:ahLst/>
            <a:cxnLst/>
            <a:rect l="l" t="t" r="r" b="b"/>
            <a:pathLst>
              <a:path w="3927091" h="2621333">
                <a:moveTo>
                  <a:pt x="0" y="0"/>
                </a:moveTo>
                <a:lnTo>
                  <a:pt x="3927091" y="0"/>
                </a:lnTo>
                <a:lnTo>
                  <a:pt x="3927091" y="2621334"/>
                </a:lnTo>
                <a:lnTo>
                  <a:pt x="0" y="262133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6" name="Freeform 26"/>
          <p:cNvSpPr/>
          <p:nvPr/>
        </p:nvSpPr>
        <p:spPr>
          <a:xfrm>
            <a:off x="9855163" y="6425832"/>
            <a:ext cx="4982564" cy="3431741"/>
          </a:xfrm>
          <a:custGeom>
            <a:avLst/>
            <a:gdLst/>
            <a:ahLst/>
            <a:cxnLst/>
            <a:rect l="l" t="t" r="r" b="b"/>
            <a:pathLst>
              <a:path w="4982564" h="3431741">
                <a:moveTo>
                  <a:pt x="0" y="0"/>
                </a:moveTo>
                <a:lnTo>
                  <a:pt x="4982564" y="0"/>
                </a:lnTo>
                <a:lnTo>
                  <a:pt x="4982564" y="3431740"/>
                </a:lnTo>
                <a:lnTo>
                  <a:pt x="0" y="343174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7" name="Freeform 27"/>
          <p:cNvSpPr/>
          <p:nvPr/>
        </p:nvSpPr>
        <p:spPr>
          <a:xfrm>
            <a:off x="5706729" y="6425832"/>
            <a:ext cx="4148434" cy="2654998"/>
          </a:xfrm>
          <a:custGeom>
            <a:avLst/>
            <a:gdLst/>
            <a:ahLst/>
            <a:cxnLst/>
            <a:rect l="l" t="t" r="r" b="b"/>
            <a:pathLst>
              <a:path w="4148434" h="2654998">
                <a:moveTo>
                  <a:pt x="0" y="0"/>
                </a:moveTo>
                <a:lnTo>
                  <a:pt x="4148434" y="0"/>
                </a:lnTo>
                <a:lnTo>
                  <a:pt x="4148434" y="2654997"/>
                </a:lnTo>
                <a:lnTo>
                  <a:pt x="0" y="265499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8" name="Freeform 28"/>
          <p:cNvSpPr/>
          <p:nvPr/>
        </p:nvSpPr>
        <p:spPr>
          <a:xfrm>
            <a:off x="7087945" y="1840108"/>
            <a:ext cx="3211871" cy="2266041"/>
          </a:xfrm>
          <a:custGeom>
            <a:avLst/>
            <a:gdLst/>
            <a:ahLst/>
            <a:cxnLst/>
            <a:rect l="l" t="t" r="r" b="b"/>
            <a:pathLst>
              <a:path w="3211871" h="2266041">
                <a:moveTo>
                  <a:pt x="0" y="0"/>
                </a:moveTo>
                <a:lnTo>
                  <a:pt x="3211871" y="0"/>
                </a:lnTo>
                <a:lnTo>
                  <a:pt x="3211871" y="2266041"/>
                </a:lnTo>
                <a:lnTo>
                  <a:pt x="0" y="226604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112120" r="-94627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9" name="Freeform 29"/>
          <p:cNvSpPr/>
          <p:nvPr/>
        </p:nvSpPr>
        <p:spPr>
          <a:xfrm>
            <a:off x="10711190" y="1191964"/>
            <a:ext cx="6071964" cy="3931597"/>
          </a:xfrm>
          <a:custGeom>
            <a:avLst/>
            <a:gdLst/>
            <a:ahLst/>
            <a:cxnLst/>
            <a:rect l="l" t="t" r="r" b="b"/>
            <a:pathLst>
              <a:path w="6071964" h="3931597">
                <a:moveTo>
                  <a:pt x="0" y="0"/>
                </a:moveTo>
                <a:lnTo>
                  <a:pt x="6071964" y="0"/>
                </a:lnTo>
                <a:lnTo>
                  <a:pt x="6071964" y="3931596"/>
                </a:lnTo>
                <a:lnTo>
                  <a:pt x="0" y="393159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0" name="Freeform 30"/>
          <p:cNvSpPr/>
          <p:nvPr/>
        </p:nvSpPr>
        <p:spPr>
          <a:xfrm>
            <a:off x="7469193" y="3718961"/>
            <a:ext cx="4120661" cy="3436528"/>
          </a:xfrm>
          <a:custGeom>
            <a:avLst/>
            <a:gdLst/>
            <a:ahLst/>
            <a:cxnLst/>
            <a:rect l="l" t="t" r="r" b="b"/>
            <a:pathLst>
              <a:path w="4120661" h="3436528">
                <a:moveTo>
                  <a:pt x="0" y="0"/>
                </a:moveTo>
                <a:lnTo>
                  <a:pt x="4120661" y="0"/>
                </a:lnTo>
                <a:lnTo>
                  <a:pt x="4120661" y="3436528"/>
                </a:lnTo>
                <a:lnTo>
                  <a:pt x="0" y="3436528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t="-73789" r="-174832" b="-72133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1" name="Freeform 31"/>
          <p:cNvSpPr/>
          <p:nvPr/>
        </p:nvSpPr>
        <p:spPr>
          <a:xfrm>
            <a:off x="1314967" y="5076387"/>
            <a:ext cx="4149327" cy="3065316"/>
          </a:xfrm>
          <a:custGeom>
            <a:avLst/>
            <a:gdLst/>
            <a:ahLst/>
            <a:cxnLst/>
            <a:rect l="l" t="t" r="r" b="b"/>
            <a:pathLst>
              <a:path w="4149327" h="3065316">
                <a:moveTo>
                  <a:pt x="0" y="0"/>
                </a:moveTo>
                <a:lnTo>
                  <a:pt x="4149328" y="0"/>
                </a:lnTo>
                <a:lnTo>
                  <a:pt x="4149328" y="3065315"/>
                </a:lnTo>
                <a:lnTo>
                  <a:pt x="0" y="3065315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2" name="TextBox 32"/>
          <p:cNvSpPr txBox="1"/>
          <p:nvPr/>
        </p:nvSpPr>
        <p:spPr>
          <a:xfrm>
            <a:off x="550930" y="337101"/>
            <a:ext cx="14717116" cy="8548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56"/>
              </a:lnSpc>
              <a:spcBef>
                <a:spcPct val="0"/>
              </a:spcBef>
            </a:pPr>
            <a:r>
              <a:rPr lang="en-US" sz="4968" b="1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WHAT DO THESE 7 INVERTEBRATES LOOK LIKE?</a:t>
            </a:r>
          </a:p>
        </p:txBody>
      </p:sp>
      <p:grpSp>
        <p:nvGrpSpPr>
          <p:cNvPr id="33" name="Group 33"/>
          <p:cNvGrpSpPr/>
          <p:nvPr/>
        </p:nvGrpSpPr>
        <p:grpSpPr>
          <a:xfrm>
            <a:off x="8693880" y="2921319"/>
            <a:ext cx="6574165" cy="4832011"/>
            <a:chOff x="0" y="0"/>
            <a:chExt cx="8765554" cy="6442682"/>
          </a:xfrm>
        </p:grpSpPr>
        <p:sp>
          <p:nvSpPr>
            <p:cNvPr id="34" name="Freeform 34"/>
            <p:cNvSpPr/>
            <p:nvPr/>
          </p:nvSpPr>
          <p:spPr>
            <a:xfrm>
              <a:off x="0" y="0"/>
              <a:ext cx="8765554" cy="6442682"/>
            </a:xfrm>
            <a:custGeom>
              <a:avLst/>
              <a:gdLst/>
              <a:ahLst/>
              <a:cxnLst/>
              <a:rect l="l" t="t" r="r" b="b"/>
              <a:pathLst>
                <a:path w="8765554" h="6442682">
                  <a:moveTo>
                    <a:pt x="0" y="0"/>
                  </a:moveTo>
                  <a:lnTo>
                    <a:pt x="8765554" y="0"/>
                  </a:lnTo>
                  <a:lnTo>
                    <a:pt x="8765554" y="6442682"/>
                  </a:lnTo>
                  <a:lnTo>
                    <a:pt x="0" y="644268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35" name="TextBox 35"/>
            <p:cNvSpPr txBox="1"/>
            <p:nvPr/>
          </p:nvSpPr>
          <p:spPr>
            <a:xfrm rot="-390632">
              <a:off x="1215887" y="1115523"/>
              <a:ext cx="6358544" cy="335274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012"/>
                </a:lnSpc>
              </a:pPr>
              <a:r>
                <a:rPr lang="en-US" sz="3580">
                  <a:solidFill>
                    <a:srgbClr val="000000"/>
                  </a:solidFill>
                  <a:latin typeface="Raleway"/>
                  <a:ea typeface="Raleway"/>
                  <a:cs typeface="Raleway"/>
                  <a:sym typeface="Raleway"/>
                </a:rPr>
                <a:t>TOP TIP:</a:t>
              </a:r>
            </a:p>
            <a:p>
              <a:pPr algn="ctr">
                <a:lnSpc>
                  <a:spcPts val="5012"/>
                </a:lnSpc>
                <a:spcBef>
                  <a:spcPct val="0"/>
                </a:spcBef>
              </a:pPr>
              <a:r>
                <a:rPr lang="en-US" sz="3580">
                  <a:solidFill>
                    <a:srgbClr val="000000"/>
                  </a:solidFill>
                  <a:latin typeface="Raleway"/>
                  <a:ea typeface="Raleway"/>
                  <a:cs typeface="Raleway"/>
                  <a:sym typeface="Raleway"/>
                </a:rPr>
                <a:t>Tails and legs are going to be key features to help us</a:t>
              </a:r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 descr="A blue and white wave&#10;&#10;AI-generated content may be incorrect.">
            <a:extLst>
              <a:ext uri="{FF2B5EF4-FFF2-40B4-BE49-F238E27FC236}">
                <a16:creationId xmlns:a16="http://schemas.microsoft.com/office/drawing/2014/main" id="{B0BABE1B-A9FB-D28C-E250-22164C7EAA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11" name="AutoShape 11"/>
          <p:cNvSpPr/>
          <p:nvPr/>
        </p:nvSpPr>
        <p:spPr>
          <a:xfrm>
            <a:off x="668051" y="1191964"/>
            <a:ext cx="8978594" cy="0"/>
          </a:xfrm>
          <a:prstGeom prst="line">
            <a:avLst/>
          </a:prstGeom>
          <a:ln w="38100" cap="flat">
            <a:solidFill>
              <a:srgbClr val="00738E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grpSp>
        <p:nvGrpSpPr>
          <p:cNvPr id="12" name="Group 12"/>
          <p:cNvGrpSpPr/>
          <p:nvPr/>
        </p:nvGrpSpPr>
        <p:grpSpPr>
          <a:xfrm>
            <a:off x="16273536" y="0"/>
            <a:ext cx="2014464" cy="2014464"/>
            <a:chOff x="0" y="0"/>
            <a:chExt cx="2685952" cy="2685952"/>
          </a:xfrm>
        </p:grpSpPr>
        <p:grpSp>
          <p:nvGrpSpPr>
            <p:cNvPr id="13" name="Group 13"/>
            <p:cNvGrpSpPr/>
            <p:nvPr/>
          </p:nvGrpSpPr>
          <p:grpSpPr>
            <a:xfrm>
              <a:off x="0" y="0"/>
              <a:ext cx="2685952" cy="2685952"/>
              <a:chOff x="0" y="0"/>
              <a:chExt cx="812800" cy="81280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" name="TextBox 15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76790" tIns="76790" rIns="76790" bIns="76790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16" name="Group 16"/>
            <p:cNvGrpSpPr/>
            <p:nvPr/>
          </p:nvGrpSpPr>
          <p:grpSpPr>
            <a:xfrm>
              <a:off x="355509" y="362329"/>
              <a:ext cx="1961293" cy="1961293"/>
              <a:chOff x="0" y="0"/>
              <a:chExt cx="812800" cy="812800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738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" name="TextBox 18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19" name="Group 19"/>
            <p:cNvGrpSpPr/>
            <p:nvPr/>
          </p:nvGrpSpPr>
          <p:grpSpPr>
            <a:xfrm>
              <a:off x="404676" y="411496"/>
              <a:ext cx="1862960" cy="1862960"/>
              <a:chOff x="0" y="0"/>
              <a:chExt cx="812800" cy="812800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4153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1" name="TextBox 21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sp>
          <p:nvSpPr>
            <p:cNvPr id="22" name="Freeform 22"/>
            <p:cNvSpPr/>
            <p:nvPr/>
          </p:nvSpPr>
          <p:spPr>
            <a:xfrm>
              <a:off x="296042" y="1023800"/>
              <a:ext cx="2093868" cy="1187794"/>
            </a:xfrm>
            <a:custGeom>
              <a:avLst/>
              <a:gdLst/>
              <a:ahLst/>
              <a:cxnLst/>
              <a:rect l="l" t="t" r="r" b="b"/>
              <a:pathLst>
                <a:path w="2093868" h="1187794">
                  <a:moveTo>
                    <a:pt x="0" y="0"/>
                  </a:moveTo>
                  <a:lnTo>
                    <a:pt x="2093868" y="0"/>
                  </a:lnTo>
                  <a:lnTo>
                    <a:pt x="2093868" y="1187794"/>
                  </a:lnTo>
                  <a:lnTo>
                    <a:pt x="0" y="11877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704955" y="854491"/>
              <a:ext cx="1276041" cy="9674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TAITH </a:t>
              </a:r>
            </a:p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AFON</a:t>
              </a:r>
            </a:p>
          </p:txBody>
        </p:sp>
      </p:grpSp>
      <p:sp>
        <p:nvSpPr>
          <p:cNvPr id="24" name="Freeform 24"/>
          <p:cNvSpPr/>
          <p:nvPr/>
        </p:nvSpPr>
        <p:spPr>
          <a:xfrm>
            <a:off x="2750756" y="1598198"/>
            <a:ext cx="11886248" cy="7929379"/>
          </a:xfrm>
          <a:custGeom>
            <a:avLst/>
            <a:gdLst/>
            <a:ahLst/>
            <a:cxnLst/>
            <a:rect l="l" t="t" r="r" b="b"/>
            <a:pathLst>
              <a:path w="11886248" h="7929379">
                <a:moveTo>
                  <a:pt x="0" y="0"/>
                </a:moveTo>
                <a:lnTo>
                  <a:pt x="11886249" y="0"/>
                </a:lnTo>
                <a:lnTo>
                  <a:pt x="11886249" y="7929379"/>
                </a:lnTo>
                <a:lnTo>
                  <a:pt x="0" y="792937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5" name="TextBox 25"/>
          <p:cNvSpPr txBox="1"/>
          <p:nvPr/>
        </p:nvSpPr>
        <p:spPr>
          <a:xfrm>
            <a:off x="668051" y="337101"/>
            <a:ext cx="9046125" cy="8548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956"/>
              </a:lnSpc>
              <a:spcBef>
                <a:spcPct val="0"/>
              </a:spcBef>
            </a:pPr>
            <a:r>
              <a:rPr lang="en-US" sz="4968" b="1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STONEFLY 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692707" y="2472986"/>
            <a:ext cx="2116098" cy="5473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320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2 long  tails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12011125" y="3827414"/>
            <a:ext cx="2587466" cy="5473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320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3 pairs of legs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14394931" y="8356600"/>
            <a:ext cx="2885837" cy="5473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320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2 long antenna </a:t>
            </a:r>
          </a:p>
        </p:txBody>
      </p:sp>
      <p:sp>
        <p:nvSpPr>
          <p:cNvPr id="29" name="AutoShape 29"/>
          <p:cNvSpPr/>
          <p:nvPr/>
        </p:nvSpPr>
        <p:spPr>
          <a:xfrm>
            <a:off x="3150552" y="3066206"/>
            <a:ext cx="2428076" cy="360111"/>
          </a:xfrm>
          <a:prstGeom prst="line">
            <a:avLst/>
          </a:prstGeom>
          <a:ln w="38100" cap="flat">
            <a:solidFill>
              <a:srgbClr val="00738E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en-GB"/>
          </a:p>
        </p:txBody>
      </p:sp>
      <p:sp>
        <p:nvSpPr>
          <p:cNvPr id="30" name="AutoShape 30"/>
          <p:cNvSpPr/>
          <p:nvPr/>
        </p:nvSpPr>
        <p:spPr>
          <a:xfrm>
            <a:off x="3121932" y="3180685"/>
            <a:ext cx="1464307" cy="1194100"/>
          </a:xfrm>
          <a:prstGeom prst="line">
            <a:avLst/>
          </a:prstGeom>
          <a:ln w="38100" cap="flat">
            <a:solidFill>
              <a:srgbClr val="00738E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en-GB"/>
          </a:p>
        </p:txBody>
      </p:sp>
      <p:sp>
        <p:nvSpPr>
          <p:cNvPr id="31" name="AutoShape 31"/>
          <p:cNvSpPr/>
          <p:nvPr/>
        </p:nvSpPr>
        <p:spPr>
          <a:xfrm flipH="1">
            <a:off x="10310602" y="4134437"/>
            <a:ext cx="1311806" cy="755434"/>
          </a:xfrm>
          <a:prstGeom prst="line">
            <a:avLst/>
          </a:prstGeom>
          <a:ln w="38100" cap="flat">
            <a:solidFill>
              <a:srgbClr val="00738E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en-GB"/>
          </a:p>
        </p:txBody>
      </p:sp>
      <p:sp>
        <p:nvSpPr>
          <p:cNvPr id="32" name="AutoShape 32"/>
          <p:cNvSpPr/>
          <p:nvPr/>
        </p:nvSpPr>
        <p:spPr>
          <a:xfrm flipH="1">
            <a:off x="10777819" y="4134437"/>
            <a:ext cx="844589" cy="1009063"/>
          </a:xfrm>
          <a:prstGeom prst="line">
            <a:avLst/>
          </a:prstGeom>
          <a:ln w="38100" cap="flat">
            <a:solidFill>
              <a:srgbClr val="00738E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en-GB"/>
          </a:p>
        </p:txBody>
      </p:sp>
      <p:sp>
        <p:nvSpPr>
          <p:cNvPr id="33" name="AutoShape 33"/>
          <p:cNvSpPr/>
          <p:nvPr/>
        </p:nvSpPr>
        <p:spPr>
          <a:xfrm flipH="1">
            <a:off x="12947410" y="8663623"/>
            <a:ext cx="1130844" cy="0"/>
          </a:xfrm>
          <a:prstGeom prst="line">
            <a:avLst/>
          </a:prstGeom>
          <a:ln w="38100" cap="flat">
            <a:solidFill>
              <a:srgbClr val="00738E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en-GB"/>
          </a:p>
        </p:txBody>
      </p:sp>
      <p:sp>
        <p:nvSpPr>
          <p:cNvPr id="34" name="AutoShape 34"/>
          <p:cNvSpPr/>
          <p:nvPr/>
        </p:nvSpPr>
        <p:spPr>
          <a:xfrm flipH="1" flipV="1">
            <a:off x="13304858" y="7889070"/>
            <a:ext cx="773396" cy="887211"/>
          </a:xfrm>
          <a:prstGeom prst="line">
            <a:avLst/>
          </a:prstGeom>
          <a:ln w="38100" cap="flat">
            <a:solidFill>
              <a:srgbClr val="00738E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 descr="A blue and white wave&#10;&#10;AI-generated content may be incorrect.">
            <a:extLst>
              <a:ext uri="{FF2B5EF4-FFF2-40B4-BE49-F238E27FC236}">
                <a16:creationId xmlns:a16="http://schemas.microsoft.com/office/drawing/2014/main" id="{84E51B68-3C81-E158-EE33-9F1DAC31C8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10" name="AutoShape 10"/>
          <p:cNvSpPr/>
          <p:nvPr/>
        </p:nvSpPr>
        <p:spPr>
          <a:xfrm>
            <a:off x="668051" y="1191964"/>
            <a:ext cx="8861473" cy="0"/>
          </a:xfrm>
          <a:prstGeom prst="line">
            <a:avLst/>
          </a:prstGeom>
          <a:ln w="38100" cap="flat">
            <a:solidFill>
              <a:srgbClr val="00738E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grpSp>
        <p:nvGrpSpPr>
          <p:cNvPr id="11" name="Group 11"/>
          <p:cNvGrpSpPr/>
          <p:nvPr/>
        </p:nvGrpSpPr>
        <p:grpSpPr>
          <a:xfrm>
            <a:off x="16273536" y="0"/>
            <a:ext cx="2014464" cy="2014464"/>
            <a:chOff x="0" y="0"/>
            <a:chExt cx="2685952" cy="2685952"/>
          </a:xfrm>
        </p:grpSpPr>
        <p:grpSp>
          <p:nvGrpSpPr>
            <p:cNvPr id="12" name="Group 12"/>
            <p:cNvGrpSpPr/>
            <p:nvPr/>
          </p:nvGrpSpPr>
          <p:grpSpPr>
            <a:xfrm>
              <a:off x="0" y="0"/>
              <a:ext cx="2685952" cy="2685952"/>
              <a:chOff x="0" y="0"/>
              <a:chExt cx="812800" cy="812800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" name="TextBox 14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76790" tIns="76790" rIns="76790" bIns="76790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15" name="Group 15"/>
            <p:cNvGrpSpPr/>
            <p:nvPr/>
          </p:nvGrpSpPr>
          <p:grpSpPr>
            <a:xfrm>
              <a:off x="355509" y="362329"/>
              <a:ext cx="1961293" cy="1961293"/>
              <a:chOff x="0" y="0"/>
              <a:chExt cx="812800" cy="812800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738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" name="TextBox 17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18" name="Group 18"/>
            <p:cNvGrpSpPr/>
            <p:nvPr/>
          </p:nvGrpSpPr>
          <p:grpSpPr>
            <a:xfrm>
              <a:off x="404676" y="411496"/>
              <a:ext cx="1862960" cy="1862960"/>
              <a:chOff x="0" y="0"/>
              <a:chExt cx="812800" cy="812800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4153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" name="TextBox 20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sp>
          <p:nvSpPr>
            <p:cNvPr id="21" name="Freeform 21"/>
            <p:cNvSpPr/>
            <p:nvPr/>
          </p:nvSpPr>
          <p:spPr>
            <a:xfrm>
              <a:off x="296042" y="1023800"/>
              <a:ext cx="2093868" cy="1187794"/>
            </a:xfrm>
            <a:custGeom>
              <a:avLst/>
              <a:gdLst/>
              <a:ahLst/>
              <a:cxnLst/>
              <a:rect l="l" t="t" r="r" b="b"/>
              <a:pathLst>
                <a:path w="2093868" h="1187794">
                  <a:moveTo>
                    <a:pt x="0" y="0"/>
                  </a:moveTo>
                  <a:lnTo>
                    <a:pt x="2093868" y="0"/>
                  </a:lnTo>
                  <a:lnTo>
                    <a:pt x="2093868" y="1187794"/>
                  </a:lnTo>
                  <a:lnTo>
                    <a:pt x="0" y="11877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704955" y="854491"/>
              <a:ext cx="1276041" cy="9674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TAITH </a:t>
              </a:r>
            </a:p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AFON</a:t>
              </a:r>
            </a:p>
          </p:txBody>
        </p:sp>
      </p:grpSp>
      <p:sp>
        <p:nvSpPr>
          <p:cNvPr id="23" name="Freeform 23"/>
          <p:cNvSpPr/>
          <p:nvPr/>
        </p:nvSpPr>
        <p:spPr>
          <a:xfrm>
            <a:off x="2821188" y="2048976"/>
            <a:ext cx="10391801" cy="6650753"/>
          </a:xfrm>
          <a:custGeom>
            <a:avLst/>
            <a:gdLst/>
            <a:ahLst/>
            <a:cxnLst/>
            <a:rect l="l" t="t" r="r" b="b"/>
            <a:pathLst>
              <a:path w="10391801" h="6650753">
                <a:moveTo>
                  <a:pt x="0" y="0"/>
                </a:moveTo>
                <a:lnTo>
                  <a:pt x="10391801" y="0"/>
                </a:lnTo>
                <a:lnTo>
                  <a:pt x="10391801" y="6650753"/>
                </a:lnTo>
                <a:lnTo>
                  <a:pt x="0" y="665075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4" name="TextBox 24"/>
          <p:cNvSpPr txBox="1"/>
          <p:nvPr/>
        </p:nvSpPr>
        <p:spPr>
          <a:xfrm>
            <a:off x="550930" y="337101"/>
            <a:ext cx="9046125" cy="8548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956"/>
              </a:lnSpc>
              <a:spcBef>
                <a:spcPct val="0"/>
              </a:spcBef>
            </a:pPr>
            <a:r>
              <a:rPr lang="en-US" sz="4968" b="1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FLAT BODIED UPWING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6550680" y="1723247"/>
            <a:ext cx="2369582" cy="6570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261"/>
              </a:lnSpc>
              <a:spcBef>
                <a:spcPct val="0"/>
              </a:spcBef>
            </a:pPr>
            <a:r>
              <a:rPr lang="en-US" sz="3757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3 long tails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1210149" y="2905873"/>
            <a:ext cx="5877433" cy="6570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261"/>
              </a:lnSpc>
              <a:spcBef>
                <a:spcPct val="0"/>
              </a:spcBef>
            </a:pPr>
            <a:r>
              <a:rPr lang="en-US" sz="3757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Powerful, flattened legs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12412177" y="7047544"/>
            <a:ext cx="4847123" cy="6570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261"/>
              </a:lnSpc>
              <a:spcBef>
                <a:spcPct val="0"/>
              </a:spcBef>
            </a:pPr>
            <a:r>
              <a:rPr lang="en-US" sz="3757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Broad, flattened head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1429864" y="6428520"/>
            <a:ext cx="5276419" cy="13237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261"/>
              </a:lnSpc>
              <a:spcBef>
                <a:spcPct val="0"/>
              </a:spcBef>
            </a:pPr>
            <a:r>
              <a:rPr lang="en-US" sz="3757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Large feather gills that stick out sideways</a:t>
            </a:r>
          </a:p>
        </p:txBody>
      </p:sp>
      <p:sp>
        <p:nvSpPr>
          <p:cNvPr id="29" name="AutoShape 29"/>
          <p:cNvSpPr/>
          <p:nvPr/>
        </p:nvSpPr>
        <p:spPr>
          <a:xfrm flipH="1">
            <a:off x="5229367" y="2396778"/>
            <a:ext cx="1311806" cy="755434"/>
          </a:xfrm>
          <a:prstGeom prst="line">
            <a:avLst/>
          </a:prstGeom>
          <a:ln w="38100" cap="flat">
            <a:solidFill>
              <a:srgbClr val="00738E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en-GB"/>
          </a:p>
        </p:txBody>
      </p:sp>
      <p:sp>
        <p:nvSpPr>
          <p:cNvPr id="30" name="AutoShape 30"/>
          <p:cNvSpPr/>
          <p:nvPr/>
        </p:nvSpPr>
        <p:spPr>
          <a:xfrm flipH="1">
            <a:off x="6283988" y="2553832"/>
            <a:ext cx="844589" cy="1009063"/>
          </a:xfrm>
          <a:prstGeom prst="line">
            <a:avLst/>
          </a:prstGeom>
          <a:ln w="38100" cap="flat">
            <a:solidFill>
              <a:srgbClr val="00738E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en-GB"/>
          </a:p>
        </p:txBody>
      </p:sp>
      <p:sp>
        <p:nvSpPr>
          <p:cNvPr id="31" name="AutoShape 31"/>
          <p:cNvSpPr/>
          <p:nvPr/>
        </p:nvSpPr>
        <p:spPr>
          <a:xfrm flipH="1">
            <a:off x="4906465" y="2541605"/>
            <a:ext cx="1799817" cy="1604816"/>
          </a:xfrm>
          <a:prstGeom prst="line">
            <a:avLst/>
          </a:prstGeom>
          <a:ln w="38100" cap="flat">
            <a:solidFill>
              <a:srgbClr val="00738E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en-GB"/>
          </a:p>
        </p:txBody>
      </p:sp>
      <p:sp>
        <p:nvSpPr>
          <p:cNvPr id="32" name="AutoShape 32"/>
          <p:cNvSpPr/>
          <p:nvPr/>
        </p:nvSpPr>
        <p:spPr>
          <a:xfrm flipH="1">
            <a:off x="12412177" y="3562896"/>
            <a:ext cx="498692" cy="1375112"/>
          </a:xfrm>
          <a:prstGeom prst="line">
            <a:avLst/>
          </a:prstGeom>
          <a:ln w="38100" cap="flat">
            <a:solidFill>
              <a:srgbClr val="00738E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en-GB"/>
          </a:p>
        </p:txBody>
      </p:sp>
      <p:sp>
        <p:nvSpPr>
          <p:cNvPr id="33" name="AutoShape 33"/>
          <p:cNvSpPr/>
          <p:nvPr/>
        </p:nvSpPr>
        <p:spPr>
          <a:xfrm flipH="1">
            <a:off x="11225330" y="3562896"/>
            <a:ext cx="1643481" cy="815322"/>
          </a:xfrm>
          <a:prstGeom prst="line">
            <a:avLst/>
          </a:prstGeom>
          <a:ln w="38100" cap="flat">
            <a:solidFill>
              <a:srgbClr val="00738E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en-GB"/>
          </a:p>
        </p:txBody>
      </p:sp>
      <p:sp>
        <p:nvSpPr>
          <p:cNvPr id="34" name="AutoShape 34"/>
          <p:cNvSpPr/>
          <p:nvPr/>
        </p:nvSpPr>
        <p:spPr>
          <a:xfrm flipH="1" flipV="1">
            <a:off x="11895576" y="6726442"/>
            <a:ext cx="1185565" cy="406828"/>
          </a:xfrm>
          <a:prstGeom prst="line">
            <a:avLst/>
          </a:prstGeom>
          <a:ln w="38100" cap="flat">
            <a:solidFill>
              <a:srgbClr val="00738E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en-GB"/>
          </a:p>
        </p:txBody>
      </p:sp>
      <p:sp>
        <p:nvSpPr>
          <p:cNvPr id="35" name="AutoShape 35"/>
          <p:cNvSpPr/>
          <p:nvPr/>
        </p:nvSpPr>
        <p:spPr>
          <a:xfrm flipV="1">
            <a:off x="6301916" y="6088662"/>
            <a:ext cx="1161078" cy="441446"/>
          </a:xfrm>
          <a:prstGeom prst="line">
            <a:avLst/>
          </a:prstGeom>
          <a:ln w="38100" cap="flat">
            <a:solidFill>
              <a:srgbClr val="00738E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45" descr="A blue and white wave&#10;&#10;AI-generated content may be incorrect.">
            <a:extLst>
              <a:ext uri="{FF2B5EF4-FFF2-40B4-BE49-F238E27FC236}">
                <a16:creationId xmlns:a16="http://schemas.microsoft.com/office/drawing/2014/main" id="{317EFFEE-D931-AFDA-0E1C-06B49D33F5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10" name="AutoShape 10"/>
          <p:cNvSpPr/>
          <p:nvPr/>
        </p:nvSpPr>
        <p:spPr>
          <a:xfrm>
            <a:off x="668051" y="1191964"/>
            <a:ext cx="8861473" cy="0"/>
          </a:xfrm>
          <a:prstGeom prst="line">
            <a:avLst/>
          </a:prstGeom>
          <a:ln w="38100" cap="flat">
            <a:solidFill>
              <a:srgbClr val="00738E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grpSp>
        <p:nvGrpSpPr>
          <p:cNvPr id="11" name="Group 11"/>
          <p:cNvGrpSpPr/>
          <p:nvPr/>
        </p:nvGrpSpPr>
        <p:grpSpPr>
          <a:xfrm>
            <a:off x="16273536" y="0"/>
            <a:ext cx="2014464" cy="2014464"/>
            <a:chOff x="0" y="0"/>
            <a:chExt cx="2685952" cy="2685952"/>
          </a:xfrm>
        </p:grpSpPr>
        <p:grpSp>
          <p:nvGrpSpPr>
            <p:cNvPr id="12" name="Group 12"/>
            <p:cNvGrpSpPr/>
            <p:nvPr/>
          </p:nvGrpSpPr>
          <p:grpSpPr>
            <a:xfrm>
              <a:off x="0" y="0"/>
              <a:ext cx="2685952" cy="2685952"/>
              <a:chOff x="0" y="0"/>
              <a:chExt cx="812800" cy="812800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" name="TextBox 14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76790" tIns="76790" rIns="76790" bIns="76790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15" name="Group 15"/>
            <p:cNvGrpSpPr/>
            <p:nvPr/>
          </p:nvGrpSpPr>
          <p:grpSpPr>
            <a:xfrm>
              <a:off x="355509" y="362329"/>
              <a:ext cx="1961293" cy="1961293"/>
              <a:chOff x="0" y="0"/>
              <a:chExt cx="812800" cy="812800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738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" name="TextBox 17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18" name="Group 18"/>
            <p:cNvGrpSpPr/>
            <p:nvPr/>
          </p:nvGrpSpPr>
          <p:grpSpPr>
            <a:xfrm>
              <a:off x="404676" y="411496"/>
              <a:ext cx="1862960" cy="1862960"/>
              <a:chOff x="0" y="0"/>
              <a:chExt cx="812800" cy="812800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4153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" name="TextBox 20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sp>
          <p:nvSpPr>
            <p:cNvPr id="21" name="Freeform 21"/>
            <p:cNvSpPr/>
            <p:nvPr/>
          </p:nvSpPr>
          <p:spPr>
            <a:xfrm>
              <a:off x="296042" y="1023800"/>
              <a:ext cx="2093868" cy="1187794"/>
            </a:xfrm>
            <a:custGeom>
              <a:avLst/>
              <a:gdLst/>
              <a:ahLst/>
              <a:cxnLst/>
              <a:rect l="l" t="t" r="r" b="b"/>
              <a:pathLst>
                <a:path w="2093868" h="1187794">
                  <a:moveTo>
                    <a:pt x="0" y="0"/>
                  </a:moveTo>
                  <a:lnTo>
                    <a:pt x="2093868" y="0"/>
                  </a:lnTo>
                  <a:lnTo>
                    <a:pt x="2093868" y="1187794"/>
                  </a:lnTo>
                  <a:lnTo>
                    <a:pt x="0" y="11877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704955" y="854491"/>
              <a:ext cx="1276041" cy="9674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TAITH </a:t>
              </a:r>
            </a:p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AFON</a:t>
              </a:r>
            </a:p>
          </p:txBody>
        </p:sp>
      </p:grpSp>
      <p:sp>
        <p:nvSpPr>
          <p:cNvPr id="23" name="Freeform 23"/>
          <p:cNvSpPr/>
          <p:nvPr/>
        </p:nvSpPr>
        <p:spPr>
          <a:xfrm>
            <a:off x="2821188" y="2048976"/>
            <a:ext cx="10391801" cy="6650753"/>
          </a:xfrm>
          <a:custGeom>
            <a:avLst/>
            <a:gdLst/>
            <a:ahLst/>
            <a:cxnLst/>
            <a:rect l="l" t="t" r="r" b="b"/>
            <a:pathLst>
              <a:path w="10391801" h="6650753">
                <a:moveTo>
                  <a:pt x="0" y="0"/>
                </a:moveTo>
                <a:lnTo>
                  <a:pt x="10391801" y="0"/>
                </a:lnTo>
                <a:lnTo>
                  <a:pt x="10391801" y="6650753"/>
                </a:lnTo>
                <a:lnTo>
                  <a:pt x="0" y="665075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4" name="TextBox 24"/>
          <p:cNvSpPr txBox="1"/>
          <p:nvPr/>
        </p:nvSpPr>
        <p:spPr>
          <a:xfrm>
            <a:off x="6550680" y="1723247"/>
            <a:ext cx="2369582" cy="6570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261"/>
              </a:lnSpc>
              <a:spcBef>
                <a:spcPct val="0"/>
              </a:spcBef>
            </a:pPr>
            <a:r>
              <a:rPr lang="en-US" sz="3757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3 long tails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1210149" y="2905873"/>
            <a:ext cx="5877433" cy="6570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261"/>
              </a:lnSpc>
              <a:spcBef>
                <a:spcPct val="0"/>
              </a:spcBef>
            </a:pPr>
            <a:r>
              <a:rPr lang="en-US" sz="3757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Powerful, flattened legs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2412177" y="7047544"/>
            <a:ext cx="4847123" cy="6570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261"/>
              </a:lnSpc>
              <a:spcBef>
                <a:spcPct val="0"/>
              </a:spcBef>
            </a:pPr>
            <a:r>
              <a:rPr lang="en-US" sz="3757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Broad, flattened head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1429864" y="6428520"/>
            <a:ext cx="5276419" cy="13237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261"/>
              </a:lnSpc>
              <a:spcBef>
                <a:spcPct val="0"/>
              </a:spcBef>
            </a:pPr>
            <a:r>
              <a:rPr lang="en-US" sz="3757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Large feather gills that stick out sideways</a:t>
            </a:r>
          </a:p>
        </p:txBody>
      </p:sp>
      <p:sp>
        <p:nvSpPr>
          <p:cNvPr id="28" name="AutoShape 28"/>
          <p:cNvSpPr/>
          <p:nvPr/>
        </p:nvSpPr>
        <p:spPr>
          <a:xfrm flipH="1">
            <a:off x="5229367" y="2396778"/>
            <a:ext cx="1311806" cy="755434"/>
          </a:xfrm>
          <a:prstGeom prst="line">
            <a:avLst/>
          </a:prstGeom>
          <a:ln w="38100" cap="flat">
            <a:solidFill>
              <a:srgbClr val="00738E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en-GB"/>
          </a:p>
        </p:txBody>
      </p:sp>
      <p:sp>
        <p:nvSpPr>
          <p:cNvPr id="29" name="AutoShape 29"/>
          <p:cNvSpPr/>
          <p:nvPr/>
        </p:nvSpPr>
        <p:spPr>
          <a:xfrm flipH="1">
            <a:off x="6283988" y="2553832"/>
            <a:ext cx="844589" cy="1009063"/>
          </a:xfrm>
          <a:prstGeom prst="line">
            <a:avLst/>
          </a:prstGeom>
          <a:ln w="38100" cap="flat">
            <a:solidFill>
              <a:srgbClr val="00738E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en-GB"/>
          </a:p>
        </p:txBody>
      </p:sp>
      <p:sp>
        <p:nvSpPr>
          <p:cNvPr id="30" name="AutoShape 30"/>
          <p:cNvSpPr/>
          <p:nvPr/>
        </p:nvSpPr>
        <p:spPr>
          <a:xfrm flipH="1">
            <a:off x="4906465" y="2541605"/>
            <a:ext cx="1799817" cy="1604816"/>
          </a:xfrm>
          <a:prstGeom prst="line">
            <a:avLst/>
          </a:prstGeom>
          <a:ln w="38100" cap="flat">
            <a:solidFill>
              <a:srgbClr val="00738E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en-GB"/>
          </a:p>
        </p:txBody>
      </p:sp>
      <p:sp>
        <p:nvSpPr>
          <p:cNvPr id="31" name="AutoShape 31"/>
          <p:cNvSpPr/>
          <p:nvPr/>
        </p:nvSpPr>
        <p:spPr>
          <a:xfrm flipH="1">
            <a:off x="12412177" y="3562896"/>
            <a:ext cx="498692" cy="1375112"/>
          </a:xfrm>
          <a:prstGeom prst="line">
            <a:avLst/>
          </a:prstGeom>
          <a:ln w="38100" cap="flat">
            <a:solidFill>
              <a:srgbClr val="00738E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en-GB"/>
          </a:p>
        </p:txBody>
      </p:sp>
      <p:sp>
        <p:nvSpPr>
          <p:cNvPr id="32" name="AutoShape 32"/>
          <p:cNvSpPr/>
          <p:nvPr/>
        </p:nvSpPr>
        <p:spPr>
          <a:xfrm flipH="1">
            <a:off x="11225330" y="3562896"/>
            <a:ext cx="1643481" cy="815322"/>
          </a:xfrm>
          <a:prstGeom prst="line">
            <a:avLst/>
          </a:prstGeom>
          <a:ln w="38100" cap="flat">
            <a:solidFill>
              <a:srgbClr val="00738E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en-GB"/>
          </a:p>
        </p:txBody>
      </p:sp>
      <p:sp>
        <p:nvSpPr>
          <p:cNvPr id="33" name="AutoShape 33"/>
          <p:cNvSpPr/>
          <p:nvPr/>
        </p:nvSpPr>
        <p:spPr>
          <a:xfrm flipH="1" flipV="1">
            <a:off x="11895576" y="6726442"/>
            <a:ext cx="1185565" cy="406828"/>
          </a:xfrm>
          <a:prstGeom prst="line">
            <a:avLst/>
          </a:prstGeom>
          <a:ln w="38100" cap="flat">
            <a:solidFill>
              <a:srgbClr val="00738E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en-GB"/>
          </a:p>
        </p:txBody>
      </p:sp>
      <p:sp>
        <p:nvSpPr>
          <p:cNvPr id="34" name="AutoShape 34"/>
          <p:cNvSpPr/>
          <p:nvPr/>
        </p:nvSpPr>
        <p:spPr>
          <a:xfrm flipV="1">
            <a:off x="6301916" y="6088662"/>
            <a:ext cx="1161078" cy="441446"/>
          </a:xfrm>
          <a:prstGeom prst="line">
            <a:avLst/>
          </a:prstGeom>
          <a:ln w="38100" cap="flat">
            <a:solidFill>
              <a:srgbClr val="00738E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en-GB"/>
          </a:p>
        </p:txBody>
      </p:sp>
      <p:grpSp>
        <p:nvGrpSpPr>
          <p:cNvPr id="35" name="Group 35"/>
          <p:cNvGrpSpPr/>
          <p:nvPr/>
        </p:nvGrpSpPr>
        <p:grpSpPr>
          <a:xfrm>
            <a:off x="5710513" y="2014464"/>
            <a:ext cx="6866974" cy="6866974"/>
            <a:chOff x="0" y="0"/>
            <a:chExt cx="9155965" cy="9155965"/>
          </a:xfrm>
        </p:grpSpPr>
        <p:grpSp>
          <p:nvGrpSpPr>
            <p:cNvPr id="36" name="Group 36"/>
            <p:cNvGrpSpPr/>
            <p:nvPr/>
          </p:nvGrpSpPr>
          <p:grpSpPr>
            <a:xfrm>
              <a:off x="0" y="0"/>
              <a:ext cx="9155965" cy="9155965"/>
              <a:chOff x="0" y="0"/>
              <a:chExt cx="812800" cy="812800"/>
            </a:xfrm>
          </p:grpSpPr>
          <p:sp>
            <p:nvSpPr>
              <p:cNvPr id="37" name="Freeform 3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1F586D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8" name="TextBox 38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114"/>
                  </a:lnSpc>
                </a:pPr>
                <a:endParaRPr/>
              </a:p>
            </p:txBody>
          </p:sp>
        </p:grpSp>
        <p:grpSp>
          <p:nvGrpSpPr>
            <p:cNvPr id="39" name="Group 39"/>
            <p:cNvGrpSpPr/>
            <p:nvPr/>
          </p:nvGrpSpPr>
          <p:grpSpPr>
            <a:xfrm>
              <a:off x="230490" y="230490"/>
              <a:ext cx="8694985" cy="8694985"/>
              <a:chOff x="0" y="0"/>
              <a:chExt cx="812800" cy="812800"/>
            </a:xfrm>
          </p:grpSpPr>
          <p:sp>
            <p:nvSpPr>
              <p:cNvPr id="40" name="Freeform 4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1" name="TextBox 41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114"/>
                  </a:lnSpc>
                </a:pPr>
                <a:endParaRPr/>
              </a:p>
            </p:txBody>
          </p:sp>
        </p:grpSp>
        <p:sp>
          <p:nvSpPr>
            <p:cNvPr id="42" name="TextBox 42"/>
            <p:cNvSpPr txBox="1"/>
            <p:nvPr/>
          </p:nvSpPr>
          <p:spPr>
            <a:xfrm>
              <a:off x="2306223" y="1241192"/>
              <a:ext cx="4706197" cy="9501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6012"/>
                </a:lnSpc>
                <a:spcBef>
                  <a:spcPct val="0"/>
                </a:spcBef>
              </a:pPr>
              <a:r>
                <a:rPr lang="en-US" sz="4294" b="1">
                  <a:solidFill>
                    <a:srgbClr val="000000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RESEMBLES?</a:t>
              </a:r>
            </a:p>
          </p:txBody>
        </p:sp>
      </p:grpSp>
      <p:sp>
        <p:nvSpPr>
          <p:cNvPr id="43" name="Freeform 43"/>
          <p:cNvSpPr/>
          <p:nvPr/>
        </p:nvSpPr>
        <p:spPr>
          <a:xfrm flipH="1">
            <a:off x="7156037" y="4031262"/>
            <a:ext cx="3975926" cy="4114800"/>
          </a:xfrm>
          <a:custGeom>
            <a:avLst/>
            <a:gdLst/>
            <a:ahLst/>
            <a:cxnLst/>
            <a:rect l="l" t="t" r="r" b="b"/>
            <a:pathLst>
              <a:path w="3975926" h="4114800">
                <a:moveTo>
                  <a:pt x="3975926" y="0"/>
                </a:moveTo>
                <a:lnTo>
                  <a:pt x="0" y="0"/>
                </a:lnTo>
                <a:lnTo>
                  <a:pt x="0" y="4114800"/>
                </a:lnTo>
                <a:lnTo>
                  <a:pt x="3975926" y="4114800"/>
                </a:lnTo>
                <a:lnTo>
                  <a:pt x="3975926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4" name="TextBox 44"/>
          <p:cNvSpPr txBox="1"/>
          <p:nvPr/>
        </p:nvSpPr>
        <p:spPr>
          <a:xfrm>
            <a:off x="550930" y="337101"/>
            <a:ext cx="9046125" cy="8548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956"/>
              </a:lnSpc>
              <a:spcBef>
                <a:spcPct val="0"/>
              </a:spcBef>
            </a:pPr>
            <a:r>
              <a:rPr lang="en-US" sz="4968" b="1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FLAT BODIED UPWING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62</TotalTime>
  <Words>839</Words>
  <Application>Microsoft Office PowerPoint</Application>
  <PresentationFormat>Custom</PresentationFormat>
  <Paragraphs>177</Paragraphs>
  <Slides>28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3" baseType="lpstr">
      <vt:lpstr>Arial</vt:lpstr>
      <vt:lpstr>Calibri</vt:lpstr>
      <vt:lpstr>Raleway</vt:lpstr>
      <vt:lpstr>Raleway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Taith Afon - Slides</dc:title>
  <dc:creator>Emma Withers</dc:creator>
  <cp:lastModifiedBy>Emma Withers</cp:lastModifiedBy>
  <cp:revision>1</cp:revision>
  <dcterms:created xsi:type="dcterms:W3CDTF">2006-08-16T00:00:00Z</dcterms:created>
  <dcterms:modified xsi:type="dcterms:W3CDTF">2026-02-12T12:11:40Z</dcterms:modified>
  <dc:identifier>DAG2sT88vVI</dc:identifier>
</cp:coreProperties>
</file>