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6"/>
  </p:notesMasterIdLst>
  <p:sldIdLst>
    <p:sldId id="256" r:id="rId2"/>
    <p:sldId id="31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319" r:id="rId45"/>
    <p:sldId id="299" r:id="rId46"/>
    <p:sldId id="298" r:id="rId47"/>
    <p:sldId id="317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</p:sldIdLst>
  <p:sldSz cx="18288000" cy="10287000"/>
  <p:notesSz cx="6858000" cy="9144000"/>
  <p:embeddedFontLst>
    <p:embeddedFont>
      <p:font typeface="Raleway" pitchFamily="2" charset="0"/>
      <p:regular r:id="rId67"/>
      <p:bold r:id="rId68"/>
      <p:italic r:id="rId69"/>
      <p:boldItalic r:id="rId70"/>
    </p:embeddedFont>
    <p:embeddedFont>
      <p:font typeface="Raleway Bold" charset="0"/>
      <p:regular r:id="rId71"/>
      <p:bold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0DCBA9-8FC3-4A1C-931F-5FCA873028D0}" v="7" dt="2026-02-12T17:07:24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Withers" userId="080ca73b-3994-48d9-8dae-803263536e80" providerId="ADAL" clId="{54E1CFDD-5F52-498F-927A-5E2EE3235AC3}"/>
    <pc:docChg chg="undo custSel addSld modSld sldOrd modMainMaster">
      <pc:chgData name="Emma Withers" userId="080ca73b-3994-48d9-8dae-803263536e80" providerId="ADAL" clId="{54E1CFDD-5F52-498F-927A-5E2EE3235AC3}" dt="2026-02-12T17:07:44.142" v="392" actId="478"/>
      <pc:docMkLst>
        <pc:docMk/>
      </pc:docMkLst>
      <pc:sldChg chg="delSp mod">
        <pc:chgData name="Emma Withers" userId="080ca73b-3994-48d9-8dae-803263536e80" providerId="ADAL" clId="{54E1CFDD-5F52-498F-927A-5E2EE3235AC3}" dt="2026-02-10T15:56:38.995" v="228" actId="478"/>
        <pc:sldMkLst>
          <pc:docMk/>
          <pc:sldMk cId="0" sldId="275"/>
        </pc:sldMkLst>
      </pc:sldChg>
      <pc:sldChg chg="delSp mod">
        <pc:chgData name="Emma Withers" userId="080ca73b-3994-48d9-8dae-803263536e80" providerId="ADAL" clId="{54E1CFDD-5F52-498F-927A-5E2EE3235AC3}" dt="2026-02-10T15:57:07.785" v="231" actId="478"/>
        <pc:sldMkLst>
          <pc:docMk/>
          <pc:sldMk cId="0" sldId="280"/>
        </pc:sldMkLst>
      </pc:sldChg>
      <pc:sldChg chg="addSp delSp modSp mod ord">
        <pc:chgData name="Emma Withers" userId="080ca73b-3994-48d9-8dae-803263536e80" providerId="ADAL" clId="{54E1CFDD-5F52-498F-927A-5E2EE3235AC3}" dt="2026-02-12T17:07:44.142" v="392" actId="478"/>
        <pc:sldMkLst>
          <pc:docMk/>
          <pc:sldMk cId="0" sldId="298"/>
        </pc:sldMkLst>
        <pc:spChg chg="add mod">
          <ac:chgData name="Emma Withers" userId="080ca73b-3994-48d9-8dae-803263536e80" providerId="ADAL" clId="{54E1CFDD-5F52-498F-927A-5E2EE3235AC3}" dt="2026-02-12T17:07:35.820" v="390" actId="404"/>
          <ac:spMkLst>
            <pc:docMk/>
            <pc:sldMk cId="0" sldId="298"/>
            <ac:spMk id="2" creationId="{C37E1D62-83F2-4605-FF92-66A39A7ADA0A}"/>
          </ac:spMkLst>
        </pc:spChg>
        <pc:spChg chg="del">
          <ac:chgData name="Emma Withers" userId="080ca73b-3994-48d9-8dae-803263536e80" providerId="ADAL" clId="{54E1CFDD-5F52-498F-927A-5E2EE3235AC3}" dt="2026-02-12T17:05:37.345" v="260" actId="478"/>
          <ac:spMkLst>
            <pc:docMk/>
            <pc:sldMk cId="0" sldId="298"/>
            <ac:spMk id="24" creationId="{00000000-0000-0000-0000-000000000000}"/>
          </ac:spMkLst>
        </pc:spChg>
        <pc:spChg chg="del">
          <ac:chgData name="Emma Withers" userId="080ca73b-3994-48d9-8dae-803263536e80" providerId="ADAL" clId="{54E1CFDD-5F52-498F-927A-5E2EE3235AC3}" dt="2026-02-12T17:05:36.798" v="259" actId="478"/>
          <ac:spMkLst>
            <pc:docMk/>
            <pc:sldMk cId="0" sldId="298"/>
            <ac:spMk id="25" creationId="{00000000-0000-0000-0000-000000000000}"/>
          </ac:spMkLst>
        </pc:spChg>
        <pc:spChg chg="del">
          <ac:chgData name="Emma Withers" userId="080ca73b-3994-48d9-8dae-803263536e80" providerId="ADAL" clId="{54E1CFDD-5F52-498F-927A-5E2EE3235AC3}" dt="2026-02-12T17:05:36.212" v="258" actId="478"/>
          <ac:spMkLst>
            <pc:docMk/>
            <pc:sldMk cId="0" sldId="298"/>
            <ac:spMk id="26" creationId="{00000000-0000-0000-0000-000000000000}"/>
          </ac:spMkLst>
        </pc:spChg>
        <pc:spChg chg="del">
          <ac:chgData name="Emma Withers" userId="080ca73b-3994-48d9-8dae-803263536e80" providerId="ADAL" clId="{54E1CFDD-5F52-498F-927A-5E2EE3235AC3}" dt="2026-02-12T17:05:35.848" v="257" actId="478"/>
          <ac:spMkLst>
            <pc:docMk/>
            <pc:sldMk cId="0" sldId="298"/>
            <ac:spMk id="27" creationId="{00000000-0000-0000-0000-000000000000}"/>
          </ac:spMkLst>
        </pc:spChg>
        <pc:spChg chg="del">
          <ac:chgData name="Emma Withers" userId="080ca73b-3994-48d9-8dae-803263536e80" providerId="ADAL" clId="{54E1CFDD-5F52-498F-927A-5E2EE3235AC3}" dt="2026-02-12T17:05:37.866" v="261" actId="478"/>
          <ac:spMkLst>
            <pc:docMk/>
            <pc:sldMk cId="0" sldId="298"/>
            <ac:spMk id="28" creationId="{00000000-0000-0000-0000-000000000000}"/>
          </ac:spMkLst>
        </pc:spChg>
        <pc:spChg chg="del">
          <ac:chgData name="Emma Withers" userId="080ca73b-3994-48d9-8dae-803263536e80" providerId="ADAL" clId="{54E1CFDD-5F52-498F-927A-5E2EE3235AC3}" dt="2026-02-12T17:05:38.559" v="262" actId="478"/>
          <ac:spMkLst>
            <pc:docMk/>
            <pc:sldMk cId="0" sldId="298"/>
            <ac:spMk id="29" creationId="{00000000-0000-0000-0000-000000000000}"/>
          </ac:spMkLst>
        </pc:spChg>
        <pc:spChg chg="del">
          <ac:chgData name="Emma Withers" userId="080ca73b-3994-48d9-8dae-803263536e80" providerId="ADAL" clId="{54E1CFDD-5F52-498F-927A-5E2EE3235AC3}" dt="2026-02-12T17:05:39.212" v="263" actId="478"/>
          <ac:spMkLst>
            <pc:docMk/>
            <pc:sldMk cId="0" sldId="298"/>
            <ac:spMk id="30" creationId="{00000000-0000-0000-0000-000000000000}"/>
          </ac:spMkLst>
        </pc:spChg>
        <pc:spChg chg="del mod">
          <ac:chgData name="Emma Withers" userId="080ca73b-3994-48d9-8dae-803263536e80" providerId="ADAL" clId="{54E1CFDD-5F52-498F-927A-5E2EE3235AC3}" dt="2026-02-12T17:07:44.142" v="392" actId="478"/>
          <ac:spMkLst>
            <pc:docMk/>
            <pc:sldMk cId="0" sldId="298"/>
            <ac:spMk id="31" creationId="{00000000-0000-0000-0000-000000000000}"/>
          </ac:spMkLst>
        </pc:spChg>
        <pc:spChg chg="mod">
          <ac:chgData name="Emma Withers" userId="080ca73b-3994-48d9-8dae-803263536e80" providerId="ADAL" clId="{54E1CFDD-5F52-498F-927A-5E2EE3235AC3}" dt="2026-02-12T17:05:31.140" v="256" actId="313"/>
          <ac:spMkLst>
            <pc:docMk/>
            <pc:sldMk cId="0" sldId="298"/>
            <ac:spMk id="33" creationId="{00000000-0000-0000-0000-000000000000}"/>
          </ac:spMkLst>
        </pc:spChg>
      </pc:sldChg>
      <pc:sldChg chg="addSp modSp add mod">
        <pc:chgData name="Emma Withers" userId="080ca73b-3994-48d9-8dae-803263536e80" providerId="ADAL" clId="{54E1CFDD-5F52-498F-927A-5E2EE3235AC3}" dt="2026-02-12T12:46:51.627" v="233" actId="11530"/>
        <pc:sldMkLst>
          <pc:docMk/>
          <pc:sldMk cId="3798849343" sldId="318"/>
        </pc:sldMkLst>
        <pc:spChg chg="mod">
          <ac:chgData name="Emma Withers" userId="080ca73b-3994-48d9-8dae-803263536e80" providerId="ADAL" clId="{54E1CFDD-5F52-498F-927A-5E2EE3235AC3}" dt="2026-02-05T15:25:41.484" v="222" actId="1076"/>
          <ac:spMkLst>
            <pc:docMk/>
            <pc:sldMk cId="3798849343" sldId="318"/>
            <ac:spMk id="5" creationId="{5E2F8E02-A00F-F821-CE4F-B83D1D1C9FAC}"/>
          </ac:spMkLst>
        </pc:spChg>
        <pc:spChg chg="mod">
          <ac:chgData name="Emma Withers" userId="080ca73b-3994-48d9-8dae-803263536e80" providerId="ADAL" clId="{54E1CFDD-5F52-498F-927A-5E2EE3235AC3}" dt="2026-02-12T12:46:34.908" v="232" actId="11530"/>
          <ac:spMkLst>
            <pc:docMk/>
            <pc:sldMk cId="3798849343" sldId="318"/>
            <ac:spMk id="6" creationId="{D295A06A-4D27-3B4E-6618-642F6AC5937A}"/>
          </ac:spMkLst>
        </pc:spChg>
        <pc:spChg chg="mod">
          <ac:chgData name="Emma Withers" userId="080ca73b-3994-48d9-8dae-803263536e80" providerId="ADAL" clId="{54E1CFDD-5F52-498F-927A-5E2EE3235AC3}" dt="2026-02-12T12:46:51.627" v="233" actId="11530"/>
          <ac:spMkLst>
            <pc:docMk/>
            <pc:sldMk cId="3798849343" sldId="318"/>
            <ac:spMk id="9" creationId="{7A5EF737-74E1-00E9-62F7-58033E7F2199}"/>
          </ac:spMkLst>
        </pc:spChg>
        <pc:spChg chg="mod">
          <ac:chgData name="Emma Withers" userId="080ca73b-3994-48d9-8dae-803263536e80" providerId="ADAL" clId="{54E1CFDD-5F52-498F-927A-5E2EE3235AC3}" dt="2026-02-05T15:26:47.842" v="223"/>
          <ac:spMkLst>
            <pc:docMk/>
            <pc:sldMk cId="3798849343" sldId="318"/>
            <ac:spMk id="13" creationId="{1AD71B1B-382E-9156-5312-0E60F026068E}"/>
          </ac:spMkLst>
        </pc:spChg>
        <pc:spChg chg="mod">
          <ac:chgData name="Emma Withers" userId="080ca73b-3994-48d9-8dae-803263536e80" providerId="ADAL" clId="{54E1CFDD-5F52-498F-927A-5E2EE3235AC3}" dt="2026-02-05T15:26:47.842" v="223"/>
          <ac:spMkLst>
            <pc:docMk/>
            <pc:sldMk cId="3798849343" sldId="318"/>
            <ac:spMk id="14" creationId="{1E2DE388-4F78-5E45-08FE-64C2FDC89647}"/>
          </ac:spMkLst>
        </pc:spChg>
        <pc:spChg chg="mod">
          <ac:chgData name="Emma Withers" userId="080ca73b-3994-48d9-8dae-803263536e80" providerId="ADAL" clId="{54E1CFDD-5F52-498F-927A-5E2EE3235AC3}" dt="2026-02-05T15:26:47.842" v="223"/>
          <ac:spMkLst>
            <pc:docMk/>
            <pc:sldMk cId="3798849343" sldId="318"/>
            <ac:spMk id="15" creationId="{BBE18D8D-9E6D-4CCC-D6E6-784B38002CFC}"/>
          </ac:spMkLst>
        </pc:spChg>
        <pc:spChg chg="mod">
          <ac:chgData name="Emma Withers" userId="080ca73b-3994-48d9-8dae-803263536e80" providerId="ADAL" clId="{54E1CFDD-5F52-498F-927A-5E2EE3235AC3}" dt="2026-02-05T15:26:47.842" v="223"/>
          <ac:spMkLst>
            <pc:docMk/>
            <pc:sldMk cId="3798849343" sldId="318"/>
            <ac:spMk id="16" creationId="{9F37AB71-C1FA-EB8E-E335-7EC91A9985AE}"/>
          </ac:spMkLst>
        </pc:spChg>
        <pc:spChg chg="mod">
          <ac:chgData name="Emma Withers" userId="080ca73b-3994-48d9-8dae-803263536e80" providerId="ADAL" clId="{54E1CFDD-5F52-498F-927A-5E2EE3235AC3}" dt="2026-02-05T15:26:47.842" v="223"/>
          <ac:spMkLst>
            <pc:docMk/>
            <pc:sldMk cId="3798849343" sldId="318"/>
            <ac:spMk id="17" creationId="{0D385124-84D9-8B55-EA76-A9F39C5A43AA}"/>
          </ac:spMkLst>
        </pc:spChg>
        <pc:spChg chg="mod">
          <ac:chgData name="Emma Withers" userId="080ca73b-3994-48d9-8dae-803263536e80" providerId="ADAL" clId="{54E1CFDD-5F52-498F-927A-5E2EE3235AC3}" dt="2026-02-05T15:26:47.842" v="223"/>
          <ac:spMkLst>
            <pc:docMk/>
            <pc:sldMk cId="3798849343" sldId="318"/>
            <ac:spMk id="18" creationId="{F7E3A72A-3F1B-A607-39C8-DFDF4B0AC531}"/>
          </ac:spMkLst>
        </pc:spChg>
        <pc:spChg chg="mod">
          <ac:chgData name="Emma Withers" userId="080ca73b-3994-48d9-8dae-803263536e80" providerId="ADAL" clId="{54E1CFDD-5F52-498F-927A-5E2EE3235AC3}" dt="2026-02-05T15:26:47.842" v="223"/>
          <ac:spMkLst>
            <pc:docMk/>
            <pc:sldMk cId="3798849343" sldId="318"/>
            <ac:spMk id="19" creationId="{08727126-1E0B-EEA2-1BC6-C4E923BA0A23}"/>
          </ac:spMkLst>
        </pc:spChg>
        <pc:spChg chg="mod">
          <ac:chgData name="Emma Withers" userId="080ca73b-3994-48d9-8dae-803263536e80" providerId="ADAL" clId="{54E1CFDD-5F52-498F-927A-5E2EE3235AC3}" dt="2026-02-05T15:26:47.842" v="223"/>
          <ac:spMkLst>
            <pc:docMk/>
            <pc:sldMk cId="3798849343" sldId="318"/>
            <ac:spMk id="20" creationId="{DF5584B7-3881-D352-26A1-10139ECA88EE}"/>
          </ac:spMkLst>
        </pc:spChg>
        <pc:grpChg chg="add mod">
          <ac:chgData name="Emma Withers" userId="080ca73b-3994-48d9-8dae-803263536e80" providerId="ADAL" clId="{54E1CFDD-5F52-498F-927A-5E2EE3235AC3}" dt="2026-02-05T15:26:47.842" v="223"/>
          <ac:grpSpMkLst>
            <pc:docMk/>
            <pc:sldMk cId="3798849343" sldId="318"/>
            <ac:grpSpMk id="2" creationId="{C1469F9A-90DE-EB6B-F7B1-E02616B44596}"/>
          </ac:grpSpMkLst>
        </pc:grpChg>
        <pc:grpChg chg="mod">
          <ac:chgData name="Emma Withers" userId="080ca73b-3994-48d9-8dae-803263536e80" providerId="ADAL" clId="{54E1CFDD-5F52-498F-927A-5E2EE3235AC3}" dt="2026-02-05T15:26:47.842" v="223"/>
          <ac:grpSpMkLst>
            <pc:docMk/>
            <pc:sldMk cId="3798849343" sldId="318"/>
            <ac:grpSpMk id="4" creationId="{79F7D6BD-63DB-D112-0E4D-3491EA35BA2D}"/>
          </ac:grpSpMkLst>
        </pc:grpChg>
      </pc:sldChg>
      <pc:sldChg chg="add">
        <pc:chgData name="Emma Withers" userId="080ca73b-3994-48d9-8dae-803263536e80" providerId="ADAL" clId="{54E1CFDD-5F52-498F-927A-5E2EE3235AC3}" dt="2026-02-12T17:05:16.607" v="234" actId="2890"/>
        <pc:sldMkLst>
          <pc:docMk/>
          <pc:sldMk cId="1698401326" sldId="31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E2BC65-DD16-4FBA-8A0C-7E2D1D32042F}" type="datetimeFigureOut">
              <a:rPr lang="en-GB" smtClean="0"/>
              <a:t>12/02/2026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296AE8-9D1E-412E-8E92-799FE05EE0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68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296AE8-9D1E-412E-8E92-799FE05EE08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794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sv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2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6.svg"/><Relationship Id="rId10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47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6.svg"/><Relationship Id="rId7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48.png"/><Relationship Id="rId4" Type="http://schemas.openxmlformats.org/officeDocument/2006/relationships/image" Target="../media/image9.png"/><Relationship Id="rId9" Type="http://schemas.openxmlformats.org/officeDocument/2006/relationships/image" Target="../media/image47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50.svg"/><Relationship Id="rId18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49.png"/><Relationship Id="rId17" Type="http://schemas.openxmlformats.org/officeDocument/2006/relationships/image" Target="../media/image20.png"/><Relationship Id="rId2" Type="http://schemas.openxmlformats.org/officeDocument/2006/relationships/image" Target="../media/image7.png"/><Relationship Id="rId16" Type="http://schemas.openxmlformats.org/officeDocument/2006/relationships/image" Target="../media/image11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9.png"/><Relationship Id="rId15" Type="http://schemas.openxmlformats.org/officeDocument/2006/relationships/image" Target="../media/image8.png"/><Relationship Id="rId10" Type="http://schemas.openxmlformats.org/officeDocument/2006/relationships/image" Target="../media/image24.png"/><Relationship Id="rId19" Type="http://schemas.openxmlformats.org/officeDocument/2006/relationships/image" Target="../media/image10.png"/><Relationship Id="rId4" Type="http://schemas.openxmlformats.org/officeDocument/2006/relationships/image" Target="../media/image6.svg"/><Relationship Id="rId9" Type="http://schemas.openxmlformats.org/officeDocument/2006/relationships/image" Target="../media/image13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blue and white background&#10;&#10;AI-generated content may be incorrect.">
            <a:extLst>
              <a:ext uri="{FF2B5EF4-FFF2-40B4-BE49-F238E27FC236}">
                <a16:creationId xmlns:a16="http://schemas.microsoft.com/office/drawing/2014/main" id="{55B1303B-34E8-FB23-3428-59E4AA43E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089305" y="0"/>
            <a:ext cx="4198695" cy="4198695"/>
            <a:chOff x="0" y="0"/>
            <a:chExt cx="5598260" cy="55982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5598260" cy="5598260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740979" y="755194"/>
              <a:ext cx="4087873" cy="4087873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843456" y="857671"/>
              <a:ext cx="3882919" cy="3882919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617033" y="2133881"/>
              <a:ext cx="4364194" cy="2475688"/>
            </a:xfrm>
            <a:custGeom>
              <a:avLst/>
              <a:gdLst/>
              <a:ahLst/>
              <a:cxnLst/>
              <a:rect l="l" t="t" r="r" b="b"/>
              <a:pathLst>
                <a:path w="4364194" h="2475688">
                  <a:moveTo>
                    <a:pt x="0" y="0"/>
                  </a:moveTo>
                  <a:lnTo>
                    <a:pt x="4364194" y="0"/>
                  </a:lnTo>
                  <a:lnTo>
                    <a:pt x="4364194" y="2475688"/>
                  </a:lnTo>
                  <a:lnTo>
                    <a:pt x="0" y="2475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69320" y="1810372"/>
              <a:ext cx="2659620" cy="198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5848"/>
                </a:lnSpc>
              </a:pPr>
              <a:r>
                <a:rPr lang="en-US" sz="5041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 flipH="1" flipV="1">
            <a:off x="290593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AutoShape 25"/>
          <p:cNvSpPr/>
          <p:nvPr/>
        </p:nvSpPr>
        <p:spPr>
          <a:xfrm>
            <a:off x="668051" y="3587420"/>
            <a:ext cx="1214582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26" name="TextBox 26"/>
          <p:cNvSpPr txBox="1"/>
          <p:nvPr/>
        </p:nvSpPr>
        <p:spPr>
          <a:xfrm>
            <a:off x="668051" y="1908848"/>
            <a:ext cx="12563734" cy="1670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797"/>
              </a:lnSpc>
              <a:spcBef>
                <a:spcPct val="0"/>
              </a:spcBef>
            </a:pPr>
            <a:r>
              <a:rPr lang="en-US" sz="9855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ECOSYSTEMS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9500" y="3718877"/>
            <a:ext cx="6403300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WORKSHOP SLIDES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8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351" t="-6334" r="-40516" b="-381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2" r="-177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268919" y="2768548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DIPPER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8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351" t="-6334" r="-40516" b="-381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2" r="-177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825944" y="2732558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GREY HERON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8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351" t="-6334" r="-40516" b="-381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2" r="-177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1513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06651" y="6351500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MALLARD DUCK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8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351" t="-6334" r="-40516" b="-381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2" r="-177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18051"/>
            <a:ext cx="2014464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257798" y="6437314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MUTE SWAN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8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351" t="-6334" r="-40516" b="-381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2" r="-177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789983" y="6437314"/>
            <a:ext cx="5105068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SAND MARTIN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8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838" r="-93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431" r="-32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58" r="-100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6179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8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838" r="-93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431" r="-32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58" r="-100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6179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9319" y="2776692"/>
            <a:ext cx="570562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BROWN TROUT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8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838" r="-93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431" r="-32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58" r="-100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6179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09509" y="2776692"/>
            <a:ext cx="518857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PIKE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8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838" r="-93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431" r="-32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58" r="-100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5417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036210" y="2338542"/>
            <a:ext cx="5026364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ATLANTIC SALMON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8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838" r="-93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431" r="-32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58" r="-100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6179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79319" y="6443296"/>
            <a:ext cx="518621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EUROPEAN EEL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95A06A-4D27-3B4E-6618-642F6AC5937A}"/>
              </a:ext>
            </a:extLst>
          </p:cNvPr>
          <p:cNvSpPr/>
          <p:nvPr/>
        </p:nvSpPr>
        <p:spPr>
          <a:xfrm>
            <a:off x="1714500" y="2324100"/>
            <a:ext cx="14859000" cy="4419600"/>
          </a:xfrm>
          <a:prstGeom prst="roundRect">
            <a:avLst/>
          </a:prstGeom>
          <a:solidFill>
            <a:srgbClr val="0C4154"/>
          </a:solidFill>
          <a:ln>
            <a:solidFill>
              <a:srgbClr val="0C415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EE2D60-FB15-BDD5-7D1A-1CBEE637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9A1CC96-AF53-D98D-8C33-5B6C910E8428}"/>
              </a:ext>
            </a:extLst>
          </p:cNvPr>
          <p:cNvSpPr/>
          <p:nvPr/>
        </p:nvSpPr>
        <p:spPr>
          <a:xfrm>
            <a:off x="13942393" y="3324992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DEDB5DFE-7C6A-0274-9BDE-CF5239F569DA}"/>
              </a:ext>
            </a:extLst>
          </p:cNvPr>
          <p:cNvSpPr/>
          <p:nvPr/>
        </p:nvSpPr>
        <p:spPr>
          <a:xfrm flipH="1" flipV="1">
            <a:off x="88146" y="4992839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A5EF737-74E1-00E9-62F7-58033E7F2199}"/>
              </a:ext>
            </a:extLst>
          </p:cNvPr>
          <p:cNvSpPr/>
          <p:nvPr/>
        </p:nvSpPr>
        <p:spPr>
          <a:xfrm>
            <a:off x="2187517" y="2860977"/>
            <a:ext cx="13966883" cy="333569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C415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F8E02-A00F-F821-CE4F-B83D1D1C9FAC}"/>
              </a:ext>
            </a:extLst>
          </p:cNvPr>
          <p:cNvSpPr txBox="1"/>
          <p:nvPr/>
        </p:nvSpPr>
        <p:spPr>
          <a:xfrm>
            <a:off x="2393224" y="3059666"/>
            <a:ext cx="13707259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Visually identify some river species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Understand the life-cycle of some key river species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dirty="0">
              <a:latin typeface="Raleway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>
                <a:latin typeface="Raleway" pitchFamily="2" charset="0"/>
              </a:rPr>
              <a:t>Understand how species are connected to create our river ecosystem</a:t>
            </a: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0F124F25-C424-336D-6FE1-E929DEF2FA8A}"/>
              </a:ext>
            </a:extLst>
          </p:cNvPr>
          <p:cNvSpPr txBox="1"/>
          <p:nvPr/>
        </p:nvSpPr>
        <p:spPr>
          <a:xfrm>
            <a:off x="1524000" y="1406712"/>
            <a:ext cx="12819349" cy="85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GB" sz="5400" b="1" dirty="0"/>
              <a:t>BY THE END OF THIS WORKSHOP, WE WILL...</a:t>
            </a:r>
            <a:endParaRPr lang="en-US" sz="4968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" name="Group 12">
            <a:extLst>
              <a:ext uri="{FF2B5EF4-FFF2-40B4-BE49-F238E27FC236}">
                <a16:creationId xmlns:a16="http://schemas.microsoft.com/office/drawing/2014/main" id="{C1469F9A-90DE-EB6B-F7B1-E02616B44596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79F7D6BD-63DB-D112-0E4D-3491EA35BA2D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08727126-1E0B-EEA2-1BC6-C4E923BA0A2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15">
                <a:extLst>
                  <a:ext uri="{FF2B5EF4-FFF2-40B4-BE49-F238E27FC236}">
                    <a16:creationId xmlns:a16="http://schemas.microsoft.com/office/drawing/2014/main" id="{DF5584B7-3881-D352-26A1-10139ECA88E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B1655665-DBB6-9618-1CC2-A4624CD2CECE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0D385124-84D9-8B55-EA76-A9F39C5A43A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F7E3A72A-3F1B-A607-39C8-DFDF4B0AC531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F2F1AA28-5C9B-641A-0A62-D93EE979B833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15" name="Freeform 20">
                <a:extLst>
                  <a:ext uri="{FF2B5EF4-FFF2-40B4-BE49-F238E27FC236}">
                    <a16:creationId xmlns:a16="http://schemas.microsoft.com/office/drawing/2014/main" id="{BBE18D8D-9E6D-4CCC-D6E6-784B38002C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21">
                <a:extLst>
                  <a:ext uri="{FF2B5EF4-FFF2-40B4-BE49-F238E27FC236}">
                    <a16:creationId xmlns:a16="http://schemas.microsoft.com/office/drawing/2014/main" id="{9F37AB71-C1FA-EB8E-E335-7EC91A9985AE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13" name="Freeform 22">
              <a:extLst>
                <a:ext uri="{FF2B5EF4-FFF2-40B4-BE49-F238E27FC236}">
                  <a16:creationId xmlns:a16="http://schemas.microsoft.com/office/drawing/2014/main" id="{1AD71B1B-382E-9156-5312-0E60F026068E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1E2DE388-4F78-5E45-08FE-64C2FDC89647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8849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8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838" r="-93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431" r="-32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58" r="-100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5417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071258" y="6561114"/>
            <a:ext cx="56645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PERCH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036210" y="1474276"/>
            <a:ext cx="5026364" cy="3524738"/>
          </a:xfrm>
          <a:custGeom>
            <a:avLst/>
            <a:gdLst/>
            <a:ahLst/>
            <a:cxnLst/>
            <a:rect l="l" t="t" r="r" b="b"/>
            <a:pathLst>
              <a:path w="5026364" h="3524738">
                <a:moveTo>
                  <a:pt x="0" y="0"/>
                </a:moveTo>
                <a:lnTo>
                  <a:pt x="5026364" y="0"/>
                </a:lnTo>
                <a:lnTo>
                  <a:pt x="5026364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AutoShape 14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5" name="Group 15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7" name="Freeform 27"/>
          <p:cNvSpPr/>
          <p:nvPr/>
        </p:nvSpPr>
        <p:spPr>
          <a:xfrm>
            <a:off x="679319" y="1514008"/>
            <a:ext cx="5694359" cy="3485006"/>
          </a:xfrm>
          <a:custGeom>
            <a:avLst/>
            <a:gdLst/>
            <a:ahLst/>
            <a:cxnLst/>
            <a:rect l="l" t="t" r="r" b="b"/>
            <a:pathLst>
              <a:path w="5694359" h="3485006">
                <a:moveTo>
                  <a:pt x="0" y="0"/>
                </a:moveTo>
                <a:lnTo>
                  <a:pt x="5694359" y="0"/>
                </a:lnTo>
                <a:lnTo>
                  <a:pt x="5694359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8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09509" y="1474276"/>
            <a:ext cx="5188576" cy="3524738"/>
          </a:xfrm>
          <a:custGeom>
            <a:avLst/>
            <a:gdLst/>
            <a:ahLst/>
            <a:cxnLst/>
            <a:rect l="l" t="t" r="r" b="b"/>
            <a:pathLst>
              <a:path w="5188576" h="3524738">
                <a:moveTo>
                  <a:pt x="0" y="0"/>
                </a:moveTo>
                <a:lnTo>
                  <a:pt x="5188576" y="0"/>
                </a:lnTo>
                <a:lnTo>
                  <a:pt x="5188576" y="3524738"/>
                </a:lnTo>
                <a:lnTo>
                  <a:pt x="0" y="35247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838" r="-93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79319" y="5143500"/>
            <a:ext cx="5207106" cy="3482252"/>
          </a:xfrm>
          <a:custGeom>
            <a:avLst/>
            <a:gdLst/>
            <a:ahLst/>
            <a:cxnLst/>
            <a:rect l="l" t="t" r="r" b="b"/>
            <a:pathLst>
              <a:path w="5207106" h="3482252">
                <a:moveTo>
                  <a:pt x="0" y="0"/>
                </a:moveTo>
                <a:lnTo>
                  <a:pt x="5207106" y="0"/>
                </a:lnTo>
                <a:lnTo>
                  <a:pt x="5207106" y="3482252"/>
                </a:lnTo>
                <a:lnTo>
                  <a:pt x="0" y="34822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916828" y="5232615"/>
            <a:ext cx="5150681" cy="3333350"/>
          </a:xfrm>
          <a:custGeom>
            <a:avLst/>
            <a:gdLst/>
            <a:ahLst/>
            <a:cxnLst/>
            <a:rect l="l" t="t" r="r" b="b"/>
            <a:pathLst>
              <a:path w="5150681" h="3333350">
                <a:moveTo>
                  <a:pt x="0" y="0"/>
                </a:moveTo>
                <a:lnTo>
                  <a:pt x="5150680" y="0"/>
                </a:lnTo>
                <a:lnTo>
                  <a:pt x="5150680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6431" r="-32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071258" y="5178617"/>
            <a:ext cx="5664595" cy="3447135"/>
          </a:xfrm>
          <a:custGeom>
            <a:avLst/>
            <a:gdLst/>
            <a:ahLst/>
            <a:cxnLst/>
            <a:rect l="l" t="t" r="r" b="b"/>
            <a:pathLst>
              <a:path w="5664595" h="3447135">
                <a:moveTo>
                  <a:pt x="0" y="0"/>
                </a:moveTo>
                <a:lnTo>
                  <a:pt x="5664595" y="0"/>
                </a:lnTo>
                <a:lnTo>
                  <a:pt x="5664595" y="3447135"/>
                </a:lnTo>
                <a:lnTo>
                  <a:pt x="0" y="34471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58" r="-100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1" y="337101"/>
            <a:ext cx="1541749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FISH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916828" y="6404807"/>
            <a:ext cx="5145746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BARBEL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7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14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42" t="-15682" r="-138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7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14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42" t="-15682" r="-138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58858" y="2426125"/>
            <a:ext cx="5685142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PEARL MUSSELS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7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14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42" t="-15682" r="-138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426972" y="2332104"/>
            <a:ext cx="5011198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SNAIL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7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14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42" t="-15682" r="-138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462659" y="6005146"/>
            <a:ext cx="5685142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WHITE CLAWED CRAYFISH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9647587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462659" y="1477746"/>
            <a:ext cx="5685142" cy="3509787"/>
          </a:xfrm>
          <a:custGeom>
            <a:avLst/>
            <a:gdLst/>
            <a:ahLst/>
            <a:cxnLst/>
            <a:rect l="l" t="t" r="r" b="b"/>
            <a:pathLst>
              <a:path w="5685142" h="3509787">
                <a:moveTo>
                  <a:pt x="0" y="0"/>
                </a:moveTo>
                <a:lnTo>
                  <a:pt x="5685142" y="0"/>
                </a:lnTo>
                <a:lnTo>
                  <a:pt x="5685142" y="3509787"/>
                </a:lnTo>
                <a:lnTo>
                  <a:pt x="0" y="35097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7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462659" y="5143500"/>
            <a:ext cx="5685142" cy="3501972"/>
          </a:xfrm>
          <a:custGeom>
            <a:avLst/>
            <a:gdLst/>
            <a:ahLst/>
            <a:cxnLst/>
            <a:rect l="l" t="t" r="r" b="b"/>
            <a:pathLst>
              <a:path w="5685142" h="3501972">
                <a:moveTo>
                  <a:pt x="0" y="0"/>
                </a:moveTo>
                <a:lnTo>
                  <a:pt x="5685142" y="0"/>
                </a:lnTo>
                <a:lnTo>
                  <a:pt x="5685142" y="3501972"/>
                </a:lnTo>
                <a:lnTo>
                  <a:pt x="0" y="35019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114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9439046" y="1477746"/>
            <a:ext cx="4999124" cy="3501355"/>
          </a:xfrm>
          <a:custGeom>
            <a:avLst/>
            <a:gdLst/>
            <a:ahLst/>
            <a:cxnLst/>
            <a:rect l="l" t="t" r="r" b="b"/>
            <a:pathLst>
              <a:path w="4999124" h="3501355">
                <a:moveTo>
                  <a:pt x="0" y="0"/>
                </a:moveTo>
                <a:lnTo>
                  <a:pt x="4999124" y="0"/>
                </a:lnTo>
                <a:lnTo>
                  <a:pt x="4999124" y="3501356"/>
                </a:lnTo>
                <a:lnTo>
                  <a:pt x="0" y="35013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42" t="-15682" r="-138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9426972" y="5143500"/>
            <a:ext cx="5011198" cy="3520123"/>
          </a:xfrm>
          <a:custGeom>
            <a:avLst/>
            <a:gdLst/>
            <a:ahLst/>
            <a:cxnLst/>
            <a:rect l="l" t="t" r="r" b="b"/>
            <a:pathLst>
              <a:path w="5011198" h="3520123">
                <a:moveTo>
                  <a:pt x="0" y="0"/>
                </a:moveTo>
                <a:lnTo>
                  <a:pt x="5011198" y="0"/>
                </a:lnTo>
                <a:lnTo>
                  <a:pt x="5011198" y="3520123"/>
                </a:lnTo>
                <a:lnTo>
                  <a:pt x="0" y="352012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976470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MOLLUSCS AND CRUSTACEANS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426972" y="5980425"/>
            <a:ext cx="5011198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FRESHWATER SHRIMP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685" r="-228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941" b="-277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685" r="-228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941" b="-277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8051" y="2431257"/>
            <a:ext cx="5126499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WATER BOATMAN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685" r="-228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941" b="-277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39998" y="3107602"/>
            <a:ext cx="592673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DRAGONFLY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37640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68" r="-128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3" t="-7809" r="-26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685" r="-228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941" b="-277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68051" y="6483214"/>
            <a:ext cx="512649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MAYFLY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685" r="-228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941" b="-277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039998" y="6479626"/>
            <a:ext cx="4957577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POND SKATER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5227974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126499" cy="3588549"/>
          </a:xfrm>
          <a:custGeom>
            <a:avLst/>
            <a:gdLst/>
            <a:ahLst/>
            <a:cxnLst/>
            <a:rect l="l" t="t" r="r" b="b"/>
            <a:pathLst>
              <a:path w="5126499" h="3588549">
                <a:moveTo>
                  <a:pt x="0" y="0"/>
                </a:moveTo>
                <a:lnTo>
                  <a:pt x="5126499" y="0"/>
                </a:lnTo>
                <a:lnTo>
                  <a:pt x="5126499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068931" y="1554951"/>
            <a:ext cx="5926733" cy="3588549"/>
          </a:xfrm>
          <a:custGeom>
            <a:avLst/>
            <a:gdLst/>
            <a:ahLst/>
            <a:cxnLst/>
            <a:rect l="l" t="t" r="r" b="b"/>
            <a:pathLst>
              <a:path w="5926733" h="3588549">
                <a:moveTo>
                  <a:pt x="0" y="0"/>
                </a:moveTo>
                <a:lnTo>
                  <a:pt x="5926733" y="0"/>
                </a:lnTo>
                <a:lnTo>
                  <a:pt x="5926733" y="3588549"/>
                </a:lnTo>
                <a:lnTo>
                  <a:pt x="0" y="358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255268"/>
            <a:ext cx="5126499" cy="3415530"/>
          </a:xfrm>
          <a:custGeom>
            <a:avLst/>
            <a:gdLst/>
            <a:ahLst/>
            <a:cxnLst/>
            <a:rect l="l" t="t" r="r" b="b"/>
            <a:pathLst>
              <a:path w="5126499" h="3415530">
                <a:moveTo>
                  <a:pt x="0" y="0"/>
                </a:moveTo>
                <a:lnTo>
                  <a:pt x="5126499" y="0"/>
                </a:lnTo>
                <a:lnTo>
                  <a:pt x="5126499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039998" y="5255268"/>
            <a:ext cx="4957577" cy="3408355"/>
          </a:xfrm>
          <a:custGeom>
            <a:avLst/>
            <a:gdLst/>
            <a:ahLst/>
            <a:cxnLst/>
            <a:rect l="l" t="t" r="r" b="b"/>
            <a:pathLst>
              <a:path w="4957577" h="3408355">
                <a:moveTo>
                  <a:pt x="0" y="0"/>
                </a:moveTo>
                <a:lnTo>
                  <a:pt x="4957577" y="0"/>
                </a:lnTo>
                <a:lnTo>
                  <a:pt x="4957577" y="3408355"/>
                </a:lnTo>
                <a:lnTo>
                  <a:pt x="0" y="34083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685" r="-2289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11245225" y="5255268"/>
            <a:ext cx="4720153" cy="3415530"/>
          </a:xfrm>
          <a:custGeom>
            <a:avLst/>
            <a:gdLst/>
            <a:ahLst/>
            <a:cxnLst/>
            <a:rect l="l" t="t" r="r" b="b"/>
            <a:pathLst>
              <a:path w="4720153" h="3415530">
                <a:moveTo>
                  <a:pt x="0" y="0"/>
                </a:moveTo>
                <a:lnTo>
                  <a:pt x="4720153" y="0"/>
                </a:lnTo>
                <a:lnTo>
                  <a:pt x="4720153" y="3415530"/>
                </a:lnTo>
                <a:lnTo>
                  <a:pt x="0" y="3415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4941" b="-2774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TextBox 31"/>
          <p:cNvSpPr txBox="1"/>
          <p:nvPr/>
        </p:nvSpPr>
        <p:spPr>
          <a:xfrm>
            <a:off x="550930" y="337101"/>
            <a:ext cx="53450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INVERTEBRATES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245225" y="6423743"/>
            <a:ext cx="472015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CADDISFLY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91" r="-30127" b="-231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5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4" b="-39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9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8051" y="2669452"/>
            <a:ext cx="5445723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WATER CROWFOOT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91" r="-30127" b="-231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5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4" b="-39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9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13798" y="2380935"/>
            <a:ext cx="4766954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WHITE WILLOW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91" r="-30127" b="-231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5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4" b="-39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9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91" r="-30127" b="-231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5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4" b="-39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9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68051" y="6373421"/>
            <a:ext cx="5445723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COMMON REED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563250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68051" y="1554951"/>
            <a:ext cx="5448339" cy="3487906"/>
          </a:xfrm>
          <a:custGeom>
            <a:avLst/>
            <a:gdLst/>
            <a:ahLst/>
            <a:cxnLst/>
            <a:rect l="l" t="t" r="r" b="b"/>
            <a:pathLst>
              <a:path w="5448339" h="3487906">
                <a:moveTo>
                  <a:pt x="0" y="0"/>
                </a:moveTo>
                <a:lnTo>
                  <a:pt x="5448338" y="0"/>
                </a:lnTo>
                <a:lnTo>
                  <a:pt x="5448338" y="3487906"/>
                </a:lnTo>
                <a:lnTo>
                  <a:pt x="0" y="3487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91" r="-30127" b="-231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6313798" y="1561403"/>
            <a:ext cx="4760164" cy="3481454"/>
          </a:xfrm>
          <a:custGeom>
            <a:avLst/>
            <a:gdLst/>
            <a:ahLst/>
            <a:cxnLst/>
            <a:rect l="l" t="t" r="r" b="b"/>
            <a:pathLst>
              <a:path w="4760164" h="3481454">
                <a:moveTo>
                  <a:pt x="0" y="0"/>
                </a:moveTo>
                <a:lnTo>
                  <a:pt x="4760164" y="0"/>
                </a:lnTo>
                <a:lnTo>
                  <a:pt x="4760164" y="3481454"/>
                </a:lnTo>
                <a:lnTo>
                  <a:pt x="0" y="34814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5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668051" y="5134287"/>
            <a:ext cx="5448339" cy="3500290"/>
          </a:xfrm>
          <a:custGeom>
            <a:avLst/>
            <a:gdLst/>
            <a:ahLst/>
            <a:cxnLst/>
            <a:rect l="l" t="t" r="r" b="b"/>
            <a:pathLst>
              <a:path w="5448339" h="3500290">
                <a:moveTo>
                  <a:pt x="0" y="0"/>
                </a:moveTo>
                <a:lnTo>
                  <a:pt x="5448338" y="0"/>
                </a:lnTo>
                <a:lnTo>
                  <a:pt x="5448338" y="3500290"/>
                </a:lnTo>
                <a:lnTo>
                  <a:pt x="0" y="350029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54" b="-39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6313798" y="5143500"/>
            <a:ext cx="4766954" cy="3491077"/>
          </a:xfrm>
          <a:custGeom>
            <a:avLst/>
            <a:gdLst/>
            <a:ahLst/>
            <a:cxnLst/>
            <a:rect l="l" t="t" r="r" b="b"/>
            <a:pathLst>
              <a:path w="4766954" h="3491077">
                <a:moveTo>
                  <a:pt x="0" y="0"/>
                </a:moveTo>
                <a:lnTo>
                  <a:pt x="4766955" y="0"/>
                </a:lnTo>
                <a:lnTo>
                  <a:pt x="4766955" y="3491077"/>
                </a:lnTo>
                <a:lnTo>
                  <a:pt x="0" y="34910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99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550930" y="337101"/>
            <a:ext cx="2680371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PLANTS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313798" y="6373421"/>
            <a:ext cx="476695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ALGAE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76859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764116" y="2388573"/>
            <a:ext cx="4759767" cy="4759767"/>
          </a:xfrm>
          <a:custGeom>
            <a:avLst/>
            <a:gdLst/>
            <a:ahLst/>
            <a:cxnLst/>
            <a:rect l="l" t="t" r="r" b="b"/>
            <a:pathLst>
              <a:path w="4759767" h="4759767">
                <a:moveTo>
                  <a:pt x="0" y="0"/>
                </a:moveTo>
                <a:lnTo>
                  <a:pt x="4759768" y="0"/>
                </a:lnTo>
                <a:lnTo>
                  <a:pt x="4759768" y="4759767"/>
                </a:lnTo>
                <a:lnTo>
                  <a:pt x="0" y="4759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550930" y="337101"/>
            <a:ext cx="388572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LIFECYCLES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059231" y="4382143"/>
            <a:ext cx="6169539" cy="82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SALMON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98233" y="8864410"/>
            <a:ext cx="39898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5-minute task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1903" y="4958821"/>
            <a:ext cx="12859236" cy="6256905"/>
          </a:xfrm>
          <a:custGeom>
            <a:avLst/>
            <a:gdLst/>
            <a:ahLst/>
            <a:cxnLst/>
            <a:rect l="l" t="t" r="r" b="b"/>
            <a:pathLst>
              <a:path w="12859236" h="6256905">
                <a:moveTo>
                  <a:pt x="0" y="0"/>
                </a:moveTo>
                <a:lnTo>
                  <a:pt x="12859236" y="0"/>
                </a:lnTo>
                <a:lnTo>
                  <a:pt x="12859236" y="6256905"/>
                </a:lnTo>
                <a:lnTo>
                  <a:pt x="0" y="6256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726" b="-351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flipV="1">
            <a:off x="2601903" y="-1212358"/>
            <a:ext cx="12683053" cy="6171180"/>
          </a:xfrm>
          <a:custGeom>
            <a:avLst/>
            <a:gdLst/>
            <a:ahLst/>
            <a:cxnLst/>
            <a:rect l="l" t="t" r="r" b="b"/>
            <a:pathLst>
              <a:path w="12683053" h="6171180">
                <a:moveTo>
                  <a:pt x="0" y="6171179"/>
                </a:moveTo>
                <a:lnTo>
                  <a:pt x="12683053" y="6171179"/>
                </a:lnTo>
                <a:lnTo>
                  <a:pt x="12683053" y="0"/>
                </a:lnTo>
                <a:lnTo>
                  <a:pt x="0" y="0"/>
                </a:lnTo>
                <a:lnTo>
                  <a:pt x="0" y="6171179"/>
                </a:lnTo>
                <a:close/>
              </a:path>
            </a:pathLst>
          </a:custGeom>
          <a:blipFill>
            <a:blip r:embed="rId3"/>
            <a:stretch>
              <a:fillRect t="-66726" b="-3519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2753568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61866" y="676687"/>
            <a:ext cx="8564268" cy="8564268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57200" cap="sq">
              <a:solidFill>
                <a:srgbClr val="6BBDD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48479" tIns="48479" rIns="48479" bIns="48479" rtlCol="0" anchor="ctr"/>
            <a:lstStyle/>
            <a:p>
              <a:pPr algn="ctr">
                <a:lnSpc>
                  <a:spcPts val="187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385441" y="2014464"/>
            <a:ext cx="5939638" cy="2363111"/>
            <a:chOff x="0" y="0"/>
            <a:chExt cx="7919518" cy="3150815"/>
          </a:xfrm>
        </p:grpSpPr>
        <p:grpSp>
          <p:nvGrpSpPr>
            <p:cNvPr id="30" name="Group 30"/>
            <p:cNvGrpSpPr/>
            <p:nvPr/>
          </p:nvGrpSpPr>
          <p:grpSpPr>
            <a:xfrm rot="-1624402">
              <a:off x="3483209" y="289933"/>
              <a:ext cx="1614092" cy="1412330"/>
              <a:chOff x="0" y="0"/>
              <a:chExt cx="812800" cy="7112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 rot="-5281159">
              <a:off x="3245084" y="546859"/>
              <a:ext cx="689930" cy="656157"/>
              <a:chOff x="0" y="0"/>
              <a:chExt cx="747806" cy="7112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116845" y="282575"/>
                <a:ext cx="514117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 rot="-3250671">
              <a:off x="4251029" y="161455"/>
              <a:ext cx="78451" cy="756020"/>
              <a:chOff x="0" y="0"/>
              <a:chExt cx="24256" cy="233747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47625"/>
                <a:ext cx="24256" cy="2813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 rot="-2995327">
              <a:off x="4191021" y="76244"/>
              <a:ext cx="62258" cy="630749"/>
              <a:chOff x="0" y="0"/>
              <a:chExt cx="19249" cy="195016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2" name="Group 42"/>
            <p:cNvGrpSpPr/>
            <p:nvPr/>
          </p:nvGrpSpPr>
          <p:grpSpPr>
            <a:xfrm>
              <a:off x="3960793" y="164753"/>
              <a:ext cx="62258" cy="630749"/>
              <a:chOff x="0" y="0"/>
              <a:chExt cx="19249" cy="195016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47625"/>
                <a:ext cx="19249" cy="2426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 rot="-2829512">
              <a:off x="4537225" y="495935"/>
              <a:ext cx="101155" cy="503805"/>
              <a:chOff x="0" y="0"/>
              <a:chExt cx="31275" cy="155767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48" name="Group 48"/>
            <p:cNvGrpSpPr/>
            <p:nvPr/>
          </p:nvGrpSpPr>
          <p:grpSpPr>
            <a:xfrm rot="-2700000">
              <a:off x="4068845" y="214004"/>
              <a:ext cx="146934" cy="413016"/>
              <a:chOff x="0" y="0"/>
              <a:chExt cx="45429" cy="127697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Box 50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1" name="Group 51"/>
            <p:cNvGrpSpPr/>
            <p:nvPr/>
          </p:nvGrpSpPr>
          <p:grpSpPr>
            <a:xfrm rot="97048">
              <a:off x="3887325" y="482119"/>
              <a:ext cx="146934" cy="413016"/>
              <a:chOff x="0" y="0"/>
              <a:chExt cx="45429" cy="127697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47625"/>
                <a:ext cx="45429" cy="175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3834777" y="369430"/>
              <a:ext cx="505508" cy="505508"/>
              <a:chOff x="0" y="0"/>
              <a:chExt cx="812800" cy="8128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57" name="Group 57"/>
            <p:cNvGrpSpPr/>
            <p:nvPr/>
          </p:nvGrpSpPr>
          <p:grpSpPr>
            <a:xfrm rot="-7010399">
              <a:off x="3613039" y="464172"/>
              <a:ext cx="101155" cy="503805"/>
              <a:chOff x="0" y="0"/>
              <a:chExt cx="31275" cy="155767"/>
            </a:xfrm>
          </p:grpSpPr>
          <p:sp>
            <p:nvSpPr>
              <p:cNvPr id="58" name="Freeform 58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" name="TextBox 59"/>
              <p:cNvSpPr txBox="1"/>
              <p:nvPr/>
            </p:nvSpPr>
            <p:spPr>
              <a:xfrm>
                <a:off x="0" y="-47625"/>
                <a:ext cx="31275" cy="203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0" name="Group 60"/>
            <p:cNvGrpSpPr/>
            <p:nvPr/>
          </p:nvGrpSpPr>
          <p:grpSpPr>
            <a:xfrm>
              <a:off x="2347636" y="1475320"/>
              <a:ext cx="4312238" cy="1051991"/>
              <a:chOff x="0" y="0"/>
              <a:chExt cx="1333263" cy="325256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TextBox 62"/>
              <p:cNvSpPr txBox="1"/>
              <p:nvPr/>
            </p:nvSpPr>
            <p:spPr>
              <a:xfrm>
                <a:off x="124993" y="-17132"/>
                <a:ext cx="1083276" cy="3118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3" name="Group 63"/>
            <p:cNvGrpSpPr/>
            <p:nvPr/>
          </p:nvGrpSpPr>
          <p:grpSpPr>
            <a:xfrm rot="-405581">
              <a:off x="4222853" y="1704766"/>
              <a:ext cx="3029703" cy="732151"/>
              <a:chOff x="0" y="0"/>
              <a:chExt cx="1329862" cy="321371"/>
            </a:xfrm>
          </p:grpSpPr>
          <p:sp>
            <p:nvSpPr>
              <p:cNvPr id="64" name="Freeform 64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5" name="TextBox 65"/>
              <p:cNvSpPr txBox="1"/>
              <p:nvPr/>
            </p:nvSpPr>
            <p:spPr>
              <a:xfrm>
                <a:off x="124675" y="-17496"/>
                <a:ext cx="1080513" cy="3087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6" name="Group 66"/>
            <p:cNvGrpSpPr/>
            <p:nvPr/>
          </p:nvGrpSpPr>
          <p:grpSpPr>
            <a:xfrm rot="-405581">
              <a:off x="4834220" y="1881297"/>
              <a:ext cx="3029703" cy="381998"/>
              <a:chOff x="0" y="0"/>
              <a:chExt cx="1329862" cy="167675"/>
            </a:xfrm>
          </p:grpSpPr>
          <p:sp>
            <p:nvSpPr>
              <p:cNvPr id="67" name="Freeform 67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TextBox 68"/>
              <p:cNvSpPr txBox="1"/>
              <p:nvPr/>
            </p:nvSpPr>
            <p:spPr>
              <a:xfrm>
                <a:off x="124675" y="-31905"/>
                <a:ext cx="1080513" cy="18386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69" name="Group 69"/>
            <p:cNvGrpSpPr/>
            <p:nvPr/>
          </p:nvGrpSpPr>
          <p:grpSpPr>
            <a:xfrm rot="687336">
              <a:off x="851267" y="1769199"/>
              <a:ext cx="2432383" cy="135752"/>
              <a:chOff x="0" y="0"/>
              <a:chExt cx="1329862" cy="74220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124675" y="-40667"/>
                <a:ext cx="1080513" cy="107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2" name="Group 72"/>
            <p:cNvGrpSpPr/>
            <p:nvPr/>
          </p:nvGrpSpPr>
          <p:grpSpPr>
            <a:xfrm rot="1105593">
              <a:off x="2704987" y="1623128"/>
              <a:ext cx="416533" cy="133322"/>
              <a:chOff x="0" y="0"/>
              <a:chExt cx="1391177" cy="445281"/>
            </a:xfrm>
          </p:grpSpPr>
          <p:sp>
            <p:nvSpPr>
              <p:cNvPr id="73" name="Freeform 73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TextBox 74"/>
              <p:cNvSpPr txBox="1"/>
              <p:nvPr/>
            </p:nvSpPr>
            <p:spPr>
              <a:xfrm>
                <a:off x="130423" y="-5880"/>
                <a:ext cx="1130332" cy="40941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75" name="AutoShape 75"/>
            <p:cNvSpPr/>
            <p:nvPr/>
          </p:nvSpPr>
          <p:spPr>
            <a:xfrm>
              <a:off x="1134658" y="1523349"/>
              <a:ext cx="1614022" cy="105991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6" name="Group 76"/>
            <p:cNvGrpSpPr/>
            <p:nvPr/>
          </p:nvGrpSpPr>
          <p:grpSpPr>
            <a:xfrm rot="458737">
              <a:off x="1622229" y="1683084"/>
              <a:ext cx="1114431" cy="245187"/>
              <a:chOff x="0" y="0"/>
              <a:chExt cx="3722085" cy="818900"/>
            </a:xfrm>
          </p:grpSpPr>
          <p:sp>
            <p:nvSpPr>
              <p:cNvPr id="77" name="Freeform 77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" name="TextBox 78"/>
              <p:cNvSpPr txBox="1"/>
              <p:nvPr/>
            </p:nvSpPr>
            <p:spPr>
              <a:xfrm>
                <a:off x="348946" y="29147"/>
                <a:ext cx="3024194" cy="7129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79" name="Group 79"/>
            <p:cNvGrpSpPr/>
            <p:nvPr/>
          </p:nvGrpSpPr>
          <p:grpSpPr>
            <a:xfrm rot="236965">
              <a:off x="2146108" y="1651989"/>
              <a:ext cx="628971" cy="292562"/>
              <a:chOff x="0" y="0"/>
              <a:chExt cx="3722085" cy="1731304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" name="TextBox 81"/>
              <p:cNvSpPr txBox="1"/>
              <p:nvPr/>
            </p:nvSpPr>
            <p:spPr>
              <a:xfrm>
                <a:off x="348946" y="114685"/>
                <a:ext cx="3024194" cy="14543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82" name="Group 82"/>
            <p:cNvGrpSpPr/>
            <p:nvPr/>
          </p:nvGrpSpPr>
          <p:grpSpPr>
            <a:xfrm>
              <a:off x="6152416" y="1534229"/>
              <a:ext cx="1353353" cy="244771"/>
              <a:chOff x="0" y="0"/>
              <a:chExt cx="418431" cy="75679"/>
            </a:xfrm>
          </p:grpSpPr>
          <p:sp>
            <p:nvSpPr>
              <p:cNvPr id="83" name="Freeform 83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" name="TextBox 84"/>
              <p:cNvSpPr txBox="1"/>
              <p:nvPr/>
            </p:nvSpPr>
            <p:spPr>
              <a:xfrm>
                <a:off x="0" y="-47625"/>
                <a:ext cx="418431" cy="1233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85" name="AutoShape 85"/>
            <p:cNvSpPr/>
            <p:nvPr/>
          </p:nvSpPr>
          <p:spPr>
            <a:xfrm flipV="1">
              <a:off x="7492084" y="1529948"/>
              <a:ext cx="231918" cy="312621"/>
            </a:xfrm>
            <a:prstGeom prst="line">
              <a:avLst/>
            </a:prstGeom>
            <a:ln w="77284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AutoShape 86"/>
            <p:cNvSpPr/>
            <p:nvPr/>
          </p:nvSpPr>
          <p:spPr>
            <a:xfrm>
              <a:off x="7222730" y="1699564"/>
              <a:ext cx="673383" cy="81080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7" name="Group 87"/>
            <p:cNvGrpSpPr/>
            <p:nvPr/>
          </p:nvGrpSpPr>
          <p:grpSpPr>
            <a:xfrm rot="1564580">
              <a:off x="7814500" y="1780686"/>
              <a:ext cx="69479" cy="177785"/>
              <a:chOff x="0" y="0"/>
              <a:chExt cx="115942" cy="296675"/>
            </a:xfrm>
          </p:grpSpPr>
          <p:sp>
            <p:nvSpPr>
              <p:cNvPr id="88" name="Freeform 88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" name="TextBox 89"/>
              <p:cNvSpPr txBox="1"/>
              <p:nvPr/>
            </p:nvSpPr>
            <p:spPr>
              <a:xfrm>
                <a:off x="10870" y="-19812"/>
                <a:ext cx="94203" cy="2886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0" name="Group 90"/>
            <p:cNvGrpSpPr/>
            <p:nvPr/>
          </p:nvGrpSpPr>
          <p:grpSpPr>
            <a:xfrm rot="4019289">
              <a:off x="7744861" y="1844112"/>
              <a:ext cx="65850" cy="183136"/>
              <a:chOff x="0" y="0"/>
              <a:chExt cx="109886" cy="305605"/>
            </a:xfrm>
          </p:grpSpPr>
          <p:sp>
            <p:nvSpPr>
              <p:cNvPr id="91" name="Freeform 91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" name="TextBox 92"/>
              <p:cNvSpPr txBox="1"/>
              <p:nvPr/>
            </p:nvSpPr>
            <p:spPr>
              <a:xfrm>
                <a:off x="10302" y="-18975"/>
                <a:ext cx="8928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3" name="Group 93"/>
            <p:cNvGrpSpPr/>
            <p:nvPr/>
          </p:nvGrpSpPr>
          <p:grpSpPr>
            <a:xfrm rot="3388502">
              <a:off x="7781407" y="1720749"/>
              <a:ext cx="79304" cy="183136"/>
              <a:chOff x="0" y="0"/>
              <a:chExt cx="132336" cy="305605"/>
            </a:xfrm>
          </p:grpSpPr>
          <p:sp>
            <p:nvSpPr>
              <p:cNvPr id="94" name="Freeform 94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" name="TextBox 95"/>
              <p:cNvSpPr txBox="1"/>
              <p:nvPr/>
            </p:nvSpPr>
            <p:spPr>
              <a:xfrm>
                <a:off x="12407" y="-18975"/>
                <a:ext cx="107523" cy="2959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6" name="Group 96"/>
            <p:cNvGrpSpPr/>
            <p:nvPr/>
          </p:nvGrpSpPr>
          <p:grpSpPr>
            <a:xfrm>
              <a:off x="7062922" y="1731937"/>
              <a:ext cx="440238" cy="205007"/>
              <a:chOff x="0" y="0"/>
              <a:chExt cx="136113" cy="63384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" name="TextBox 98"/>
              <p:cNvSpPr txBox="1"/>
              <p:nvPr/>
            </p:nvSpPr>
            <p:spPr>
              <a:xfrm>
                <a:off x="0" y="-47625"/>
                <a:ext cx="136113" cy="1110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99" name="Group 99"/>
            <p:cNvGrpSpPr/>
            <p:nvPr/>
          </p:nvGrpSpPr>
          <p:grpSpPr>
            <a:xfrm>
              <a:off x="7657796" y="1814776"/>
              <a:ext cx="136289" cy="92554"/>
              <a:chOff x="0" y="0"/>
              <a:chExt cx="42138" cy="28616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" name="TextBox 101"/>
              <p:cNvSpPr txBox="1"/>
              <p:nvPr/>
            </p:nvSpPr>
            <p:spPr>
              <a:xfrm>
                <a:off x="0" y="-47625"/>
                <a:ext cx="42138" cy="762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2" name="Group 102"/>
            <p:cNvGrpSpPr/>
            <p:nvPr/>
          </p:nvGrpSpPr>
          <p:grpSpPr>
            <a:xfrm rot="186892">
              <a:off x="1074338" y="1609847"/>
              <a:ext cx="846073" cy="206725"/>
              <a:chOff x="0" y="0"/>
              <a:chExt cx="261590" cy="63916"/>
            </a:xfrm>
          </p:grpSpPr>
          <p:sp>
            <p:nvSpPr>
              <p:cNvPr id="103" name="Freeform 103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" name="TextBox 104"/>
              <p:cNvSpPr txBox="1"/>
              <p:nvPr/>
            </p:nvSpPr>
            <p:spPr>
              <a:xfrm>
                <a:off x="0" y="-47625"/>
                <a:ext cx="261590" cy="111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5" name="Group 105"/>
            <p:cNvGrpSpPr/>
            <p:nvPr/>
          </p:nvGrpSpPr>
          <p:grpSpPr>
            <a:xfrm rot="186892">
              <a:off x="913209" y="1563798"/>
              <a:ext cx="846073" cy="182059"/>
              <a:chOff x="0" y="0"/>
              <a:chExt cx="261590" cy="56289"/>
            </a:xfrm>
          </p:grpSpPr>
          <p:sp>
            <p:nvSpPr>
              <p:cNvPr id="106" name="Freeform 106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" name="TextBox 107"/>
              <p:cNvSpPr txBox="1"/>
              <p:nvPr/>
            </p:nvSpPr>
            <p:spPr>
              <a:xfrm>
                <a:off x="0" y="-47625"/>
                <a:ext cx="261590" cy="1039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08" name="Group 108"/>
            <p:cNvGrpSpPr/>
            <p:nvPr/>
          </p:nvGrpSpPr>
          <p:grpSpPr>
            <a:xfrm rot="-1711653">
              <a:off x="129681" y="498404"/>
              <a:ext cx="874830" cy="765476"/>
              <a:chOff x="0" y="0"/>
              <a:chExt cx="812800" cy="711200"/>
            </a:xfrm>
          </p:grpSpPr>
          <p:sp>
            <p:nvSpPr>
              <p:cNvPr id="109" name="Freeform 109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" name="TextBox 110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1" name="Group 111"/>
            <p:cNvGrpSpPr/>
            <p:nvPr/>
          </p:nvGrpSpPr>
          <p:grpSpPr>
            <a:xfrm rot="-1711653">
              <a:off x="129681" y="1180955"/>
              <a:ext cx="874830" cy="765476"/>
              <a:chOff x="0" y="0"/>
              <a:chExt cx="812800" cy="711200"/>
            </a:xfrm>
          </p:grpSpPr>
          <p:sp>
            <p:nvSpPr>
              <p:cNvPr id="112" name="Freeform 11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" name="TextBox 113"/>
              <p:cNvSpPr txBox="1"/>
              <p:nvPr/>
            </p:nvSpPr>
            <p:spPr>
              <a:xfrm>
                <a:off x="127000" y="282575"/>
                <a:ext cx="558800" cy="3778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14" name="AutoShape 114"/>
            <p:cNvSpPr/>
            <p:nvPr/>
          </p:nvSpPr>
          <p:spPr>
            <a:xfrm flipH="1">
              <a:off x="115309" y="1770692"/>
              <a:ext cx="1136471" cy="431590"/>
            </a:xfrm>
            <a:prstGeom prst="line">
              <a:avLst/>
            </a:prstGeom>
            <a:ln w="44162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5" name="Group 115"/>
            <p:cNvGrpSpPr/>
            <p:nvPr/>
          </p:nvGrpSpPr>
          <p:grpSpPr>
            <a:xfrm>
              <a:off x="187977" y="1298286"/>
              <a:ext cx="773852" cy="784700"/>
              <a:chOff x="0" y="0"/>
              <a:chExt cx="801563" cy="812800"/>
            </a:xfrm>
          </p:grpSpPr>
          <p:sp>
            <p:nvSpPr>
              <p:cNvPr id="116" name="Freeform 116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" name="TextBox 117"/>
              <p:cNvSpPr txBox="1"/>
              <p:nvPr/>
            </p:nvSpPr>
            <p:spPr>
              <a:xfrm>
                <a:off x="75147" y="28575"/>
                <a:ext cx="65127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18" name="Group 118"/>
            <p:cNvGrpSpPr/>
            <p:nvPr/>
          </p:nvGrpSpPr>
          <p:grpSpPr>
            <a:xfrm rot="-335979">
              <a:off x="152261" y="460704"/>
              <a:ext cx="226342" cy="768467"/>
              <a:chOff x="0" y="0"/>
              <a:chExt cx="231837" cy="787122"/>
            </a:xfrm>
          </p:grpSpPr>
          <p:sp>
            <p:nvSpPr>
              <p:cNvPr id="119" name="Freeform 119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" name="TextBox 120"/>
              <p:cNvSpPr txBox="1"/>
              <p:nvPr/>
            </p:nvSpPr>
            <p:spPr>
              <a:xfrm>
                <a:off x="21735" y="26168"/>
                <a:ext cx="188368" cy="6871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1" name="Group 121"/>
            <p:cNvGrpSpPr/>
            <p:nvPr/>
          </p:nvGrpSpPr>
          <p:grpSpPr>
            <a:xfrm rot="-6987848">
              <a:off x="228935" y="1734704"/>
              <a:ext cx="226342" cy="651627"/>
              <a:chOff x="0" y="0"/>
              <a:chExt cx="231837" cy="667446"/>
            </a:xfrm>
          </p:grpSpPr>
          <p:sp>
            <p:nvSpPr>
              <p:cNvPr id="122" name="Freeform 122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3" name="TextBox 123"/>
              <p:cNvSpPr txBox="1"/>
              <p:nvPr/>
            </p:nvSpPr>
            <p:spPr>
              <a:xfrm>
                <a:off x="21735" y="14948"/>
                <a:ext cx="188368" cy="58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4" name="Group 124"/>
            <p:cNvGrpSpPr/>
            <p:nvPr/>
          </p:nvGrpSpPr>
          <p:grpSpPr>
            <a:xfrm rot="-6987848">
              <a:off x="747265" y="1336394"/>
              <a:ext cx="226342" cy="1057771"/>
              <a:chOff x="0" y="0"/>
              <a:chExt cx="231837" cy="1083449"/>
            </a:xfrm>
          </p:grpSpPr>
          <p:sp>
            <p:nvSpPr>
              <p:cNvPr id="125" name="Freeform 125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6" name="TextBox 126"/>
              <p:cNvSpPr txBox="1"/>
              <p:nvPr/>
            </p:nvSpPr>
            <p:spPr>
              <a:xfrm>
                <a:off x="21735" y="53948"/>
                <a:ext cx="188368" cy="927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27" name="Group 127"/>
            <p:cNvGrpSpPr/>
            <p:nvPr/>
          </p:nvGrpSpPr>
          <p:grpSpPr>
            <a:xfrm rot="1136927">
              <a:off x="156268" y="1530442"/>
              <a:ext cx="131375" cy="707263"/>
              <a:chOff x="0" y="0"/>
              <a:chExt cx="40619" cy="218673"/>
            </a:xfrm>
          </p:grpSpPr>
          <p:sp>
            <p:nvSpPr>
              <p:cNvPr id="128" name="Freeform 128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TextBox 129"/>
              <p:cNvSpPr txBox="1"/>
              <p:nvPr/>
            </p:nvSpPr>
            <p:spPr>
              <a:xfrm>
                <a:off x="0" y="-47625"/>
                <a:ext cx="40619" cy="26629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0" name="Group 130"/>
            <p:cNvGrpSpPr/>
            <p:nvPr/>
          </p:nvGrpSpPr>
          <p:grpSpPr>
            <a:xfrm rot="1136927">
              <a:off x="200519" y="1904500"/>
              <a:ext cx="148083" cy="133497"/>
              <a:chOff x="0" y="0"/>
              <a:chExt cx="45785" cy="41275"/>
            </a:xfrm>
          </p:grpSpPr>
          <p:sp>
            <p:nvSpPr>
              <p:cNvPr id="131" name="Freeform 131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TextBox 132"/>
              <p:cNvSpPr txBox="1"/>
              <p:nvPr/>
            </p:nvSpPr>
            <p:spPr>
              <a:xfrm>
                <a:off x="0" y="-47625"/>
                <a:ext cx="45785" cy="88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3" name="Group 133"/>
            <p:cNvGrpSpPr/>
            <p:nvPr/>
          </p:nvGrpSpPr>
          <p:grpSpPr>
            <a:xfrm rot="1987038">
              <a:off x="416458" y="913239"/>
              <a:ext cx="951726" cy="650281"/>
              <a:chOff x="0" y="0"/>
              <a:chExt cx="294256" cy="201055"/>
            </a:xfrm>
          </p:grpSpPr>
          <p:sp>
            <p:nvSpPr>
              <p:cNvPr id="134" name="Freeform 134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TextBox 135"/>
              <p:cNvSpPr txBox="1"/>
              <p:nvPr/>
            </p:nvSpPr>
            <p:spPr>
              <a:xfrm>
                <a:off x="0" y="-47625"/>
                <a:ext cx="294256" cy="2486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6" name="Group 136"/>
            <p:cNvGrpSpPr/>
            <p:nvPr/>
          </p:nvGrpSpPr>
          <p:grpSpPr>
            <a:xfrm rot="-6273024">
              <a:off x="11507" y="1178398"/>
              <a:ext cx="709514" cy="224830"/>
              <a:chOff x="0" y="0"/>
              <a:chExt cx="219368" cy="69513"/>
            </a:xfrm>
          </p:grpSpPr>
          <p:sp>
            <p:nvSpPr>
              <p:cNvPr id="137" name="Freeform 137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8" name="TextBox 138"/>
              <p:cNvSpPr txBox="1"/>
              <p:nvPr/>
            </p:nvSpPr>
            <p:spPr>
              <a:xfrm>
                <a:off x="0" y="-47625"/>
                <a:ext cx="219368" cy="1171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39" name="Group 139"/>
            <p:cNvGrpSpPr/>
            <p:nvPr/>
          </p:nvGrpSpPr>
          <p:grpSpPr>
            <a:xfrm rot="-8574470">
              <a:off x="130585" y="586975"/>
              <a:ext cx="710924" cy="289166"/>
              <a:chOff x="0" y="0"/>
              <a:chExt cx="219804" cy="89405"/>
            </a:xfrm>
          </p:grpSpPr>
          <p:sp>
            <p:nvSpPr>
              <p:cNvPr id="140" name="Freeform 140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TextBox 141"/>
              <p:cNvSpPr txBox="1"/>
              <p:nvPr/>
            </p:nvSpPr>
            <p:spPr>
              <a:xfrm>
                <a:off x="0" y="-47625"/>
                <a:ext cx="219804" cy="137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2" name="Group 142"/>
            <p:cNvGrpSpPr/>
            <p:nvPr/>
          </p:nvGrpSpPr>
          <p:grpSpPr>
            <a:xfrm>
              <a:off x="140283" y="1626499"/>
              <a:ext cx="284400" cy="456488"/>
              <a:chOff x="0" y="0"/>
              <a:chExt cx="801563" cy="1286579"/>
            </a:xfrm>
          </p:grpSpPr>
          <p:sp>
            <p:nvSpPr>
              <p:cNvPr id="143" name="Freeform 143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TextBox 144"/>
              <p:cNvSpPr txBox="1"/>
              <p:nvPr/>
            </p:nvSpPr>
            <p:spPr>
              <a:xfrm>
                <a:off x="75147" y="72992"/>
                <a:ext cx="651270" cy="10929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5" name="Group 145"/>
            <p:cNvGrpSpPr/>
            <p:nvPr/>
          </p:nvGrpSpPr>
          <p:grpSpPr>
            <a:xfrm rot="-133965">
              <a:off x="223052" y="966601"/>
              <a:ext cx="284400" cy="508428"/>
              <a:chOff x="0" y="0"/>
              <a:chExt cx="801563" cy="1432970"/>
            </a:xfrm>
          </p:grpSpPr>
          <p:sp>
            <p:nvSpPr>
              <p:cNvPr id="146" name="Freeform 146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TextBox 147"/>
              <p:cNvSpPr txBox="1"/>
              <p:nvPr/>
            </p:nvSpPr>
            <p:spPr>
              <a:xfrm>
                <a:off x="75147" y="86716"/>
                <a:ext cx="651270" cy="1211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48" name="Group 148"/>
            <p:cNvGrpSpPr/>
            <p:nvPr/>
          </p:nvGrpSpPr>
          <p:grpSpPr>
            <a:xfrm rot="-8924460">
              <a:off x="177956" y="489569"/>
              <a:ext cx="360175" cy="104583"/>
              <a:chOff x="0" y="0"/>
              <a:chExt cx="111359" cy="32335"/>
            </a:xfrm>
          </p:grpSpPr>
          <p:sp>
            <p:nvSpPr>
              <p:cNvPr id="149" name="Freeform 149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TextBox 150"/>
              <p:cNvSpPr txBox="1"/>
              <p:nvPr/>
            </p:nvSpPr>
            <p:spPr>
              <a:xfrm>
                <a:off x="0" y="-47625"/>
                <a:ext cx="111359" cy="799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1" name="Group 151"/>
            <p:cNvGrpSpPr/>
            <p:nvPr/>
          </p:nvGrpSpPr>
          <p:grpSpPr>
            <a:xfrm rot="-335979">
              <a:off x="126559" y="407281"/>
              <a:ext cx="182657" cy="625942"/>
              <a:chOff x="0" y="0"/>
              <a:chExt cx="187091" cy="641138"/>
            </a:xfrm>
          </p:grpSpPr>
          <p:sp>
            <p:nvSpPr>
              <p:cNvPr id="152" name="Freeform 152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TextBox 153"/>
              <p:cNvSpPr txBox="1"/>
              <p:nvPr/>
            </p:nvSpPr>
            <p:spPr>
              <a:xfrm>
                <a:off x="17540" y="12482"/>
                <a:ext cx="152012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4" name="Group 154"/>
            <p:cNvGrpSpPr/>
            <p:nvPr/>
          </p:nvGrpSpPr>
          <p:grpSpPr>
            <a:xfrm rot="-1027461">
              <a:off x="151579" y="379211"/>
              <a:ext cx="185053" cy="625942"/>
              <a:chOff x="0" y="0"/>
              <a:chExt cx="189546" cy="641138"/>
            </a:xfrm>
          </p:grpSpPr>
          <p:sp>
            <p:nvSpPr>
              <p:cNvPr id="155" name="Freeform 155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6" name="TextBox 156"/>
              <p:cNvSpPr txBox="1"/>
              <p:nvPr/>
            </p:nvSpPr>
            <p:spPr>
              <a:xfrm>
                <a:off x="17770" y="12482"/>
                <a:ext cx="154006" cy="5685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57" name="Group 157"/>
            <p:cNvGrpSpPr/>
            <p:nvPr/>
          </p:nvGrpSpPr>
          <p:grpSpPr>
            <a:xfrm rot="-1949346">
              <a:off x="161836" y="344884"/>
              <a:ext cx="185053" cy="521235"/>
              <a:chOff x="0" y="0"/>
              <a:chExt cx="189546" cy="533889"/>
            </a:xfrm>
          </p:grpSpPr>
          <p:sp>
            <p:nvSpPr>
              <p:cNvPr id="158" name="Freeform 158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TextBox 159"/>
              <p:cNvSpPr txBox="1"/>
              <p:nvPr/>
            </p:nvSpPr>
            <p:spPr>
              <a:xfrm>
                <a:off x="17770" y="2427"/>
                <a:ext cx="154006" cy="481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60" name="AutoShape 160"/>
            <p:cNvSpPr/>
            <p:nvPr/>
          </p:nvSpPr>
          <p:spPr>
            <a:xfrm flipV="1">
              <a:off x="734262" y="1141084"/>
              <a:ext cx="570662" cy="180415"/>
            </a:xfrm>
            <a:prstGeom prst="line">
              <a:avLst/>
            </a:prstGeom>
            <a:ln w="55203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61" name="Group 161"/>
            <p:cNvGrpSpPr/>
            <p:nvPr/>
          </p:nvGrpSpPr>
          <p:grpSpPr>
            <a:xfrm rot="751719">
              <a:off x="5430090" y="1051168"/>
              <a:ext cx="2432383" cy="433995"/>
              <a:chOff x="0" y="0"/>
              <a:chExt cx="1329862" cy="237279"/>
            </a:xfrm>
          </p:grpSpPr>
          <p:sp>
            <p:nvSpPr>
              <p:cNvPr id="162" name="Freeform 162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3" name="TextBox 163"/>
              <p:cNvSpPr txBox="1"/>
              <p:nvPr/>
            </p:nvSpPr>
            <p:spPr>
              <a:xfrm>
                <a:off x="124675" y="-25380"/>
                <a:ext cx="1080513" cy="2404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4" name="Group 164"/>
            <p:cNvGrpSpPr/>
            <p:nvPr/>
          </p:nvGrpSpPr>
          <p:grpSpPr>
            <a:xfrm>
              <a:off x="2352127" y="817653"/>
              <a:ext cx="4312238" cy="1072922"/>
              <a:chOff x="0" y="0"/>
              <a:chExt cx="1333263" cy="331727"/>
            </a:xfrm>
          </p:grpSpPr>
          <p:sp>
            <p:nvSpPr>
              <p:cNvPr id="165" name="Freeform 165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6" name="TextBox 166"/>
              <p:cNvSpPr txBox="1"/>
              <p:nvPr/>
            </p:nvSpPr>
            <p:spPr>
              <a:xfrm>
                <a:off x="124993" y="-16526"/>
                <a:ext cx="1083276" cy="3171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67" name="Group 167"/>
            <p:cNvGrpSpPr/>
            <p:nvPr/>
          </p:nvGrpSpPr>
          <p:grpSpPr>
            <a:xfrm rot="-69683">
              <a:off x="865264" y="1079294"/>
              <a:ext cx="2432383" cy="520470"/>
              <a:chOff x="0" y="0"/>
              <a:chExt cx="1329862" cy="284558"/>
            </a:xfrm>
          </p:grpSpPr>
          <p:sp>
            <p:nvSpPr>
              <p:cNvPr id="168" name="Freeform 168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TextBox 169"/>
              <p:cNvSpPr txBox="1"/>
              <p:nvPr/>
            </p:nvSpPr>
            <p:spPr>
              <a:xfrm>
                <a:off x="124675" y="-20948"/>
                <a:ext cx="1080513" cy="2788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0" name="Group 170"/>
            <p:cNvGrpSpPr/>
            <p:nvPr/>
          </p:nvGrpSpPr>
          <p:grpSpPr>
            <a:xfrm rot="-69683">
              <a:off x="1451465" y="1144998"/>
              <a:ext cx="2378469" cy="549607"/>
              <a:chOff x="0" y="0"/>
              <a:chExt cx="1300385" cy="300488"/>
            </a:xfrm>
          </p:grpSpPr>
          <p:sp>
            <p:nvSpPr>
              <p:cNvPr id="171" name="Freeform 171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" name="TextBox 172"/>
              <p:cNvSpPr txBox="1"/>
              <p:nvPr/>
            </p:nvSpPr>
            <p:spPr>
              <a:xfrm>
                <a:off x="121911" y="-19454"/>
                <a:ext cx="1056563" cy="29177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3" name="Group 173"/>
            <p:cNvGrpSpPr/>
            <p:nvPr/>
          </p:nvGrpSpPr>
          <p:grpSpPr>
            <a:xfrm rot="1752864">
              <a:off x="1764476" y="1023153"/>
              <a:ext cx="658745" cy="338344"/>
              <a:chOff x="0" y="0"/>
              <a:chExt cx="360157" cy="184983"/>
            </a:xfrm>
          </p:grpSpPr>
          <p:sp>
            <p:nvSpPr>
              <p:cNvPr id="174" name="Freeform 174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5" name="TextBox 175"/>
              <p:cNvSpPr txBox="1"/>
              <p:nvPr/>
            </p:nvSpPr>
            <p:spPr>
              <a:xfrm>
                <a:off x="33765" y="-30283"/>
                <a:ext cx="292627" cy="1979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6" name="Group 176"/>
            <p:cNvGrpSpPr/>
            <p:nvPr/>
          </p:nvGrpSpPr>
          <p:grpSpPr>
            <a:xfrm rot="919753">
              <a:off x="6411113" y="1435190"/>
              <a:ext cx="644973" cy="234855"/>
              <a:chOff x="0" y="0"/>
              <a:chExt cx="199414" cy="72613"/>
            </a:xfrm>
          </p:grpSpPr>
          <p:sp>
            <p:nvSpPr>
              <p:cNvPr id="177" name="Freeform 177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TextBox 178"/>
              <p:cNvSpPr txBox="1"/>
              <p:nvPr/>
            </p:nvSpPr>
            <p:spPr>
              <a:xfrm>
                <a:off x="0" y="-47625"/>
                <a:ext cx="199414" cy="1202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79" name="Group 179"/>
            <p:cNvGrpSpPr/>
            <p:nvPr/>
          </p:nvGrpSpPr>
          <p:grpSpPr>
            <a:xfrm rot="-624248">
              <a:off x="6871454" y="1464468"/>
              <a:ext cx="758784" cy="204438"/>
              <a:chOff x="0" y="0"/>
              <a:chExt cx="234602" cy="63208"/>
            </a:xfrm>
          </p:grpSpPr>
          <p:sp>
            <p:nvSpPr>
              <p:cNvPr id="180" name="Freeform 180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6B8F9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1" name="TextBox 181"/>
              <p:cNvSpPr txBox="1"/>
              <p:nvPr/>
            </p:nvSpPr>
            <p:spPr>
              <a:xfrm>
                <a:off x="0" y="-47625"/>
                <a:ext cx="234602" cy="1108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2" name="Group 182"/>
            <p:cNvGrpSpPr/>
            <p:nvPr/>
          </p:nvGrpSpPr>
          <p:grpSpPr>
            <a:xfrm rot="-601693">
              <a:off x="533825" y="1178416"/>
              <a:ext cx="826591" cy="91860"/>
              <a:chOff x="0" y="0"/>
              <a:chExt cx="720798" cy="80103"/>
            </a:xfrm>
          </p:grpSpPr>
          <p:sp>
            <p:nvSpPr>
              <p:cNvPr id="183" name="Freeform 183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4" name="TextBox 184"/>
              <p:cNvSpPr txBox="1"/>
              <p:nvPr/>
            </p:nvSpPr>
            <p:spPr>
              <a:xfrm>
                <a:off x="67575" y="-40115"/>
                <a:ext cx="585649" cy="1127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5" name="Group 185"/>
            <p:cNvGrpSpPr/>
            <p:nvPr/>
          </p:nvGrpSpPr>
          <p:grpSpPr>
            <a:xfrm>
              <a:off x="3250244" y="757493"/>
              <a:ext cx="1578378" cy="238606"/>
              <a:chOff x="0" y="0"/>
              <a:chExt cx="488005" cy="73772"/>
            </a:xfrm>
          </p:grpSpPr>
          <p:sp>
            <p:nvSpPr>
              <p:cNvPr id="186" name="Freeform 186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TextBox 187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88" name="Group 188"/>
            <p:cNvGrpSpPr/>
            <p:nvPr/>
          </p:nvGrpSpPr>
          <p:grpSpPr>
            <a:xfrm rot="1961455">
              <a:off x="3882947" y="514923"/>
              <a:ext cx="1027456" cy="155322"/>
              <a:chOff x="0" y="0"/>
              <a:chExt cx="488005" cy="73772"/>
            </a:xfrm>
          </p:grpSpPr>
          <p:sp>
            <p:nvSpPr>
              <p:cNvPr id="189" name="Freeform 189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0" name="TextBox 190"/>
              <p:cNvSpPr txBox="1"/>
              <p:nvPr/>
            </p:nvSpPr>
            <p:spPr>
              <a:xfrm>
                <a:off x="45750" y="-40709"/>
                <a:ext cx="396504" cy="1075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191" name="AutoShape 191"/>
            <p:cNvSpPr/>
            <p:nvPr/>
          </p:nvSpPr>
          <p:spPr>
            <a:xfrm flipV="1">
              <a:off x="1973744" y="1748658"/>
              <a:ext cx="5181445" cy="25698"/>
            </a:xfrm>
            <a:prstGeom prst="line">
              <a:avLst/>
            </a:prstGeom>
            <a:ln w="121447" cap="flat">
              <a:solidFill>
                <a:srgbClr val="CAE7E9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2" name="Group 192"/>
            <p:cNvGrpSpPr/>
            <p:nvPr/>
          </p:nvGrpSpPr>
          <p:grpSpPr>
            <a:xfrm>
              <a:off x="2646079" y="1505120"/>
              <a:ext cx="4393537" cy="487077"/>
              <a:chOff x="0" y="0"/>
              <a:chExt cx="1358399" cy="150595"/>
            </a:xfrm>
          </p:grpSpPr>
          <p:sp>
            <p:nvSpPr>
              <p:cNvPr id="193" name="Freeform 193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AE7E9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TextBox 194"/>
              <p:cNvSpPr txBox="1"/>
              <p:nvPr/>
            </p:nvSpPr>
            <p:spPr>
              <a:xfrm>
                <a:off x="127350" y="-33507"/>
                <a:ext cx="1103699" cy="1699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5" name="Group 195"/>
            <p:cNvGrpSpPr/>
            <p:nvPr/>
          </p:nvGrpSpPr>
          <p:grpSpPr>
            <a:xfrm rot="-5400000">
              <a:off x="2308079" y="1895187"/>
              <a:ext cx="307531" cy="466531"/>
              <a:chOff x="0" y="0"/>
              <a:chExt cx="95083" cy="144243"/>
            </a:xfrm>
          </p:grpSpPr>
          <p:sp>
            <p:nvSpPr>
              <p:cNvPr id="196" name="Freeform 196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7" name="TextBox 197"/>
              <p:cNvSpPr txBox="1"/>
              <p:nvPr/>
            </p:nvSpPr>
            <p:spPr>
              <a:xfrm>
                <a:off x="0" y="-47625"/>
                <a:ext cx="95083" cy="19186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198" name="Group 198"/>
            <p:cNvGrpSpPr/>
            <p:nvPr/>
          </p:nvGrpSpPr>
          <p:grpSpPr>
            <a:xfrm rot="-2158100">
              <a:off x="1738462" y="1759607"/>
              <a:ext cx="327802" cy="498172"/>
              <a:chOff x="0" y="0"/>
              <a:chExt cx="101350" cy="154025"/>
            </a:xfrm>
          </p:grpSpPr>
          <p:sp>
            <p:nvSpPr>
              <p:cNvPr id="199" name="Freeform 199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0" name="TextBox 200"/>
              <p:cNvSpPr txBox="1"/>
              <p:nvPr/>
            </p:nvSpPr>
            <p:spPr>
              <a:xfrm>
                <a:off x="0" y="-47625"/>
                <a:ext cx="101350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01" name="AutoShape 201"/>
            <p:cNvSpPr/>
            <p:nvPr/>
          </p:nvSpPr>
          <p:spPr>
            <a:xfrm>
              <a:off x="1899803" y="1769728"/>
              <a:ext cx="735479" cy="226642"/>
            </a:xfrm>
            <a:prstGeom prst="line">
              <a:avLst/>
            </a:prstGeom>
            <a:ln w="66244" cap="flat">
              <a:solidFill>
                <a:srgbClr val="9EB2A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2" name="Group 202"/>
            <p:cNvGrpSpPr/>
            <p:nvPr/>
          </p:nvGrpSpPr>
          <p:grpSpPr>
            <a:xfrm rot="-2039154">
              <a:off x="1845947" y="1824848"/>
              <a:ext cx="387445" cy="622489"/>
              <a:chOff x="0" y="0"/>
              <a:chExt cx="119791" cy="192462"/>
            </a:xfrm>
          </p:grpSpPr>
          <p:sp>
            <p:nvSpPr>
              <p:cNvPr id="203" name="Freeform 203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TextBox 204"/>
              <p:cNvSpPr txBox="1"/>
              <p:nvPr/>
            </p:nvSpPr>
            <p:spPr>
              <a:xfrm>
                <a:off x="0" y="-47625"/>
                <a:ext cx="119791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5" name="Group 205"/>
            <p:cNvGrpSpPr/>
            <p:nvPr/>
          </p:nvGrpSpPr>
          <p:grpSpPr>
            <a:xfrm rot="-5400000">
              <a:off x="2058420" y="2125104"/>
              <a:ext cx="307531" cy="447178"/>
              <a:chOff x="0" y="0"/>
              <a:chExt cx="95083" cy="138259"/>
            </a:xfrm>
          </p:grpSpPr>
          <p:sp>
            <p:nvSpPr>
              <p:cNvPr id="206" name="Freeform 206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7" name="TextBox 207"/>
              <p:cNvSpPr txBox="1"/>
              <p:nvPr/>
            </p:nvSpPr>
            <p:spPr>
              <a:xfrm>
                <a:off x="0" y="-47625"/>
                <a:ext cx="95083" cy="1858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08" name="Group 208"/>
            <p:cNvGrpSpPr/>
            <p:nvPr/>
          </p:nvGrpSpPr>
          <p:grpSpPr>
            <a:xfrm rot="-7643162">
              <a:off x="2338783" y="2013734"/>
              <a:ext cx="232690" cy="533287"/>
              <a:chOff x="0" y="0"/>
              <a:chExt cx="71943" cy="164882"/>
            </a:xfrm>
          </p:grpSpPr>
          <p:sp>
            <p:nvSpPr>
              <p:cNvPr id="209" name="Freeform 209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0" name="TextBox 210"/>
              <p:cNvSpPr txBox="1"/>
              <p:nvPr/>
            </p:nvSpPr>
            <p:spPr>
              <a:xfrm>
                <a:off x="0" y="-47625"/>
                <a:ext cx="71943" cy="2125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1" name="Group 211"/>
            <p:cNvGrpSpPr/>
            <p:nvPr/>
          </p:nvGrpSpPr>
          <p:grpSpPr>
            <a:xfrm rot="-5522227">
              <a:off x="2194030" y="1816400"/>
              <a:ext cx="361428" cy="622489"/>
              <a:chOff x="0" y="0"/>
              <a:chExt cx="111747" cy="192462"/>
            </a:xfrm>
          </p:grpSpPr>
          <p:sp>
            <p:nvSpPr>
              <p:cNvPr id="212" name="Freeform 212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3" name="TextBox 213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4" name="Group 214"/>
            <p:cNvGrpSpPr/>
            <p:nvPr/>
          </p:nvGrpSpPr>
          <p:grpSpPr>
            <a:xfrm rot="-2300080">
              <a:off x="1721649" y="1681219"/>
              <a:ext cx="361428" cy="622489"/>
              <a:chOff x="0" y="0"/>
              <a:chExt cx="111747" cy="192462"/>
            </a:xfrm>
          </p:grpSpPr>
          <p:sp>
            <p:nvSpPr>
              <p:cNvPr id="215" name="Freeform 215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EB2A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6" name="TextBox 216"/>
              <p:cNvSpPr txBox="1"/>
              <p:nvPr/>
            </p:nvSpPr>
            <p:spPr>
              <a:xfrm>
                <a:off x="0" y="-47625"/>
                <a:ext cx="111747" cy="240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17" name="Group 217"/>
            <p:cNvGrpSpPr/>
            <p:nvPr/>
          </p:nvGrpSpPr>
          <p:grpSpPr>
            <a:xfrm rot="-6151572">
              <a:off x="5614760" y="1817273"/>
              <a:ext cx="125532" cy="216733"/>
              <a:chOff x="0" y="0"/>
              <a:chExt cx="47742" cy="82427"/>
            </a:xfrm>
          </p:grpSpPr>
          <p:sp>
            <p:nvSpPr>
              <p:cNvPr id="218" name="Freeform 218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9" name="TextBox 219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0" name="Group 220"/>
            <p:cNvGrpSpPr/>
            <p:nvPr/>
          </p:nvGrpSpPr>
          <p:grpSpPr>
            <a:xfrm rot="-4488622">
              <a:off x="5667689" y="1778701"/>
              <a:ext cx="141695" cy="404991"/>
              <a:chOff x="0" y="0"/>
              <a:chExt cx="53889" cy="154025"/>
            </a:xfrm>
          </p:grpSpPr>
          <p:sp>
            <p:nvSpPr>
              <p:cNvPr id="221" name="Freeform 221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2" name="TextBox 222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3" name="Group 223"/>
            <p:cNvGrpSpPr/>
            <p:nvPr/>
          </p:nvGrpSpPr>
          <p:grpSpPr>
            <a:xfrm rot="-10019121">
              <a:off x="5381094" y="2038116"/>
              <a:ext cx="232659" cy="188040"/>
              <a:chOff x="0" y="0"/>
              <a:chExt cx="88484" cy="71515"/>
            </a:xfrm>
          </p:grpSpPr>
          <p:sp>
            <p:nvSpPr>
              <p:cNvPr id="224" name="Freeform 224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5" name="TextBox 225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6" name="Group 226"/>
            <p:cNvGrpSpPr/>
            <p:nvPr/>
          </p:nvGrpSpPr>
          <p:grpSpPr>
            <a:xfrm rot="-4676039">
              <a:off x="5405518" y="1969872"/>
              <a:ext cx="115419" cy="335127"/>
              <a:chOff x="0" y="0"/>
              <a:chExt cx="43896" cy="127455"/>
            </a:xfrm>
          </p:grpSpPr>
          <p:sp>
            <p:nvSpPr>
              <p:cNvPr id="227" name="Freeform 227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TextBox 228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29" name="Group 229"/>
            <p:cNvGrpSpPr/>
            <p:nvPr/>
          </p:nvGrpSpPr>
          <p:grpSpPr>
            <a:xfrm rot="-7674972">
              <a:off x="5416324" y="1843972"/>
              <a:ext cx="141963" cy="386848"/>
              <a:chOff x="0" y="0"/>
              <a:chExt cx="53991" cy="147126"/>
            </a:xfrm>
          </p:grpSpPr>
          <p:sp>
            <p:nvSpPr>
              <p:cNvPr id="230" name="Freeform 230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TextBox 231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2" name="Group 232"/>
            <p:cNvGrpSpPr/>
            <p:nvPr/>
          </p:nvGrpSpPr>
          <p:grpSpPr>
            <a:xfrm rot="-5900615">
              <a:off x="5748233" y="1920539"/>
              <a:ext cx="199392" cy="463212"/>
              <a:chOff x="0" y="0"/>
              <a:chExt cx="75833" cy="176168"/>
            </a:xfrm>
          </p:grpSpPr>
          <p:sp>
            <p:nvSpPr>
              <p:cNvPr id="233" name="Freeform 233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4" name="TextBox 234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35" name="Group 235"/>
            <p:cNvGrpSpPr/>
            <p:nvPr/>
          </p:nvGrpSpPr>
          <p:grpSpPr>
            <a:xfrm rot="-6007593">
              <a:off x="5611234" y="1751104"/>
              <a:ext cx="341745" cy="562703"/>
              <a:chOff x="0" y="0"/>
              <a:chExt cx="129972" cy="214006"/>
            </a:xfrm>
          </p:grpSpPr>
          <p:sp>
            <p:nvSpPr>
              <p:cNvPr id="236" name="Freeform 236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" name="TextBox 237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38" name="AutoShape 238"/>
            <p:cNvSpPr/>
            <p:nvPr/>
          </p:nvSpPr>
          <p:spPr>
            <a:xfrm>
              <a:off x="5374183" y="2130976"/>
              <a:ext cx="524613" cy="82658"/>
            </a:xfrm>
            <a:prstGeom prst="line">
              <a:avLst/>
            </a:prstGeom>
            <a:ln w="55203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9" name="Group 239"/>
            <p:cNvGrpSpPr/>
            <p:nvPr/>
          </p:nvGrpSpPr>
          <p:grpSpPr>
            <a:xfrm rot="-9529133">
              <a:off x="5353464" y="2115768"/>
              <a:ext cx="164090" cy="90075"/>
              <a:chOff x="0" y="0"/>
              <a:chExt cx="62407" cy="34257"/>
            </a:xfrm>
          </p:grpSpPr>
          <p:sp>
            <p:nvSpPr>
              <p:cNvPr id="240" name="Freeform 240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1" name="TextBox 241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2" name="Group 242"/>
            <p:cNvGrpSpPr/>
            <p:nvPr/>
          </p:nvGrpSpPr>
          <p:grpSpPr>
            <a:xfrm rot="-9175613">
              <a:off x="3614224" y="2464812"/>
              <a:ext cx="154414" cy="266599"/>
              <a:chOff x="0" y="0"/>
              <a:chExt cx="47742" cy="82427"/>
            </a:xfrm>
          </p:grpSpPr>
          <p:sp>
            <p:nvSpPr>
              <p:cNvPr id="243" name="Freeform 243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4" name="TextBox 244"/>
              <p:cNvSpPr txBox="1"/>
              <p:nvPr/>
            </p:nvSpPr>
            <p:spPr>
              <a:xfrm>
                <a:off x="0" y="-47625"/>
                <a:ext cx="47742" cy="13005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5" name="Group 245"/>
            <p:cNvGrpSpPr/>
            <p:nvPr/>
          </p:nvGrpSpPr>
          <p:grpSpPr>
            <a:xfrm rot="-7512663">
              <a:off x="3704776" y="2334760"/>
              <a:ext cx="174296" cy="498172"/>
              <a:chOff x="0" y="0"/>
              <a:chExt cx="53889" cy="154025"/>
            </a:xfrm>
          </p:grpSpPr>
          <p:sp>
            <p:nvSpPr>
              <p:cNvPr id="246" name="Freeform 246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" name="TextBox 247"/>
              <p:cNvSpPr txBox="1"/>
              <p:nvPr/>
            </p:nvSpPr>
            <p:spPr>
              <a:xfrm>
                <a:off x="0" y="-47625"/>
                <a:ext cx="53889" cy="2016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48" name="Group 248"/>
            <p:cNvGrpSpPr/>
            <p:nvPr/>
          </p:nvGrpSpPr>
          <p:grpSpPr>
            <a:xfrm rot="8556837">
              <a:off x="3602840" y="2815070"/>
              <a:ext cx="286190" cy="231305"/>
              <a:chOff x="0" y="0"/>
              <a:chExt cx="88484" cy="71515"/>
            </a:xfrm>
          </p:grpSpPr>
          <p:sp>
            <p:nvSpPr>
              <p:cNvPr id="249" name="Freeform 249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0" name="TextBox 250"/>
              <p:cNvSpPr txBox="1"/>
              <p:nvPr/>
            </p:nvSpPr>
            <p:spPr>
              <a:xfrm>
                <a:off x="0" y="-47625"/>
                <a:ext cx="88484" cy="1191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1" name="Group 251"/>
            <p:cNvGrpSpPr/>
            <p:nvPr/>
          </p:nvGrpSpPr>
          <p:grpSpPr>
            <a:xfrm rot="-10699013">
              <a:off x="3560894" y="2628102"/>
              <a:ext cx="174626" cy="475855"/>
              <a:chOff x="0" y="0"/>
              <a:chExt cx="53991" cy="147126"/>
            </a:xfrm>
          </p:grpSpPr>
          <p:sp>
            <p:nvSpPr>
              <p:cNvPr id="252" name="Freeform 252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3" name="TextBox 253"/>
              <p:cNvSpPr txBox="1"/>
              <p:nvPr/>
            </p:nvSpPr>
            <p:spPr>
              <a:xfrm>
                <a:off x="0" y="-47625"/>
                <a:ext cx="53991" cy="19475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4" name="Group 254"/>
            <p:cNvGrpSpPr/>
            <p:nvPr/>
          </p:nvGrpSpPr>
          <p:grpSpPr>
            <a:xfrm rot="-8924656">
              <a:off x="3917087" y="2329306"/>
              <a:ext cx="245269" cy="569788"/>
              <a:chOff x="0" y="0"/>
              <a:chExt cx="75833" cy="176168"/>
            </a:xfrm>
          </p:grpSpPr>
          <p:sp>
            <p:nvSpPr>
              <p:cNvPr id="255" name="Freeform 255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TextBox 256"/>
              <p:cNvSpPr txBox="1"/>
              <p:nvPr/>
            </p:nvSpPr>
            <p:spPr>
              <a:xfrm>
                <a:off x="0" y="-47625"/>
                <a:ext cx="75833" cy="2237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57" name="Group 257"/>
            <p:cNvGrpSpPr/>
            <p:nvPr/>
          </p:nvGrpSpPr>
          <p:grpSpPr>
            <a:xfrm rot="-9031634">
              <a:off x="3664483" y="2236655"/>
              <a:ext cx="420374" cy="692171"/>
              <a:chOff x="0" y="0"/>
              <a:chExt cx="129972" cy="214006"/>
            </a:xfrm>
          </p:grpSpPr>
          <p:sp>
            <p:nvSpPr>
              <p:cNvPr id="258" name="Freeform 258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TextBox 259"/>
              <p:cNvSpPr txBox="1"/>
              <p:nvPr/>
            </p:nvSpPr>
            <p:spPr>
              <a:xfrm>
                <a:off x="0" y="-47625"/>
                <a:ext cx="129972" cy="2616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0" name="Group 260"/>
            <p:cNvGrpSpPr/>
            <p:nvPr/>
          </p:nvGrpSpPr>
          <p:grpSpPr>
            <a:xfrm rot="-7700080">
              <a:off x="3653159" y="2761171"/>
              <a:ext cx="141975" cy="412234"/>
              <a:chOff x="0" y="0"/>
              <a:chExt cx="43896" cy="127455"/>
            </a:xfrm>
          </p:grpSpPr>
          <p:sp>
            <p:nvSpPr>
              <p:cNvPr id="261" name="Freeform 261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TextBox 262"/>
              <p:cNvSpPr txBox="1"/>
              <p:nvPr/>
            </p:nvSpPr>
            <p:spPr>
              <a:xfrm>
                <a:off x="0" y="-47625"/>
                <a:ext cx="43896" cy="1750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63" name="AutoShape 263"/>
            <p:cNvSpPr/>
            <p:nvPr/>
          </p:nvSpPr>
          <p:spPr>
            <a:xfrm flipV="1">
              <a:off x="3648207" y="2614200"/>
              <a:ext cx="489678" cy="432420"/>
            </a:xfrm>
            <a:prstGeom prst="line">
              <a:avLst/>
            </a:prstGeom>
            <a:ln w="66244" cap="flat">
              <a:solidFill>
                <a:srgbClr val="C0D6D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64" name="Group 264"/>
            <p:cNvGrpSpPr/>
            <p:nvPr/>
          </p:nvGrpSpPr>
          <p:grpSpPr>
            <a:xfrm rot="9046825">
              <a:off x="3623641" y="2956483"/>
              <a:ext cx="201845" cy="110799"/>
              <a:chOff x="0" y="0"/>
              <a:chExt cx="62407" cy="34257"/>
            </a:xfrm>
          </p:grpSpPr>
          <p:sp>
            <p:nvSpPr>
              <p:cNvPr id="265" name="Freeform 265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6" name="TextBox 266"/>
              <p:cNvSpPr txBox="1"/>
              <p:nvPr/>
            </p:nvSpPr>
            <p:spPr>
              <a:xfrm>
                <a:off x="0" y="-47625"/>
                <a:ext cx="62407" cy="8188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67" name="Group 267"/>
            <p:cNvGrpSpPr/>
            <p:nvPr/>
          </p:nvGrpSpPr>
          <p:grpSpPr>
            <a:xfrm rot="7624170">
              <a:off x="3968199" y="2255110"/>
              <a:ext cx="395013" cy="265711"/>
              <a:chOff x="0" y="0"/>
              <a:chExt cx="122131" cy="82153"/>
            </a:xfrm>
          </p:grpSpPr>
          <p:sp>
            <p:nvSpPr>
              <p:cNvPr id="268" name="Freeform 268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9" name="TextBox 269"/>
              <p:cNvSpPr txBox="1"/>
              <p:nvPr/>
            </p:nvSpPr>
            <p:spPr>
              <a:xfrm>
                <a:off x="0" y="-47625"/>
                <a:ext cx="122131" cy="12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0" name="Group 270"/>
            <p:cNvGrpSpPr/>
            <p:nvPr/>
          </p:nvGrpSpPr>
          <p:grpSpPr>
            <a:xfrm rot="9447300">
              <a:off x="3745118" y="2176296"/>
              <a:ext cx="524583" cy="211780"/>
              <a:chOff x="0" y="0"/>
              <a:chExt cx="162191" cy="65478"/>
            </a:xfrm>
          </p:grpSpPr>
          <p:sp>
            <p:nvSpPr>
              <p:cNvPr id="271" name="Freeform 271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2" name="TextBox 272"/>
              <p:cNvSpPr txBox="1"/>
              <p:nvPr/>
            </p:nvSpPr>
            <p:spPr>
              <a:xfrm>
                <a:off x="0" y="-47625"/>
                <a:ext cx="162191" cy="113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3" name="Group 273"/>
            <p:cNvGrpSpPr/>
            <p:nvPr/>
          </p:nvGrpSpPr>
          <p:grpSpPr>
            <a:xfrm rot="9447300">
              <a:off x="3590982" y="2260834"/>
              <a:ext cx="395013" cy="271943"/>
              <a:chOff x="0" y="0"/>
              <a:chExt cx="122131" cy="84080"/>
            </a:xfrm>
          </p:grpSpPr>
          <p:sp>
            <p:nvSpPr>
              <p:cNvPr id="274" name="Freeform 274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5" name="TextBox 275"/>
              <p:cNvSpPr txBox="1"/>
              <p:nvPr/>
            </p:nvSpPr>
            <p:spPr>
              <a:xfrm>
                <a:off x="0" y="-47625"/>
                <a:ext cx="122131" cy="1317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6" name="Group 276"/>
            <p:cNvGrpSpPr/>
            <p:nvPr/>
          </p:nvGrpSpPr>
          <p:grpSpPr>
            <a:xfrm rot="9447300">
              <a:off x="3554628" y="2418928"/>
              <a:ext cx="395013" cy="267513"/>
              <a:chOff x="0" y="0"/>
              <a:chExt cx="122131" cy="82710"/>
            </a:xfrm>
          </p:grpSpPr>
          <p:sp>
            <p:nvSpPr>
              <p:cNvPr id="277" name="Freeform 277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0D6D4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8" name="TextBox 278"/>
              <p:cNvSpPr txBox="1"/>
              <p:nvPr/>
            </p:nvSpPr>
            <p:spPr>
              <a:xfrm>
                <a:off x="0" y="-47625"/>
                <a:ext cx="122131" cy="130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79" name="Group 279"/>
            <p:cNvGrpSpPr/>
            <p:nvPr/>
          </p:nvGrpSpPr>
          <p:grpSpPr>
            <a:xfrm>
              <a:off x="7097755" y="1421654"/>
              <a:ext cx="236750" cy="236750"/>
              <a:chOff x="0" y="0"/>
              <a:chExt cx="812800" cy="812800"/>
            </a:xfrm>
          </p:grpSpPr>
          <p:sp>
            <p:nvSpPr>
              <p:cNvPr id="280" name="Freeform 2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1" name="TextBox 28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282" name="Group 282"/>
            <p:cNvGrpSpPr/>
            <p:nvPr/>
          </p:nvGrpSpPr>
          <p:grpSpPr>
            <a:xfrm>
              <a:off x="7167797" y="1491696"/>
              <a:ext cx="96666" cy="96666"/>
              <a:chOff x="0" y="0"/>
              <a:chExt cx="812800" cy="812800"/>
            </a:xfrm>
          </p:grpSpPr>
          <p:sp>
            <p:nvSpPr>
              <p:cNvPr id="283" name="Freeform 2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4" name="TextBox 28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sp>
          <p:nvSpPr>
            <p:cNvPr id="285" name="AutoShape 285"/>
            <p:cNvSpPr/>
            <p:nvPr/>
          </p:nvSpPr>
          <p:spPr>
            <a:xfrm flipV="1">
              <a:off x="1991284" y="1601053"/>
              <a:ext cx="4063381" cy="128299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6" name="AutoShape 286"/>
            <p:cNvSpPr/>
            <p:nvPr/>
          </p:nvSpPr>
          <p:spPr>
            <a:xfrm flipV="1">
              <a:off x="6844085" y="1424733"/>
              <a:ext cx="11641" cy="507615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7" name="AutoShape 287"/>
            <p:cNvSpPr/>
            <p:nvPr/>
          </p:nvSpPr>
          <p:spPr>
            <a:xfrm flipH="1" flipV="1">
              <a:off x="6454792" y="1369678"/>
              <a:ext cx="127117" cy="780959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8" name="AutoShape 288"/>
            <p:cNvSpPr/>
            <p:nvPr/>
          </p:nvSpPr>
          <p:spPr>
            <a:xfrm flipH="1" flipV="1">
              <a:off x="857936" y="1426658"/>
              <a:ext cx="203327" cy="467494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89" name="AutoShape 289"/>
            <p:cNvSpPr/>
            <p:nvPr/>
          </p:nvSpPr>
          <p:spPr>
            <a:xfrm flipH="1" flipV="1">
              <a:off x="261418" y="713534"/>
              <a:ext cx="742931" cy="45876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0" name="AutoShape 290"/>
            <p:cNvSpPr/>
            <p:nvPr/>
          </p:nvSpPr>
          <p:spPr>
            <a:xfrm flipH="1" flipV="1">
              <a:off x="261418" y="889845"/>
              <a:ext cx="663965" cy="357972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1" name="AutoShape 291"/>
            <p:cNvSpPr/>
            <p:nvPr/>
          </p:nvSpPr>
          <p:spPr>
            <a:xfrm flipV="1">
              <a:off x="154640" y="1894152"/>
              <a:ext cx="613552" cy="228706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2" name="AutoShape 292"/>
            <p:cNvSpPr/>
            <p:nvPr/>
          </p:nvSpPr>
          <p:spPr>
            <a:xfrm flipV="1">
              <a:off x="154640" y="1818353"/>
              <a:ext cx="613552" cy="17742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3" name="AutoShape 293"/>
            <p:cNvSpPr/>
            <p:nvPr/>
          </p:nvSpPr>
          <p:spPr>
            <a:xfrm flipV="1">
              <a:off x="261418" y="1733549"/>
              <a:ext cx="468766" cy="84804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4" name="AutoShape 294"/>
            <p:cNvSpPr/>
            <p:nvPr/>
          </p:nvSpPr>
          <p:spPr>
            <a:xfrm>
              <a:off x="295826" y="1527173"/>
              <a:ext cx="464477" cy="0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5" name="AutoShape 295"/>
            <p:cNvSpPr/>
            <p:nvPr/>
          </p:nvSpPr>
          <p:spPr>
            <a:xfrm flipH="1" flipV="1">
              <a:off x="295826" y="1247817"/>
              <a:ext cx="518197" cy="77258"/>
            </a:xfrm>
            <a:prstGeom prst="line">
              <a:avLst/>
            </a:prstGeom>
            <a:ln w="11041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6" name="AutoShape 296"/>
            <p:cNvSpPr/>
            <p:nvPr/>
          </p:nvSpPr>
          <p:spPr>
            <a:xfrm>
              <a:off x="4058389" y="339549"/>
              <a:ext cx="600347" cy="539069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7" name="AutoShape 297"/>
            <p:cNvSpPr/>
            <p:nvPr/>
          </p:nvSpPr>
          <p:spPr>
            <a:xfrm>
              <a:off x="3878429" y="597722"/>
              <a:ext cx="559923" cy="316526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8" name="AutoShape 298"/>
            <p:cNvSpPr/>
            <p:nvPr/>
          </p:nvSpPr>
          <p:spPr>
            <a:xfrm>
              <a:off x="3690375" y="720106"/>
              <a:ext cx="701971" cy="198947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99" name="AutoShape 299"/>
            <p:cNvSpPr/>
            <p:nvPr/>
          </p:nvSpPr>
          <p:spPr>
            <a:xfrm>
              <a:off x="3430572" y="846575"/>
              <a:ext cx="956117" cy="7247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0" name="AutoShape 300"/>
            <p:cNvSpPr/>
            <p:nvPr/>
          </p:nvSpPr>
          <p:spPr>
            <a:xfrm>
              <a:off x="3986004" y="456499"/>
              <a:ext cx="524443" cy="45774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1" name="AutoShape 301"/>
            <p:cNvSpPr/>
            <p:nvPr/>
          </p:nvSpPr>
          <p:spPr>
            <a:xfrm flipV="1">
              <a:off x="3621604" y="2305097"/>
              <a:ext cx="623044" cy="74441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2" name="AutoShape 302"/>
            <p:cNvSpPr/>
            <p:nvPr/>
          </p:nvSpPr>
          <p:spPr>
            <a:xfrm flipV="1">
              <a:off x="3621604" y="2241850"/>
              <a:ext cx="554273" cy="65364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3" name="AutoShape 303"/>
            <p:cNvSpPr/>
            <p:nvPr/>
          </p:nvSpPr>
          <p:spPr>
            <a:xfrm flipV="1">
              <a:off x="3621604" y="2241850"/>
              <a:ext cx="436785" cy="482108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4" name="AutoShape 304"/>
            <p:cNvSpPr/>
            <p:nvPr/>
          </p:nvSpPr>
          <p:spPr>
            <a:xfrm flipV="1">
              <a:off x="3621604" y="2241850"/>
              <a:ext cx="364400" cy="374406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5" name="AutoShape 305"/>
            <p:cNvSpPr/>
            <p:nvPr/>
          </p:nvSpPr>
          <p:spPr>
            <a:xfrm flipV="1">
              <a:off x="2148520" y="2069205"/>
              <a:ext cx="426517" cy="38570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6" name="AutoShape 306"/>
            <p:cNvSpPr/>
            <p:nvPr/>
          </p:nvSpPr>
          <p:spPr>
            <a:xfrm flipV="1">
              <a:off x="2014004" y="2064478"/>
              <a:ext cx="442401" cy="24612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7" name="AutoShape 307"/>
            <p:cNvSpPr/>
            <p:nvPr/>
          </p:nvSpPr>
          <p:spPr>
            <a:xfrm flipV="1">
              <a:off x="1907570" y="2001107"/>
              <a:ext cx="434322" cy="19933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8" name="AutoShape 308"/>
            <p:cNvSpPr/>
            <p:nvPr/>
          </p:nvSpPr>
          <p:spPr>
            <a:xfrm flipV="1">
              <a:off x="1771046" y="1990985"/>
              <a:ext cx="447960" cy="30471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9" name="AutoShape 309"/>
            <p:cNvSpPr/>
            <p:nvPr/>
          </p:nvSpPr>
          <p:spPr>
            <a:xfrm flipV="1">
              <a:off x="5388989" y="1940522"/>
              <a:ext cx="570268" cy="148533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0" name="AutoShape 310"/>
            <p:cNvSpPr/>
            <p:nvPr/>
          </p:nvSpPr>
          <p:spPr>
            <a:xfrm flipV="1">
              <a:off x="5410457" y="1940522"/>
              <a:ext cx="548800" cy="22270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1" name="AutoShape 311"/>
            <p:cNvSpPr/>
            <p:nvPr/>
          </p:nvSpPr>
          <p:spPr>
            <a:xfrm flipV="1">
              <a:off x="5557403" y="1962748"/>
              <a:ext cx="448730" cy="234951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2" name="AutoShape 312"/>
            <p:cNvSpPr/>
            <p:nvPr/>
          </p:nvSpPr>
          <p:spPr>
            <a:xfrm flipV="1">
              <a:off x="5718376" y="2034086"/>
              <a:ext cx="292372" cy="163614"/>
            </a:xfrm>
            <a:prstGeom prst="line">
              <a:avLst/>
            </a:prstGeom>
            <a:ln w="11041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313" name="Group 313"/>
            <p:cNvGrpSpPr/>
            <p:nvPr/>
          </p:nvGrpSpPr>
          <p:grpSpPr>
            <a:xfrm>
              <a:off x="2456405" y="1325075"/>
              <a:ext cx="50767" cy="50767"/>
              <a:chOff x="0" y="0"/>
              <a:chExt cx="812800" cy="812800"/>
            </a:xfrm>
          </p:grpSpPr>
          <p:sp>
            <p:nvSpPr>
              <p:cNvPr id="314" name="Freeform 3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5" name="TextBox 31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6" name="Group 316"/>
            <p:cNvGrpSpPr/>
            <p:nvPr/>
          </p:nvGrpSpPr>
          <p:grpSpPr>
            <a:xfrm>
              <a:off x="2962625" y="1221992"/>
              <a:ext cx="84477" cy="84477"/>
              <a:chOff x="0" y="0"/>
              <a:chExt cx="812800" cy="812800"/>
            </a:xfrm>
          </p:grpSpPr>
          <p:sp>
            <p:nvSpPr>
              <p:cNvPr id="317" name="Freeform 3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8" name="TextBox 31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19" name="Group 319"/>
            <p:cNvGrpSpPr/>
            <p:nvPr/>
          </p:nvGrpSpPr>
          <p:grpSpPr>
            <a:xfrm>
              <a:off x="2971754" y="1100422"/>
              <a:ext cx="33110" cy="33110"/>
              <a:chOff x="0" y="0"/>
              <a:chExt cx="812800" cy="812800"/>
            </a:xfrm>
          </p:grpSpPr>
          <p:sp>
            <p:nvSpPr>
              <p:cNvPr id="320" name="Freeform 3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1" name="TextBox 32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2" name="Group 322"/>
            <p:cNvGrpSpPr/>
            <p:nvPr/>
          </p:nvGrpSpPr>
          <p:grpSpPr>
            <a:xfrm>
              <a:off x="1990632" y="1442932"/>
              <a:ext cx="33110" cy="33110"/>
              <a:chOff x="0" y="0"/>
              <a:chExt cx="812800" cy="812800"/>
            </a:xfrm>
          </p:grpSpPr>
          <p:sp>
            <p:nvSpPr>
              <p:cNvPr id="323" name="Freeform 3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4" name="TextBox 32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5" name="Group 325"/>
            <p:cNvGrpSpPr/>
            <p:nvPr/>
          </p:nvGrpSpPr>
          <p:grpSpPr>
            <a:xfrm>
              <a:off x="2279646" y="1205437"/>
              <a:ext cx="33110" cy="33110"/>
              <a:chOff x="0" y="0"/>
              <a:chExt cx="812800" cy="812800"/>
            </a:xfrm>
          </p:grpSpPr>
          <p:sp>
            <p:nvSpPr>
              <p:cNvPr id="326" name="Freeform 3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TextBox 32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28" name="Group 328"/>
            <p:cNvGrpSpPr/>
            <p:nvPr/>
          </p:nvGrpSpPr>
          <p:grpSpPr>
            <a:xfrm>
              <a:off x="2621136" y="1209435"/>
              <a:ext cx="33110" cy="33110"/>
              <a:chOff x="0" y="0"/>
              <a:chExt cx="812800" cy="812800"/>
            </a:xfrm>
          </p:grpSpPr>
          <p:sp>
            <p:nvSpPr>
              <p:cNvPr id="329" name="Freeform 3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TextBox 33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1" name="Group 331"/>
            <p:cNvGrpSpPr/>
            <p:nvPr/>
          </p:nvGrpSpPr>
          <p:grpSpPr>
            <a:xfrm>
              <a:off x="3278240" y="1172327"/>
              <a:ext cx="33110" cy="33110"/>
              <a:chOff x="0" y="0"/>
              <a:chExt cx="812800" cy="812800"/>
            </a:xfrm>
          </p:grpSpPr>
          <p:sp>
            <p:nvSpPr>
              <p:cNvPr id="332" name="Freeform 3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3" name="TextBox 33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4" name="Group 334"/>
            <p:cNvGrpSpPr/>
            <p:nvPr/>
          </p:nvGrpSpPr>
          <p:grpSpPr>
            <a:xfrm>
              <a:off x="3481251" y="1040633"/>
              <a:ext cx="33110" cy="33110"/>
              <a:chOff x="0" y="0"/>
              <a:chExt cx="812800" cy="812800"/>
            </a:xfrm>
          </p:grpSpPr>
          <p:sp>
            <p:nvSpPr>
              <p:cNvPr id="335" name="Freeform 3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6" name="TextBox 33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37" name="Group 337"/>
            <p:cNvGrpSpPr/>
            <p:nvPr/>
          </p:nvGrpSpPr>
          <p:grpSpPr>
            <a:xfrm>
              <a:off x="1737936" y="1426658"/>
              <a:ext cx="33110" cy="33110"/>
              <a:chOff x="0" y="0"/>
              <a:chExt cx="812800" cy="812800"/>
            </a:xfrm>
          </p:grpSpPr>
          <p:sp>
            <p:nvSpPr>
              <p:cNvPr id="338" name="Freeform 3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9" name="TextBox 33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0" name="Group 340"/>
            <p:cNvGrpSpPr/>
            <p:nvPr/>
          </p:nvGrpSpPr>
          <p:grpSpPr>
            <a:xfrm>
              <a:off x="3657900" y="1176325"/>
              <a:ext cx="33110" cy="33110"/>
              <a:chOff x="0" y="0"/>
              <a:chExt cx="812800" cy="812800"/>
            </a:xfrm>
          </p:grpSpPr>
          <p:sp>
            <p:nvSpPr>
              <p:cNvPr id="341" name="Freeform 3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2" name="TextBox 34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3" name="Group 343"/>
            <p:cNvGrpSpPr/>
            <p:nvPr/>
          </p:nvGrpSpPr>
          <p:grpSpPr>
            <a:xfrm>
              <a:off x="2733558" y="1361153"/>
              <a:ext cx="50767" cy="50767"/>
              <a:chOff x="0" y="0"/>
              <a:chExt cx="812800" cy="812800"/>
            </a:xfrm>
          </p:grpSpPr>
          <p:sp>
            <p:nvSpPr>
              <p:cNvPr id="344" name="Freeform 3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5" name="TextBox 34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6" name="Group 346"/>
            <p:cNvGrpSpPr/>
            <p:nvPr/>
          </p:nvGrpSpPr>
          <p:grpSpPr>
            <a:xfrm>
              <a:off x="3986004" y="1066210"/>
              <a:ext cx="50767" cy="50767"/>
              <a:chOff x="0" y="0"/>
              <a:chExt cx="812800" cy="812800"/>
            </a:xfrm>
          </p:grpSpPr>
          <p:sp>
            <p:nvSpPr>
              <p:cNvPr id="347" name="Freeform 3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" name="TextBox 34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49" name="Group 349"/>
            <p:cNvGrpSpPr/>
            <p:nvPr/>
          </p:nvGrpSpPr>
          <p:grpSpPr>
            <a:xfrm>
              <a:off x="4510447" y="1196608"/>
              <a:ext cx="50767" cy="50767"/>
              <a:chOff x="0" y="0"/>
              <a:chExt cx="812800" cy="812800"/>
            </a:xfrm>
          </p:grpSpPr>
          <p:sp>
            <p:nvSpPr>
              <p:cNvPr id="350" name="Freeform 3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1" name="TextBox 35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2" name="Group 352"/>
            <p:cNvGrpSpPr/>
            <p:nvPr/>
          </p:nvGrpSpPr>
          <p:grpSpPr>
            <a:xfrm>
              <a:off x="4914567" y="919053"/>
              <a:ext cx="33110" cy="33110"/>
              <a:chOff x="0" y="0"/>
              <a:chExt cx="812800" cy="812800"/>
            </a:xfrm>
          </p:grpSpPr>
          <p:sp>
            <p:nvSpPr>
              <p:cNvPr id="353" name="Freeform 3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4" name="TextBox 35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5" name="Group 355"/>
            <p:cNvGrpSpPr/>
            <p:nvPr/>
          </p:nvGrpSpPr>
          <p:grpSpPr>
            <a:xfrm>
              <a:off x="5091216" y="1095703"/>
              <a:ext cx="33110" cy="33110"/>
              <a:chOff x="0" y="0"/>
              <a:chExt cx="812800" cy="812800"/>
            </a:xfrm>
          </p:grpSpPr>
          <p:sp>
            <p:nvSpPr>
              <p:cNvPr id="356" name="Freeform 3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7" name="TextBox 35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58" name="Group 358"/>
            <p:cNvGrpSpPr/>
            <p:nvPr/>
          </p:nvGrpSpPr>
          <p:grpSpPr>
            <a:xfrm>
              <a:off x="5326189" y="999675"/>
              <a:ext cx="33110" cy="33110"/>
              <a:chOff x="0" y="0"/>
              <a:chExt cx="812800" cy="812800"/>
            </a:xfrm>
          </p:grpSpPr>
          <p:sp>
            <p:nvSpPr>
              <p:cNvPr id="359" name="Freeform 3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0" name="TextBox 36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1" name="Group 361"/>
            <p:cNvGrpSpPr/>
            <p:nvPr/>
          </p:nvGrpSpPr>
          <p:grpSpPr>
            <a:xfrm>
              <a:off x="5718376" y="1007523"/>
              <a:ext cx="33110" cy="33110"/>
              <a:chOff x="0" y="0"/>
              <a:chExt cx="812800" cy="812800"/>
            </a:xfrm>
          </p:grpSpPr>
          <p:sp>
            <p:nvSpPr>
              <p:cNvPr id="362" name="Freeform 3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3" name="TextBox 36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4" name="Group 364"/>
            <p:cNvGrpSpPr/>
            <p:nvPr/>
          </p:nvGrpSpPr>
          <p:grpSpPr>
            <a:xfrm>
              <a:off x="5994194" y="1143215"/>
              <a:ext cx="33110" cy="33110"/>
              <a:chOff x="0" y="0"/>
              <a:chExt cx="812800" cy="812800"/>
            </a:xfrm>
          </p:grpSpPr>
          <p:sp>
            <p:nvSpPr>
              <p:cNvPr id="365" name="Freeform 3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6" name="TextBox 36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67" name="Group 367"/>
            <p:cNvGrpSpPr/>
            <p:nvPr/>
          </p:nvGrpSpPr>
          <p:grpSpPr>
            <a:xfrm>
              <a:off x="5540848" y="1172327"/>
              <a:ext cx="33110" cy="33110"/>
              <a:chOff x="0" y="0"/>
              <a:chExt cx="812800" cy="812800"/>
            </a:xfrm>
          </p:grpSpPr>
          <p:sp>
            <p:nvSpPr>
              <p:cNvPr id="368" name="Freeform 3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9" name="TextBox 369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0" name="Group 370"/>
            <p:cNvGrpSpPr/>
            <p:nvPr/>
          </p:nvGrpSpPr>
          <p:grpSpPr>
            <a:xfrm>
              <a:off x="4353579" y="1110105"/>
              <a:ext cx="33110" cy="33110"/>
              <a:chOff x="0" y="0"/>
              <a:chExt cx="812800" cy="812800"/>
            </a:xfrm>
          </p:grpSpPr>
          <p:sp>
            <p:nvSpPr>
              <p:cNvPr id="371" name="Freeform 3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2" name="TextBox 37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3" name="Group 373"/>
            <p:cNvGrpSpPr/>
            <p:nvPr/>
          </p:nvGrpSpPr>
          <p:grpSpPr>
            <a:xfrm>
              <a:off x="1980894" y="1264230"/>
              <a:ext cx="33110" cy="33110"/>
              <a:chOff x="0" y="0"/>
              <a:chExt cx="812800" cy="812800"/>
            </a:xfrm>
          </p:grpSpPr>
          <p:sp>
            <p:nvSpPr>
              <p:cNvPr id="374" name="Freeform 3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5" name="TextBox 37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6" name="Group 376"/>
            <p:cNvGrpSpPr/>
            <p:nvPr/>
          </p:nvGrpSpPr>
          <p:grpSpPr>
            <a:xfrm>
              <a:off x="1447892" y="1242544"/>
              <a:ext cx="33110" cy="33110"/>
              <a:chOff x="0" y="0"/>
              <a:chExt cx="812800" cy="812800"/>
            </a:xfrm>
          </p:grpSpPr>
          <p:sp>
            <p:nvSpPr>
              <p:cNvPr id="377" name="Freeform 3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8" name="TextBox 378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79" name="Group 379"/>
            <p:cNvGrpSpPr/>
            <p:nvPr/>
          </p:nvGrpSpPr>
          <p:grpSpPr>
            <a:xfrm>
              <a:off x="4786684" y="1058484"/>
              <a:ext cx="33110" cy="33110"/>
              <a:chOff x="0" y="0"/>
              <a:chExt cx="812800" cy="812800"/>
            </a:xfrm>
          </p:grpSpPr>
          <p:sp>
            <p:nvSpPr>
              <p:cNvPr id="380" name="Freeform 3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1" name="TextBox 381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2" name="Group 382"/>
            <p:cNvGrpSpPr/>
            <p:nvPr/>
          </p:nvGrpSpPr>
          <p:grpSpPr>
            <a:xfrm>
              <a:off x="6386086" y="1110105"/>
              <a:ext cx="33110" cy="33110"/>
              <a:chOff x="0" y="0"/>
              <a:chExt cx="812800" cy="812800"/>
            </a:xfrm>
          </p:grpSpPr>
          <p:sp>
            <p:nvSpPr>
              <p:cNvPr id="383" name="Freeform 3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4" name="TextBox 38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  <p:grpSp>
          <p:nvGrpSpPr>
            <p:cNvPr id="385" name="Group 385"/>
            <p:cNvGrpSpPr/>
            <p:nvPr/>
          </p:nvGrpSpPr>
          <p:grpSpPr>
            <a:xfrm>
              <a:off x="3390993" y="1247675"/>
              <a:ext cx="33110" cy="33110"/>
              <a:chOff x="0" y="0"/>
              <a:chExt cx="812800" cy="812800"/>
            </a:xfrm>
          </p:grpSpPr>
          <p:sp>
            <p:nvSpPr>
              <p:cNvPr id="386" name="Freeform 3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7" name="TextBox 38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78"/>
                  </a:lnSpc>
                </a:pPr>
                <a:endParaRPr/>
              </a:p>
            </p:txBody>
          </p:sp>
        </p:grpSp>
      </p:grpSp>
      <p:grpSp>
        <p:nvGrpSpPr>
          <p:cNvPr id="388" name="Group 388"/>
          <p:cNvGrpSpPr/>
          <p:nvPr/>
        </p:nvGrpSpPr>
        <p:grpSpPr>
          <a:xfrm>
            <a:off x="8825630" y="933321"/>
            <a:ext cx="5640287" cy="2244013"/>
            <a:chOff x="0" y="0"/>
            <a:chExt cx="7520383" cy="2992018"/>
          </a:xfrm>
        </p:grpSpPr>
        <p:grpSp>
          <p:nvGrpSpPr>
            <p:cNvPr id="389" name="Group 389"/>
            <p:cNvGrpSpPr/>
            <p:nvPr/>
          </p:nvGrpSpPr>
          <p:grpSpPr>
            <a:xfrm rot="-1624402">
              <a:off x="3307659" y="275321"/>
              <a:ext cx="1532743" cy="1341150"/>
              <a:chOff x="0" y="0"/>
              <a:chExt cx="812800" cy="711200"/>
            </a:xfrm>
          </p:grpSpPr>
          <p:sp>
            <p:nvSpPr>
              <p:cNvPr id="390" name="Freeform 39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1" name="TextBox 391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 rot="-5281159">
              <a:off x="3081536" y="519298"/>
              <a:ext cx="655159" cy="623088"/>
              <a:chOff x="0" y="0"/>
              <a:chExt cx="747806" cy="711200"/>
            </a:xfrm>
          </p:grpSpPr>
          <p:sp>
            <p:nvSpPr>
              <p:cNvPr id="393" name="Freeform 393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4" name="TextBox 394"/>
              <p:cNvSpPr txBox="1"/>
              <p:nvPr/>
            </p:nvSpPr>
            <p:spPr>
              <a:xfrm>
                <a:off x="116845" y="301625"/>
                <a:ext cx="514117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5" name="Group 395"/>
            <p:cNvGrpSpPr/>
            <p:nvPr/>
          </p:nvGrpSpPr>
          <p:grpSpPr>
            <a:xfrm rot="-3250671">
              <a:off x="4036782" y="153318"/>
              <a:ext cx="74498" cy="717918"/>
              <a:chOff x="0" y="0"/>
              <a:chExt cx="24256" cy="233747"/>
            </a:xfrm>
          </p:grpSpPr>
          <p:sp>
            <p:nvSpPr>
              <p:cNvPr id="396" name="Freeform 396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7" name="TextBox 397"/>
              <p:cNvSpPr txBox="1"/>
              <p:nvPr/>
            </p:nvSpPr>
            <p:spPr>
              <a:xfrm>
                <a:off x="0" y="-28575"/>
                <a:ext cx="24256" cy="2623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398" name="Group 398"/>
            <p:cNvGrpSpPr/>
            <p:nvPr/>
          </p:nvGrpSpPr>
          <p:grpSpPr>
            <a:xfrm rot="-2995327">
              <a:off x="3979798" y="72402"/>
              <a:ext cx="59120" cy="598960"/>
              <a:chOff x="0" y="0"/>
              <a:chExt cx="19249" cy="195016"/>
            </a:xfrm>
          </p:grpSpPr>
          <p:sp>
            <p:nvSpPr>
              <p:cNvPr id="399" name="Freeform 399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0" name="TextBox 400"/>
              <p:cNvSpPr txBox="1"/>
              <p:nvPr/>
            </p:nvSpPr>
            <p:spPr>
              <a:xfrm>
                <a:off x="0" y="-28575"/>
                <a:ext cx="19249" cy="2235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1" name="Group 401"/>
            <p:cNvGrpSpPr/>
            <p:nvPr/>
          </p:nvGrpSpPr>
          <p:grpSpPr>
            <a:xfrm>
              <a:off x="3761173" y="156450"/>
              <a:ext cx="59120" cy="598960"/>
              <a:chOff x="0" y="0"/>
              <a:chExt cx="19249" cy="195016"/>
            </a:xfrm>
          </p:grpSpPr>
          <p:sp>
            <p:nvSpPr>
              <p:cNvPr id="402" name="Freeform 402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3" name="TextBox 403"/>
              <p:cNvSpPr txBox="1"/>
              <p:nvPr/>
            </p:nvSpPr>
            <p:spPr>
              <a:xfrm>
                <a:off x="0" y="-28575"/>
                <a:ext cx="19249" cy="2235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4" name="Group 404"/>
            <p:cNvGrpSpPr/>
            <p:nvPr/>
          </p:nvGrpSpPr>
          <p:grpSpPr>
            <a:xfrm rot="-2829512">
              <a:off x="4308554" y="470940"/>
              <a:ext cx="96057" cy="478414"/>
              <a:chOff x="0" y="0"/>
              <a:chExt cx="31275" cy="155767"/>
            </a:xfrm>
          </p:grpSpPr>
          <p:sp>
            <p:nvSpPr>
              <p:cNvPr id="405" name="Freeform 405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6" name="TextBox 406"/>
              <p:cNvSpPr txBox="1"/>
              <p:nvPr/>
            </p:nvSpPr>
            <p:spPr>
              <a:xfrm>
                <a:off x="0" y="-28575"/>
                <a:ext cx="31275" cy="184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07" name="Group 407"/>
            <p:cNvGrpSpPr/>
            <p:nvPr/>
          </p:nvGrpSpPr>
          <p:grpSpPr>
            <a:xfrm rot="-2700000">
              <a:off x="3863780" y="203219"/>
              <a:ext cx="139529" cy="392201"/>
              <a:chOff x="0" y="0"/>
              <a:chExt cx="45429" cy="127697"/>
            </a:xfrm>
          </p:grpSpPr>
          <p:sp>
            <p:nvSpPr>
              <p:cNvPr id="408" name="Freeform 408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9" name="TextBox 409"/>
              <p:cNvSpPr txBox="1"/>
              <p:nvPr/>
            </p:nvSpPr>
            <p:spPr>
              <a:xfrm>
                <a:off x="0" y="-28575"/>
                <a:ext cx="45429" cy="156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0" name="Group 410"/>
            <p:cNvGrpSpPr/>
            <p:nvPr/>
          </p:nvGrpSpPr>
          <p:grpSpPr>
            <a:xfrm rot="97048">
              <a:off x="3691409" y="457821"/>
              <a:ext cx="139529" cy="392201"/>
              <a:chOff x="0" y="0"/>
              <a:chExt cx="45429" cy="127697"/>
            </a:xfrm>
          </p:grpSpPr>
          <p:sp>
            <p:nvSpPr>
              <p:cNvPr id="411" name="Freeform 411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2" name="TextBox 412"/>
              <p:cNvSpPr txBox="1"/>
              <p:nvPr/>
            </p:nvSpPr>
            <p:spPr>
              <a:xfrm>
                <a:off x="0" y="-28575"/>
                <a:ext cx="45429" cy="1562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>
              <a:off x="3641508" y="350811"/>
              <a:ext cx="480031" cy="480031"/>
              <a:chOff x="0" y="0"/>
              <a:chExt cx="812800" cy="812800"/>
            </a:xfrm>
          </p:grpSpPr>
          <p:sp>
            <p:nvSpPr>
              <p:cNvPr id="414" name="Freeform 4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5" name="TextBox 4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6" name="Group 416"/>
            <p:cNvGrpSpPr/>
            <p:nvPr/>
          </p:nvGrpSpPr>
          <p:grpSpPr>
            <a:xfrm rot="-7010399">
              <a:off x="3430946" y="440778"/>
              <a:ext cx="96057" cy="478414"/>
              <a:chOff x="0" y="0"/>
              <a:chExt cx="31275" cy="155767"/>
            </a:xfrm>
          </p:grpSpPr>
          <p:sp>
            <p:nvSpPr>
              <p:cNvPr id="417" name="Freeform 417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8" name="TextBox 418"/>
              <p:cNvSpPr txBox="1"/>
              <p:nvPr/>
            </p:nvSpPr>
            <p:spPr>
              <a:xfrm>
                <a:off x="0" y="-28575"/>
                <a:ext cx="31275" cy="18434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19" name="Group 419"/>
            <p:cNvGrpSpPr/>
            <p:nvPr/>
          </p:nvGrpSpPr>
          <p:grpSpPr>
            <a:xfrm>
              <a:off x="2229318" y="1400966"/>
              <a:ext cx="4094906" cy="998972"/>
              <a:chOff x="0" y="0"/>
              <a:chExt cx="1333263" cy="325256"/>
            </a:xfrm>
          </p:grpSpPr>
          <p:sp>
            <p:nvSpPr>
              <p:cNvPr id="420" name="Freeform 420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1" name="TextBox 421"/>
              <p:cNvSpPr txBox="1"/>
              <p:nvPr/>
            </p:nvSpPr>
            <p:spPr>
              <a:xfrm>
                <a:off x="124993" y="1918"/>
                <a:ext cx="1083276" cy="29284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2" name="Group 422"/>
            <p:cNvGrpSpPr/>
            <p:nvPr/>
          </p:nvGrpSpPr>
          <p:grpSpPr>
            <a:xfrm rot="-405581">
              <a:off x="4010026" y="1618848"/>
              <a:ext cx="2877010" cy="695252"/>
              <a:chOff x="0" y="0"/>
              <a:chExt cx="1329862" cy="321371"/>
            </a:xfrm>
          </p:grpSpPr>
          <p:sp>
            <p:nvSpPr>
              <p:cNvPr id="423" name="Freeform 423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4" name="TextBox 424"/>
              <p:cNvSpPr txBox="1"/>
              <p:nvPr/>
            </p:nvSpPr>
            <p:spPr>
              <a:xfrm>
                <a:off x="124675" y="1554"/>
                <a:ext cx="1080513" cy="2896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5" name="Group 425"/>
            <p:cNvGrpSpPr/>
            <p:nvPr/>
          </p:nvGrpSpPr>
          <p:grpSpPr>
            <a:xfrm rot="-405581">
              <a:off x="4590581" y="1786482"/>
              <a:ext cx="2877010" cy="362746"/>
              <a:chOff x="0" y="0"/>
              <a:chExt cx="1329862" cy="167675"/>
            </a:xfrm>
          </p:grpSpPr>
          <p:sp>
            <p:nvSpPr>
              <p:cNvPr id="426" name="Freeform 426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7" name="TextBox 427"/>
              <p:cNvSpPr txBox="1"/>
              <p:nvPr/>
            </p:nvSpPr>
            <p:spPr>
              <a:xfrm>
                <a:off x="124675" y="-12855"/>
                <a:ext cx="1080513" cy="1648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28" name="Group 428"/>
            <p:cNvGrpSpPr/>
            <p:nvPr/>
          </p:nvGrpSpPr>
          <p:grpSpPr>
            <a:xfrm rot="687336">
              <a:off x="808364" y="1680033"/>
              <a:ext cx="2309793" cy="128910"/>
              <a:chOff x="0" y="0"/>
              <a:chExt cx="1329862" cy="74220"/>
            </a:xfrm>
          </p:grpSpPr>
          <p:sp>
            <p:nvSpPr>
              <p:cNvPr id="429" name="Freeform 429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0" name="TextBox 430"/>
              <p:cNvSpPr txBox="1"/>
              <p:nvPr/>
            </p:nvSpPr>
            <p:spPr>
              <a:xfrm>
                <a:off x="124675" y="-21617"/>
                <a:ext cx="1080513" cy="88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31" name="Group 431"/>
            <p:cNvGrpSpPr/>
            <p:nvPr/>
          </p:nvGrpSpPr>
          <p:grpSpPr>
            <a:xfrm rot="1105593">
              <a:off x="2568659" y="1541324"/>
              <a:ext cx="395540" cy="126602"/>
              <a:chOff x="0" y="0"/>
              <a:chExt cx="1391177" cy="445281"/>
            </a:xfrm>
          </p:grpSpPr>
          <p:sp>
            <p:nvSpPr>
              <p:cNvPr id="432" name="Freeform 432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3" name="TextBox 433"/>
              <p:cNvSpPr txBox="1"/>
              <p:nvPr/>
            </p:nvSpPr>
            <p:spPr>
              <a:xfrm>
                <a:off x="130423" y="13170"/>
                <a:ext cx="1130332" cy="3903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34" name="AutoShape 434"/>
            <p:cNvSpPr/>
            <p:nvPr/>
          </p:nvSpPr>
          <p:spPr>
            <a:xfrm>
              <a:off x="1077473" y="1446574"/>
              <a:ext cx="1532677" cy="100649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35" name="Group 435"/>
            <p:cNvGrpSpPr/>
            <p:nvPr/>
          </p:nvGrpSpPr>
          <p:grpSpPr>
            <a:xfrm rot="458737">
              <a:off x="1540471" y="1598258"/>
              <a:ext cx="1058265" cy="232830"/>
              <a:chOff x="0" y="0"/>
              <a:chExt cx="3722085" cy="818900"/>
            </a:xfrm>
          </p:grpSpPr>
          <p:sp>
            <p:nvSpPr>
              <p:cNvPr id="436" name="Freeform 436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7" name="TextBox 437"/>
              <p:cNvSpPr txBox="1"/>
              <p:nvPr/>
            </p:nvSpPr>
            <p:spPr>
              <a:xfrm>
                <a:off x="348946" y="48197"/>
                <a:ext cx="3024194" cy="6939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38" name="Group 438"/>
            <p:cNvGrpSpPr/>
            <p:nvPr/>
          </p:nvGrpSpPr>
          <p:grpSpPr>
            <a:xfrm rot="236965">
              <a:off x="2037947" y="1568731"/>
              <a:ext cx="597271" cy="277817"/>
              <a:chOff x="0" y="0"/>
              <a:chExt cx="3722085" cy="1731304"/>
            </a:xfrm>
          </p:grpSpPr>
          <p:sp>
            <p:nvSpPr>
              <p:cNvPr id="439" name="Freeform 439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0" name="TextBox 440"/>
              <p:cNvSpPr txBox="1"/>
              <p:nvPr/>
            </p:nvSpPr>
            <p:spPr>
              <a:xfrm>
                <a:off x="348946" y="133735"/>
                <a:ext cx="3024194" cy="14352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41" name="Group 441"/>
            <p:cNvGrpSpPr/>
            <p:nvPr/>
          </p:nvGrpSpPr>
          <p:grpSpPr>
            <a:xfrm>
              <a:off x="5842342" y="1456906"/>
              <a:ext cx="1285145" cy="232435"/>
              <a:chOff x="0" y="0"/>
              <a:chExt cx="418431" cy="75679"/>
            </a:xfrm>
          </p:grpSpPr>
          <p:sp>
            <p:nvSpPr>
              <p:cNvPr id="442" name="Freeform 442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3" name="TextBox 443"/>
              <p:cNvSpPr txBox="1"/>
              <p:nvPr/>
            </p:nvSpPr>
            <p:spPr>
              <a:xfrm>
                <a:off x="0" y="-28575"/>
                <a:ext cx="418431" cy="1042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44" name="AutoShape 444"/>
            <p:cNvSpPr/>
            <p:nvPr/>
          </p:nvSpPr>
          <p:spPr>
            <a:xfrm flipV="1">
              <a:off x="7114492" y="1452840"/>
              <a:ext cx="220230" cy="296865"/>
            </a:xfrm>
            <a:prstGeom prst="line">
              <a:avLst/>
            </a:prstGeom>
            <a:ln w="83873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5" name="AutoShape 445"/>
            <p:cNvSpPr/>
            <p:nvPr/>
          </p:nvSpPr>
          <p:spPr>
            <a:xfrm>
              <a:off x="6858712" y="1613908"/>
              <a:ext cx="639445" cy="76994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46" name="Group 446"/>
            <p:cNvGrpSpPr/>
            <p:nvPr/>
          </p:nvGrpSpPr>
          <p:grpSpPr>
            <a:xfrm rot="1564580">
              <a:off x="7420658" y="1690942"/>
              <a:ext cx="65978" cy="168825"/>
              <a:chOff x="0" y="0"/>
              <a:chExt cx="115942" cy="296675"/>
            </a:xfrm>
          </p:grpSpPr>
          <p:sp>
            <p:nvSpPr>
              <p:cNvPr id="447" name="Freeform 447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8" name="TextBox 448"/>
              <p:cNvSpPr txBox="1"/>
              <p:nvPr/>
            </p:nvSpPr>
            <p:spPr>
              <a:xfrm>
                <a:off x="10870" y="-762"/>
                <a:ext cx="94203" cy="2696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49" name="Group 449"/>
            <p:cNvGrpSpPr/>
            <p:nvPr/>
          </p:nvGrpSpPr>
          <p:grpSpPr>
            <a:xfrm rot="4019289">
              <a:off x="7354529" y="1751171"/>
              <a:ext cx="62532" cy="173907"/>
              <a:chOff x="0" y="0"/>
              <a:chExt cx="109886" cy="305605"/>
            </a:xfrm>
          </p:grpSpPr>
          <p:sp>
            <p:nvSpPr>
              <p:cNvPr id="450" name="Freeform 450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1" name="TextBox 451"/>
              <p:cNvSpPr txBox="1"/>
              <p:nvPr/>
            </p:nvSpPr>
            <p:spPr>
              <a:xfrm>
                <a:off x="10302" y="75"/>
                <a:ext cx="89283" cy="276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2" name="Group 452"/>
            <p:cNvGrpSpPr/>
            <p:nvPr/>
          </p:nvGrpSpPr>
          <p:grpSpPr>
            <a:xfrm rot="3388502">
              <a:off x="7389233" y="1634025"/>
              <a:ext cx="75307" cy="173907"/>
              <a:chOff x="0" y="0"/>
              <a:chExt cx="132336" cy="305605"/>
            </a:xfrm>
          </p:grpSpPr>
          <p:sp>
            <p:nvSpPr>
              <p:cNvPr id="453" name="Freeform 453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4" name="TextBox 454"/>
              <p:cNvSpPr txBox="1"/>
              <p:nvPr/>
            </p:nvSpPr>
            <p:spPr>
              <a:xfrm>
                <a:off x="12407" y="75"/>
                <a:ext cx="107523" cy="276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5" name="Group 455"/>
            <p:cNvGrpSpPr/>
            <p:nvPr/>
          </p:nvGrpSpPr>
          <p:grpSpPr>
            <a:xfrm>
              <a:off x="6706959" y="1644650"/>
              <a:ext cx="418051" cy="194675"/>
              <a:chOff x="0" y="0"/>
              <a:chExt cx="136113" cy="63384"/>
            </a:xfrm>
          </p:grpSpPr>
          <p:sp>
            <p:nvSpPr>
              <p:cNvPr id="456" name="Freeform 456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7" name="TextBox 457"/>
              <p:cNvSpPr txBox="1"/>
              <p:nvPr/>
            </p:nvSpPr>
            <p:spPr>
              <a:xfrm>
                <a:off x="0" y="-28575"/>
                <a:ext cx="136113" cy="91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58" name="Group 458"/>
            <p:cNvGrpSpPr/>
            <p:nvPr/>
          </p:nvGrpSpPr>
          <p:grpSpPr>
            <a:xfrm>
              <a:off x="7271852" y="1723314"/>
              <a:ext cx="129420" cy="87889"/>
              <a:chOff x="0" y="0"/>
              <a:chExt cx="42138" cy="28616"/>
            </a:xfrm>
          </p:grpSpPr>
          <p:sp>
            <p:nvSpPr>
              <p:cNvPr id="459" name="Freeform 459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0" name="TextBox 460"/>
              <p:cNvSpPr txBox="1"/>
              <p:nvPr/>
            </p:nvSpPr>
            <p:spPr>
              <a:xfrm>
                <a:off x="0" y="-28575"/>
                <a:ext cx="42138" cy="571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1" name="Group 461"/>
            <p:cNvGrpSpPr/>
            <p:nvPr/>
          </p:nvGrpSpPr>
          <p:grpSpPr>
            <a:xfrm rot="186892">
              <a:off x="1020193" y="1528713"/>
              <a:ext cx="803432" cy="196306"/>
              <a:chOff x="0" y="0"/>
              <a:chExt cx="261590" cy="63916"/>
            </a:xfrm>
          </p:grpSpPr>
          <p:sp>
            <p:nvSpPr>
              <p:cNvPr id="462" name="Freeform 462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3" name="TextBox 463"/>
              <p:cNvSpPr txBox="1"/>
              <p:nvPr/>
            </p:nvSpPr>
            <p:spPr>
              <a:xfrm>
                <a:off x="0" y="-28575"/>
                <a:ext cx="261590" cy="9249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4" name="Group 464"/>
            <p:cNvGrpSpPr/>
            <p:nvPr/>
          </p:nvGrpSpPr>
          <p:grpSpPr>
            <a:xfrm rot="186892">
              <a:off x="867184" y="1484984"/>
              <a:ext cx="803432" cy="172883"/>
              <a:chOff x="0" y="0"/>
              <a:chExt cx="261590" cy="56289"/>
            </a:xfrm>
          </p:grpSpPr>
          <p:sp>
            <p:nvSpPr>
              <p:cNvPr id="465" name="Freeform 465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6" name="TextBox 466"/>
              <p:cNvSpPr txBox="1"/>
              <p:nvPr/>
            </p:nvSpPr>
            <p:spPr>
              <a:xfrm>
                <a:off x="0" y="-28575"/>
                <a:ext cx="261590" cy="848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67" name="Group 467"/>
            <p:cNvGrpSpPr/>
            <p:nvPr/>
          </p:nvGrpSpPr>
          <p:grpSpPr>
            <a:xfrm rot="751719">
              <a:off x="5156420" y="998190"/>
              <a:ext cx="2309793" cy="412122"/>
              <a:chOff x="0" y="0"/>
              <a:chExt cx="1329862" cy="237279"/>
            </a:xfrm>
          </p:grpSpPr>
          <p:sp>
            <p:nvSpPr>
              <p:cNvPr id="468" name="Freeform 468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9" name="TextBox 469"/>
              <p:cNvSpPr txBox="1"/>
              <p:nvPr/>
            </p:nvSpPr>
            <p:spPr>
              <a:xfrm>
                <a:off x="124675" y="-6330"/>
                <a:ext cx="1080513" cy="2213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0" name="Group 470"/>
            <p:cNvGrpSpPr/>
            <p:nvPr/>
          </p:nvGrpSpPr>
          <p:grpSpPr>
            <a:xfrm>
              <a:off x="2233582" y="776444"/>
              <a:ext cx="4094906" cy="1018848"/>
              <a:chOff x="0" y="0"/>
              <a:chExt cx="1333263" cy="331727"/>
            </a:xfrm>
          </p:grpSpPr>
          <p:sp>
            <p:nvSpPr>
              <p:cNvPr id="471" name="Freeform 471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2" name="TextBox 472"/>
              <p:cNvSpPr txBox="1"/>
              <p:nvPr/>
            </p:nvSpPr>
            <p:spPr>
              <a:xfrm>
                <a:off x="124993" y="2524"/>
                <a:ext cx="1083276" cy="2981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3" name="Group 473"/>
            <p:cNvGrpSpPr/>
            <p:nvPr/>
          </p:nvGrpSpPr>
          <p:grpSpPr>
            <a:xfrm rot="-69683">
              <a:off x="821656" y="1024899"/>
              <a:ext cx="2309793" cy="494239"/>
              <a:chOff x="0" y="0"/>
              <a:chExt cx="1329862" cy="284558"/>
            </a:xfrm>
          </p:grpSpPr>
          <p:sp>
            <p:nvSpPr>
              <p:cNvPr id="474" name="Freeform 474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5" name="TextBox 475"/>
              <p:cNvSpPr txBox="1"/>
              <p:nvPr/>
            </p:nvSpPr>
            <p:spPr>
              <a:xfrm>
                <a:off x="124675" y="-1898"/>
                <a:ext cx="1080513" cy="2597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6" name="Group 476"/>
            <p:cNvGrpSpPr/>
            <p:nvPr/>
          </p:nvGrpSpPr>
          <p:grpSpPr>
            <a:xfrm rot="-69683">
              <a:off x="1378313" y="1087291"/>
              <a:ext cx="2258596" cy="521908"/>
              <a:chOff x="0" y="0"/>
              <a:chExt cx="1300385" cy="300488"/>
            </a:xfrm>
          </p:grpSpPr>
          <p:sp>
            <p:nvSpPr>
              <p:cNvPr id="477" name="Freeform 477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8" name="TextBox 478"/>
              <p:cNvSpPr txBox="1"/>
              <p:nvPr/>
            </p:nvSpPr>
            <p:spPr>
              <a:xfrm>
                <a:off x="121911" y="-404"/>
                <a:ext cx="1056563" cy="2727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79" name="Group 479"/>
            <p:cNvGrpSpPr/>
            <p:nvPr/>
          </p:nvGrpSpPr>
          <p:grpSpPr>
            <a:xfrm rot="1752864">
              <a:off x="1675548" y="971588"/>
              <a:ext cx="625545" cy="321292"/>
              <a:chOff x="0" y="0"/>
              <a:chExt cx="360157" cy="184983"/>
            </a:xfrm>
          </p:grpSpPr>
          <p:sp>
            <p:nvSpPr>
              <p:cNvPr id="480" name="Freeform 480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" name="TextBox 481"/>
              <p:cNvSpPr txBox="1"/>
              <p:nvPr/>
            </p:nvSpPr>
            <p:spPr>
              <a:xfrm>
                <a:off x="33765" y="-11233"/>
                <a:ext cx="292627" cy="1788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2" name="Group 482"/>
            <p:cNvGrpSpPr/>
            <p:nvPr/>
          </p:nvGrpSpPr>
          <p:grpSpPr>
            <a:xfrm rot="919753">
              <a:off x="6088001" y="1362858"/>
              <a:ext cx="612467" cy="223019"/>
              <a:chOff x="0" y="0"/>
              <a:chExt cx="199414" cy="72613"/>
            </a:xfrm>
          </p:grpSpPr>
          <p:sp>
            <p:nvSpPr>
              <p:cNvPr id="483" name="Freeform 483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4" name="TextBox 484"/>
              <p:cNvSpPr txBox="1"/>
              <p:nvPr/>
            </p:nvSpPr>
            <p:spPr>
              <a:xfrm>
                <a:off x="0" y="-28575"/>
                <a:ext cx="199414" cy="1011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5" name="Group 485"/>
            <p:cNvGrpSpPr/>
            <p:nvPr/>
          </p:nvGrpSpPr>
          <p:grpSpPr>
            <a:xfrm rot="-624248">
              <a:off x="6525140" y="1390660"/>
              <a:ext cx="720542" cy="194134"/>
              <a:chOff x="0" y="0"/>
              <a:chExt cx="234602" cy="63208"/>
            </a:xfrm>
          </p:grpSpPr>
          <p:sp>
            <p:nvSpPr>
              <p:cNvPr id="486" name="Freeform 486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7" name="TextBox 487"/>
              <p:cNvSpPr txBox="1"/>
              <p:nvPr/>
            </p:nvSpPr>
            <p:spPr>
              <a:xfrm>
                <a:off x="0" y="-28575"/>
                <a:ext cx="234602" cy="9178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88" name="Group 488"/>
            <p:cNvGrpSpPr/>
            <p:nvPr/>
          </p:nvGrpSpPr>
          <p:grpSpPr>
            <a:xfrm rot="-601693">
              <a:off x="506921" y="1119025"/>
              <a:ext cx="784932" cy="87230"/>
              <a:chOff x="0" y="0"/>
              <a:chExt cx="720798" cy="80103"/>
            </a:xfrm>
          </p:grpSpPr>
          <p:sp>
            <p:nvSpPr>
              <p:cNvPr id="489" name="Freeform 489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0" name="TextBox 490"/>
              <p:cNvSpPr txBox="1"/>
              <p:nvPr/>
            </p:nvSpPr>
            <p:spPr>
              <a:xfrm>
                <a:off x="67575" y="-21065"/>
                <a:ext cx="585649" cy="936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91" name="Group 491"/>
            <p:cNvGrpSpPr/>
            <p:nvPr/>
          </p:nvGrpSpPr>
          <p:grpSpPr>
            <a:xfrm rot="-1711653">
              <a:off x="123145" y="473285"/>
              <a:ext cx="830740" cy="726897"/>
              <a:chOff x="0" y="0"/>
              <a:chExt cx="812800" cy="711200"/>
            </a:xfrm>
          </p:grpSpPr>
          <p:sp>
            <p:nvSpPr>
              <p:cNvPr id="492" name="Freeform 492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3" name="TextBox 493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494" name="Group 494"/>
            <p:cNvGrpSpPr/>
            <p:nvPr/>
          </p:nvGrpSpPr>
          <p:grpSpPr>
            <a:xfrm rot="-1711653">
              <a:off x="123145" y="1121436"/>
              <a:ext cx="830740" cy="726897"/>
              <a:chOff x="0" y="0"/>
              <a:chExt cx="812800" cy="711200"/>
            </a:xfrm>
          </p:grpSpPr>
          <p:sp>
            <p:nvSpPr>
              <p:cNvPr id="495" name="Freeform 495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6" name="TextBox 496"/>
              <p:cNvSpPr txBox="1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497" name="AutoShape 497"/>
            <p:cNvSpPr/>
            <p:nvPr/>
          </p:nvSpPr>
          <p:spPr>
            <a:xfrm flipH="1">
              <a:off x="109497" y="1681452"/>
              <a:ext cx="1079194" cy="409839"/>
            </a:xfrm>
            <a:prstGeom prst="line">
              <a:avLst/>
            </a:prstGeom>
            <a:ln w="41937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498" name="Group 498"/>
            <p:cNvGrpSpPr/>
            <p:nvPr/>
          </p:nvGrpSpPr>
          <p:grpSpPr>
            <a:xfrm>
              <a:off x="178503" y="1232854"/>
              <a:ext cx="734851" cy="745152"/>
              <a:chOff x="0" y="0"/>
              <a:chExt cx="801563" cy="812800"/>
            </a:xfrm>
          </p:grpSpPr>
          <p:sp>
            <p:nvSpPr>
              <p:cNvPr id="499" name="Freeform 499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0" name="TextBox 500"/>
              <p:cNvSpPr txBox="1"/>
              <p:nvPr/>
            </p:nvSpPr>
            <p:spPr>
              <a:xfrm>
                <a:off x="75147" y="47625"/>
                <a:ext cx="65127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1" name="Group 501"/>
            <p:cNvGrpSpPr/>
            <p:nvPr/>
          </p:nvGrpSpPr>
          <p:grpSpPr>
            <a:xfrm rot="-335979">
              <a:off x="144587" y="437485"/>
              <a:ext cx="214935" cy="729737"/>
              <a:chOff x="0" y="0"/>
              <a:chExt cx="231837" cy="787122"/>
            </a:xfrm>
          </p:grpSpPr>
          <p:sp>
            <p:nvSpPr>
              <p:cNvPr id="502" name="Freeform 502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3" name="TextBox 503"/>
              <p:cNvSpPr txBox="1"/>
              <p:nvPr/>
            </p:nvSpPr>
            <p:spPr>
              <a:xfrm>
                <a:off x="21735" y="45218"/>
                <a:ext cx="188368" cy="6681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4" name="Group 504"/>
            <p:cNvGrpSpPr/>
            <p:nvPr/>
          </p:nvGrpSpPr>
          <p:grpSpPr>
            <a:xfrm rot="-6987848">
              <a:off x="217397" y="1647277"/>
              <a:ext cx="214935" cy="618786"/>
              <a:chOff x="0" y="0"/>
              <a:chExt cx="231837" cy="667446"/>
            </a:xfrm>
          </p:grpSpPr>
          <p:sp>
            <p:nvSpPr>
              <p:cNvPr id="505" name="Freeform 505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6" name="TextBox 506"/>
              <p:cNvSpPr txBox="1"/>
              <p:nvPr/>
            </p:nvSpPr>
            <p:spPr>
              <a:xfrm>
                <a:off x="21735" y="33998"/>
                <a:ext cx="188368" cy="5708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07" name="Group 507"/>
            <p:cNvGrpSpPr/>
            <p:nvPr/>
          </p:nvGrpSpPr>
          <p:grpSpPr>
            <a:xfrm rot="-6987848">
              <a:off x="709604" y="1269041"/>
              <a:ext cx="214935" cy="1004460"/>
              <a:chOff x="0" y="0"/>
              <a:chExt cx="231837" cy="1083449"/>
            </a:xfrm>
          </p:grpSpPr>
          <p:sp>
            <p:nvSpPr>
              <p:cNvPr id="508" name="Freeform 508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9" name="TextBox 509"/>
              <p:cNvSpPr txBox="1"/>
              <p:nvPr/>
            </p:nvSpPr>
            <p:spPr>
              <a:xfrm>
                <a:off x="21735" y="72998"/>
                <a:ext cx="188368" cy="9088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0" name="Group 510"/>
            <p:cNvGrpSpPr/>
            <p:nvPr/>
          </p:nvGrpSpPr>
          <p:grpSpPr>
            <a:xfrm rot="1136927">
              <a:off x="148392" y="1453310"/>
              <a:ext cx="124754" cy="671618"/>
              <a:chOff x="0" y="0"/>
              <a:chExt cx="40619" cy="218673"/>
            </a:xfrm>
          </p:grpSpPr>
          <p:sp>
            <p:nvSpPr>
              <p:cNvPr id="511" name="Freeform 511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2" name="TextBox 512"/>
              <p:cNvSpPr txBox="1"/>
              <p:nvPr/>
            </p:nvSpPr>
            <p:spPr>
              <a:xfrm>
                <a:off x="0" y="-28575"/>
                <a:ext cx="40619" cy="2472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3" name="Group 513"/>
            <p:cNvGrpSpPr/>
            <p:nvPr/>
          </p:nvGrpSpPr>
          <p:grpSpPr>
            <a:xfrm rot="1136927">
              <a:off x="190413" y="1808515"/>
              <a:ext cx="140620" cy="126769"/>
              <a:chOff x="0" y="0"/>
              <a:chExt cx="45785" cy="41275"/>
            </a:xfrm>
          </p:grpSpPr>
          <p:sp>
            <p:nvSpPr>
              <p:cNvPr id="514" name="Freeform 514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5" name="TextBox 515"/>
              <p:cNvSpPr txBox="1"/>
              <p:nvPr/>
            </p:nvSpPr>
            <p:spPr>
              <a:xfrm>
                <a:off x="0" y="-28575"/>
                <a:ext cx="45785" cy="698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6" name="Group 516"/>
            <p:cNvGrpSpPr/>
            <p:nvPr/>
          </p:nvGrpSpPr>
          <p:grpSpPr>
            <a:xfrm rot="1987038">
              <a:off x="395469" y="867213"/>
              <a:ext cx="903760" cy="617507"/>
              <a:chOff x="0" y="0"/>
              <a:chExt cx="294256" cy="201055"/>
            </a:xfrm>
          </p:grpSpPr>
          <p:sp>
            <p:nvSpPr>
              <p:cNvPr id="517" name="Freeform 517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18" name="TextBox 518"/>
              <p:cNvSpPr txBox="1"/>
              <p:nvPr/>
            </p:nvSpPr>
            <p:spPr>
              <a:xfrm>
                <a:off x="0" y="-28575"/>
                <a:ext cx="294256" cy="2296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19" name="Group 519"/>
            <p:cNvGrpSpPr/>
            <p:nvPr/>
          </p:nvGrpSpPr>
          <p:grpSpPr>
            <a:xfrm rot="-6273024">
              <a:off x="10927" y="1119008"/>
              <a:ext cx="673755" cy="213498"/>
              <a:chOff x="0" y="0"/>
              <a:chExt cx="219368" cy="69513"/>
            </a:xfrm>
          </p:grpSpPr>
          <p:sp>
            <p:nvSpPr>
              <p:cNvPr id="520" name="Freeform 520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1" name="TextBox 521"/>
              <p:cNvSpPr txBox="1"/>
              <p:nvPr/>
            </p:nvSpPr>
            <p:spPr>
              <a:xfrm>
                <a:off x="0" y="-28575"/>
                <a:ext cx="219368" cy="980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2" name="Group 522"/>
            <p:cNvGrpSpPr/>
            <p:nvPr/>
          </p:nvGrpSpPr>
          <p:grpSpPr>
            <a:xfrm rot="-8574470">
              <a:off x="124003" y="557392"/>
              <a:ext cx="675094" cy="274592"/>
              <a:chOff x="0" y="0"/>
              <a:chExt cx="219804" cy="89405"/>
            </a:xfrm>
          </p:grpSpPr>
          <p:sp>
            <p:nvSpPr>
              <p:cNvPr id="523" name="Freeform 523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4" name="TextBox 524"/>
              <p:cNvSpPr txBox="1"/>
              <p:nvPr/>
            </p:nvSpPr>
            <p:spPr>
              <a:xfrm>
                <a:off x="0" y="-28575"/>
                <a:ext cx="219804" cy="1179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5" name="Group 525"/>
            <p:cNvGrpSpPr/>
            <p:nvPr/>
          </p:nvGrpSpPr>
          <p:grpSpPr>
            <a:xfrm>
              <a:off x="133213" y="1544525"/>
              <a:ext cx="270067" cy="433481"/>
              <a:chOff x="0" y="0"/>
              <a:chExt cx="801563" cy="1286579"/>
            </a:xfrm>
          </p:grpSpPr>
          <p:sp>
            <p:nvSpPr>
              <p:cNvPr id="526" name="Freeform 526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7" name="TextBox 527"/>
              <p:cNvSpPr txBox="1"/>
              <p:nvPr/>
            </p:nvSpPr>
            <p:spPr>
              <a:xfrm>
                <a:off x="75147" y="92042"/>
                <a:ext cx="651270" cy="10739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28" name="Group 528"/>
            <p:cNvGrpSpPr/>
            <p:nvPr/>
          </p:nvGrpSpPr>
          <p:grpSpPr>
            <a:xfrm rot="-133965">
              <a:off x="211811" y="917886"/>
              <a:ext cx="270067" cy="482804"/>
              <a:chOff x="0" y="0"/>
              <a:chExt cx="801563" cy="1432970"/>
            </a:xfrm>
          </p:grpSpPr>
          <p:sp>
            <p:nvSpPr>
              <p:cNvPr id="529" name="Freeform 529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0" name="TextBox 530"/>
              <p:cNvSpPr txBox="1"/>
              <p:nvPr/>
            </p:nvSpPr>
            <p:spPr>
              <a:xfrm>
                <a:off x="75147" y="105766"/>
                <a:ext cx="651270" cy="11928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1" name="Group 531"/>
            <p:cNvGrpSpPr/>
            <p:nvPr/>
          </p:nvGrpSpPr>
          <p:grpSpPr>
            <a:xfrm rot="-8924460">
              <a:off x="168987" y="464895"/>
              <a:ext cx="342022" cy="99312"/>
              <a:chOff x="0" y="0"/>
              <a:chExt cx="111359" cy="32335"/>
            </a:xfrm>
          </p:grpSpPr>
          <p:sp>
            <p:nvSpPr>
              <p:cNvPr id="532" name="Freeform 532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3" name="TextBox 533"/>
              <p:cNvSpPr txBox="1"/>
              <p:nvPr/>
            </p:nvSpPr>
            <p:spPr>
              <a:xfrm>
                <a:off x="0" y="-28575"/>
                <a:ext cx="111359" cy="609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4" name="Group 534"/>
            <p:cNvGrpSpPr/>
            <p:nvPr/>
          </p:nvGrpSpPr>
          <p:grpSpPr>
            <a:xfrm rot="-335979">
              <a:off x="120181" y="386754"/>
              <a:ext cx="173451" cy="594396"/>
              <a:chOff x="0" y="0"/>
              <a:chExt cx="187091" cy="641138"/>
            </a:xfrm>
          </p:grpSpPr>
          <p:sp>
            <p:nvSpPr>
              <p:cNvPr id="535" name="Freeform 535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6" name="TextBox 536"/>
              <p:cNvSpPr txBox="1"/>
              <p:nvPr/>
            </p:nvSpPr>
            <p:spPr>
              <a:xfrm>
                <a:off x="17540" y="31532"/>
                <a:ext cx="152012" cy="5494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37" name="Group 537"/>
            <p:cNvGrpSpPr/>
            <p:nvPr/>
          </p:nvGrpSpPr>
          <p:grpSpPr>
            <a:xfrm rot="-1027461">
              <a:off x="143940" y="360099"/>
              <a:ext cx="175727" cy="594396"/>
              <a:chOff x="0" y="0"/>
              <a:chExt cx="189546" cy="641138"/>
            </a:xfrm>
          </p:grpSpPr>
          <p:sp>
            <p:nvSpPr>
              <p:cNvPr id="538" name="Freeform 538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39" name="TextBox 539"/>
              <p:cNvSpPr txBox="1"/>
              <p:nvPr/>
            </p:nvSpPr>
            <p:spPr>
              <a:xfrm>
                <a:off x="17770" y="31532"/>
                <a:ext cx="154006" cy="5494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40" name="Group 540"/>
            <p:cNvGrpSpPr/>
            <p:nvPr/>
          </p:nvGrpSpPr>
          <p:grpSpPr>
            <a:xfrm rot="-1949346">
              <a:off x="153679" y="327502"/>
              <a:ext cx="175727" cy="494965"/>
              <a:chOff x="0" y="0"/>
              <a:chExt cx="189546" cy="533889"/>
            </a:xfrm>
          </p:grpSpPr>
          <p:sp>
            <p:nvSpPr>
              <p:cNvPr id="541" name="Freeform 541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2" name="TextBox 542"/>
              <p:cNvSpPr txBox="1"/>
              <p:nvPr/>
            </p:nvSpPr>
            <p:spPr>
              <a:xfrm>
                <a:off x="17770" y="21477"/>
                <a:ext cx="154006" cy="4623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43" name="AutoShape 543"/>
            <p:cNvSpPr/>
            <p:nvPr/>
          </p:nvSpPr>
          <p:spPr>
            <a:xfrm flipV="1">
              <a:off x="697256" y="1083574"/>
              <a:ext cx="541901" cy="171322"/>
            </a:xfrm>
            <a:prstGeom prst="line">
              <a:avLst/>
            </a:prstGeom>
            <a:ln w="62905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4" name="AutoShape 544"/>
            <p:cNvSpPr/>
            <p:nvPr/>
          </p:nvSpPr>
          <p:spPr>
            <a:xfrm flipV="1">
              <a:off x="1874270" y="1575976"/>
              <a:ext cx="4686348" cy="108954"/>
            </a:xfrm>
            <a:prstGeom prst="line">
              <a:avLst/>
            </a:prstGeom>
            <a:ln w="115326" cap="flat">
              <a:solidFill>
                <a:srgbClr val="EE9E9E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45" name="Group 545"/>
            <p:cNvGrpSpPr/>
            <p:nvPr/>
          </p:nvGrpSpPr>
          <p:grpSpPr>
            <a:xfrm>
              <a:off x="2512720" y="1429263"/>
              <a:ext cx="4172108" cy="462529"/>
              <a:chOff x="0" y="0"/>
              <a:chExt cx="1358399" cy="150595"/>
            </a:xfrm>
          </p:grpSpPr>
          <p:sp>
            <p:nvSpPr>
              <p:cNvPr id="546" name="Freeform 546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EE9E9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47" name="TextBox 547"/>
              <p:cNvSpPr txBox="1"/>
              <p:nvPr/>
            </p:nvSpPr>
            <p:spPr>
              <a:xfrm>
                <a:off x="127350" y="-14457"/>
                <a:ext cx="1103699" cy="150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48" name="Group 548"/>
            <p:cNvGrpSpPr/>
            <p:nvPr/>
          </p:nvGrpSpPr>
          <p:grpSpPr>
            <a:xfrm>
              <a:off x="3086435" y="719316"/>
              <a:ext cx="1498829" cy="226580"/>
              <a:chOff x="0" y="0"/>
              <a:chExt cx="488005" cy="73772"/>
            </a:xfrm>
          </p:grpSpPr>
          <p:sp>
            <p:nvSpPr>
              <p:cNvPr id="549" name="Freeform 549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0" name="TextBox 550"/>
              <p:cNvSpPr txBox="1"/>
              <p:nvPr/>
            </p:nvSpPr>
            <p:spPr>
              <a:xfrm>
                <a:off x="45750" y="-21659"/>
                <a:ext cx="396504" cy="88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1" name="Group 551"/>
            <p:cNvGrpSpPr/>
            <p:nvPr/>
          </p:nvGrpSpPr>
          <p:grpSpPr>
            <a:xfrm rot="1961455">
              <a:off x="3687251" y="488972"/>
              <a:ext cx="975673" cy="147494"/>
              <a:chOff x="0" y="0"/>
              <a:chExt cx="488005" cy="73772"/>
            </a:xfrm>
          </p:grpSpPr>
          <p:sp>
            <p:nvSpPr>
              <p:cNvPr id="552" name="Freeform 552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3" name="TextBox 553"/>
              <p:cNvSpPr txBox="1"/>
              <p:nvPr/>
            </p:nvSpPr>
            <p:spPr>
              <a:xfrm>
                <a:off x="45750" y="-21659"/>
                <a:ext cx="396504" cy="885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4" name="Group 554"/>
            <p:cNvGrpSpPr/>
            <p:nvPr/>
          </p:nvGrpSpPr>
          <p:grpSpPr>
            <a:xfrm rot="-5400000">
              <a:off x="2191755" y="1799672"/>
              <a:ext cx="292032" cy="443018"/>
              <a:chOff x="0" y="0"/>
              <a:chExt cx="95083" cy="144243"/>
            </a:xfrm>
          </p:grpSpPr>
          <p:sp>
            <p:nvSpPr>
              <p:cNvPr id="555" name="Freeform 555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6" name="TextBox 556"/>
              <p:cNvSpPr txBox="1"/>
              <p:nvPr/>
            </p:nvSpPr>
            <p:spPr>
              <a:xfrm>
                <a:off x="0" y="-28575"/>
                <a:ext cx="95083" cy="1728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57" name="Group 557"/>
            <p:cNvGrpSpPr/>
            <p:nvPr/>
          </p:nvGrpSpPr>
          <p:grpSpPr>
            <a:xfrm rot="-2158100">
              <a:off x="1650845" y="1670925"/>
              <a:ext cx="311281" cy="473065"/>
              <a:chOff x="0" y="0"/>
              <a:chExt cx="101350" cy="154025"/>
            </a:xfrm>
          </p:grpSpPr>
          <p:sp>
            <p:nvSpPr>
              <p:cNvPr id="558" name="Freeform 558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59" name="TextBox 559"/>
              <p:cNvSpPr txBox="1"/>
              <p:nvPr/>
            </p:nvSpPr>
            <p:spPr>
              <a:xfrm>
                <a:off x="0" y="-28575"/>
                <a:ext cx="101350" cy="1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60" name="AutoShape 560"/>
            <p:cNvSpPr/>
            <p:nvPr/>
          </p:nvSpPr>
          <p:spPr>
            <a:xfrm>
              <a:off x="1804055" y="1680536"/>
              <a:ext cx="698411" cy="215220"/>
            </a:xfrm>
            <a:prstGeom prst="line">
              <a:avLst/>
            </a:prstGeom>
            <a:ln w="62905" cap="flat">
              <a:solidFill>
                <a:srgbClr val="99525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61" name="Group 561"/>
            <p:cNvGrpSpPr/>
            <p:nvPr/>
          </p:nvGrpSpPr>
          <p:grpSpPr>
            <a:xfrm rot="-2039154">
              <a:off x="1752913" y="1732878"/>
              <a:ext cx="367918" cy="591116"/>
              <a:chOff x="0" y="0"/>
              <a:chExt cx="119791" cy="192462"/>
            </a:xfrm>
          </p:grpSpPr>
          <p:sp>
            <p:nvSpPr>
              <p:cNvPr id="562" name="Freeform 562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3" name="TextBox 563"/>
              <p:cNvSpPr txBox="1"/>
              <p:nvPr/>
            </p:nvSpPr>
            <p:spPr>
              <a:xfrm>
                <a:off x="0" y="-28575"/>
                <a:ext cx="119791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64" name="Group 564"/>
            <p:cNvGrpSpPr/>
            <p:nvPr/>
          </p:nvGrpSpPr>
          <p:grpSpPr>
            <a:xfrm rot="-5400000">
              <a:off x="1954678" y="2018001"/>
              <a:ext cx="292032" cy="424641"/>
              <a:chOff x="0" y="0"/>
              <a:chExt cx="95083" cy="138259"/>
            </a:xfrm>
          </p:grpSpPr>
          <p:sp>
            <p:nvSpPr>
              <p:cNvPr id="565" name="Freeform 565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6" name="TextBox 566"/>
              <p:cNvSpPr txBox="1"/>
              <p:nvPr/>
            </p:nvSpPr>
            <p:spPr>
              <a:xfrm>
                <a:off x="0" y="-28575"/>
                <a:ext cx="95083" cy="1668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67" name="Group 567"/>
            <p:cNvGrpSpPr/>
            <p:nvPr/>
          </p:nvGrpSpPr>
          <p:grpSpPr>
            <a:xfrm rot="-7643162">
              <a:off x="2220911" y="1912244"/>
              <a:ext cx="220962" cy="506410"/>
              <a:chOff x="0" y="0"/>
              <a:chExt cx="71943" cy="164882"/>
            </a:xfrm>
          </p:grpSpPr>
          <p:sp>
            <p:nvSpPr>
              <p:cNvPr id="568" name="Freeform 568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69" name="TextBox 569"/>
              <p:cNvSpPr txBox="1"/>
              <p:nvPr/>
            </p:nvSpPr>
            <p:spPr>
              <a:xfrm>
                <a:off x="0" y="-28575"/>
                <a:ext cx="71943" cy="1934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0" name="Group 570"/>
            <p:cNvGrpSpPr/>
            <p:nvPr/>
          </p:nvGrpSpPr>
          <p:grpSpPr>
            <a:xfrm rot="-5522227">
              <a:off x="2083453" y="1724855"/>
              <a:ext cx="343212" cy="591116"/>
              <a:chOff x="0" y="0"/>
              <a:chExt cx="111747" cy="192462"/>
            </a:xfrm>
          </p:grpSpPr>
          <p:sp>
            <p:nvSpPr>
              <p:cNvPr id="571" name="Freeform 571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2" name="TextBox 572"/>
              <p:cNvSpPr txBox="1"/>
              <p:nvPr/>
            </p:nvSpPr>
            <p:spPr>
              <a:xfrm>
                <a:off x="0" y="-28575"/>
                <a:ext cx="111747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3" name="Group 573"/>
            <p:cNvGrpSpPr/>
            <p:nvPr/>
          </p:nvGrpSpPr>
          <p:grpSpPr>
            <a:xfrm rot="-2300080">
              <a:off x="1634880" y="1596487"/>
              <a:ext cx="343212" cy="591116"/>
              <a:chOff x="0" y="0"/>
              <a:chExt cx="111747" cy="192462"/>
            </a:xfrm>
          </p:grpSpPr>
          <p:sp>
            <p:nvSpPr>
              <p:cNvPr id="574" name="Freeform 574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995252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5" name="TextBox 575"/>
              <p:cNvSpPr txBox="1"/>
              <p:nvPr/>
            </p:nvSpPr>
            <p:spPr>
              <a:xfrm>
                <a:off x="0" y="-28575"/>
                <a:ext cx="111747" cy="22103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6" name="Group 576"/>
            <p:cNvGrpSpPr/>
            <p:nvPr/>
          </p:nvGrpSpPr>
          <p:grpSpPr>
            <a:xfrm rot="-6151572">
              <a:off x="5331783" y="1725685"/>
              <a:ext cx="119205" cy="205810"/>
              <a:chOff x="0" y="0"/>
              <a:chExt cx="47742" cy="82427"/>
            </a:xfrm>
          </p:grpSpPr>
          <p:sp>
            <p:nvSpPr>
              <p:cNvPr id="577" name="Freeform 577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78" name="TextBox 578"/>
              <p:cNvSpPr txBox="1"/>
              <p:nvPr/>
            </p:nvSpPr>
            <p:spPr>
              <a:xfrm>
                <a:off x="0" y="-28575"/>
                <a:ext cx="47742" cy="11100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79" name="Group 579"/>
            <p:cNvGrpSpPr/>
            <p:nvPr/>
          </p:nvGrpSpPr>
          <p:grpSpPr>
            <a:xfrm rot="-4488622">
              <a:off x="5382044" y="1689056"/>
              <a:ext cx="134554" cy="384580"/>
              <a:chOff x="0" y="0"/>
              <a:chExt cx="53889" cy="154025"/>
            </a:xfrm>
          </p:grpSpPr>
          <p:sp>
            <p:nvSpPr>
              <p:cNvPr id="580" name="Freeform 580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1" name="TextBox 581"/>
              <p:cNvSpPr txBox="1"/>
              <p:nvPr/>
            </p:nvSpPr>
            <p:spPr>
              <a:xfrm>
                <a:off x="0" y="-28575"/>
                <a:ext cx="53889" cy="18260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2" name="Group 582"/>
            <p:cNvGrpSpPr/>
            <p:nvPr/>
          </p:nvGrpSpPr>
          <p:grpSpPr>
            <a:xfrm rot="-10019121">
              <a:off x="5109893" y="1935397"/>
              <a:ext cx="220933" cy="178563"/>
              <a:chOff x="0" y="0"/>
              <a:chExt cx="88484" cy="71515"/>
            </a:xfrm>
          </p:grpSpPr>
          <p:sp>
            <p:nvSpPr>
              <p:cNvPr id="583" name="Freeform 583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4" name="TextBox 584"/>
              <p:cNvSpPr txBox="1"/>
              <p:nvPr/>
            </p:nvSpPr>
            <p:spPr>
              <a:xfrm>
                <a:off x="0" y="-28575"/>
                <a:ext cx="88484" cy="10009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5" name="Group 585"/>
            <p:cNvGrpSpPr/>
            <p:nvPr/>
          </p:nvGrpSpPr>
          <p:grpSpPr>
            <a:xfrm rot="-4676039">
              <a:off x="5133086" y="1870593"/>
              <a:ext cx="109602" cy="318237"/>
              <a:chOff x="0" y="0"/>
              <a:chExt cx="43896" cy="127455"/>
            </a:xfrm>
          </p:grpSpPr>
          <p:sp>
            <p:nvSpPr>
              <p:cNvPr id="586" name="Freeform 586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87" name="TextBox 587"/>
              <p:cNvSpPr txBox="1"/>
              <p:nvPr/>
            </p:nvSpPr>
            <p:spPr>
              <a:xfrm>
                <a:off x="0" y="-28575"/>
                <a:ext cx="43896" cy="156030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88" name="Group 588"/>
            <p:cNvGrpSpPr/>
            <p:nvPr/>
          </p:nvGrpSpPr>
          <p:grpSpPr>
            <a:xfrm rot="-7674972">
              <a:off x="5143347" y="1751038"/>
              <a:ext cx="134808" cy="367352"/>
              <a:chOff x="0" y="0"/>
              <a:chExt cx="53991" cy="147126"/>
            </a:xfrm>
          </p:grpSpPr>
          <p:sp>
            <p:nvSpPr>
              <p:cNvPr id="589" name="Freeform 589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0" name="TextBox 590"/>
              <p:cNvSpPr txBox="1"/>
              <p:nvPr/>
            </p:nvSpPr>
            <p:spPr>
              <a:xfrm>
                <a:off x="0" y="-28575"/>
                <a:ext cx="53991" cy="17570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91" name="Group 591"/>
            <p:cNvGrpSpPr/>
            <p:nvPr/>
          </p:nvGrpSpPr>
          <p:grpSpPr>
            <a:xfrm rot="-5900615">
              <a:off x="5458529" y="1823746"/>
              <a:ext cx="189343" cy="439866"/>
              <a:chOff x="0" y="0"/>
              <a:chExt cx="75833" cy="176168"/>
            </a:xfrm>
          </p:grpSpPr>
          <p:sp>
            <p:nvSpPr>
              <p:cNvPr id="592" name="Freeform 592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3" name="TextBox 593"/>
              <p:cNvSpPr txBox="1"/>
              <p:nvPr/>
            </p:nvSpPr>
            <p:spPr>
              <a:xfrm>
                <a:off x="0" y="-28575"/>
                <a:ext cx="75833" cy="204743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594" name="Group 594"/>
            <p:cNvGrpSpPr/>
            <p:nvPr/>
          </p:nvGrpSpPr>
          <p:grpSpPr>
            <a:xfrm rot="-6007593">
              <a:off x="5328434" y="1662850"/>
              <a:ext cx="324521" cy="534343"/>
              <a:chOff x="0" y="0"/>
              <a:chExt cx="129972" cy="214006"/>
            </a:xfrm>
          </p:grpSpPr>
          <p:sp>
            <p:nvSpPr>
              <p:cNvPr id="595" name="Freeform 595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96" name="TextBox 596"/>
              <p:cNvSpPr txBox="1"/>
              <p:nvPr/>
            </p:nvSpPr>
            <p:spPr>
              <a:xfrm>
                <a:off x="0" y="-28575"/>
                <a:ext cx="129972" cy="242581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597" name="AutoShape 597"/>
            <p:cNvSpPr/>
            <p:nvPr/>
          </p:nvSpPr>
          <p:spPr>
            <a:xfrm>
              <a:off x="5103331" y="2023577"/>
              <a:ext cx="498173" cy="78492"/>
            </a:xfrm>
            <a:prstGeom prst="line">
              <a:avLst/>
            </a:prstGeom>
            <a:ln w="62905" cap="flat">
              <a:solidFill>
                <a:srgbClr val="C2767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598" name="Group 598"/>
            <p:cNvGrpSpPr/>
            <p:nvPr/>
          </p:nvGrpSpPr>
          <p:grpSpPr>
            <a:xfrm rot="-9529133">
              <a:off x="5083656" y="2009136"/>
              <a:ext cx="155820" cy="85535"/>
              <a:chOff x="0" y="0"/>
              <a:chExt cx="62407" cy="34257"/>
            </a:xfrm>
          </p:grpSpPr>
          <p:sp>
            <p:nvSpPr>
              <p:cNvPr id="599" name="Freeform 599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0" name="TextBox 600"/>
              <p:cNvSpPr txBox="1"/>
              <p:nvPr/>
            </p:nvSpPr>
            <p:spPr>
              <a:xfrm>
                <a:off x="0" y="-28575"/>
                <a:ext cx="62407" cy="62832"/>
              </a:xfrm>
              <a:prstGeom prst="rect">
                <a:avLst/>
              </a:prstGeom>
            </p:spPr>
            <p:txBody>
              <a:bodyPr lIns="41298" tIns="41298" rIns="41298" bIns="4129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1" name="Group 601"/>
            <p:cNvGrpSpPr/>
            <p:nvPr/>
          </p:nvGrpSpPr>
          <p:grpSpPr>
            <a:xfrm rot="-9175613">
              <a:off x="3432071" y="2340589"/>
              <a:ext cx="146632" cy="253163"/>
              <a:chOff x="0" y="0"/>
              <a:chExt cx="47742" cy="82427"/>
            </a:xfrm>
          </p:grpSpPr>
          <p:sp>
            <p:nvSpPr>
              <p:cNvPr id="602" name="Freeform 602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3" name="TextBox 603"/>
              <p:cNvSpPr txBox="1"/>
              <p:nvPr/>
            </p:nvSpPr>
            <p:spPr>
              <a:xfrm>
                <a:off x="0" y="-28575"/>
                <a:ext cx="47742" cy="11100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4" name="Group 604"/>
            <p:cNvGrpSpPr/>
            <p:nvPr/>
          </p:nvGrpSpPr>
          <p:grpSpPr>
            <a:xfrm rot="-7512663">
              <a:off x="3518059" y="2217091"/>
              <a:ext cx="165512" cy="473065"/>
              <a:chOff x="0" y="0"/>
              <a:chExt cx="53889" cy="154025"/>
            </a:xfrm>
          </p:grpSpPr>
          <p:sp>
            <p:nvSpPr>
              <p:cNvPr id="605" name="Freeform 605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6" name="TextBox 606"/>
              <p:cNvSpPr txBox="1"/>
              <p:nvPr/>
            </p:nvSpPr>
            <p:spPr>
              <a:xfrm>
                <a:off x="0" y="-28575"/>
                <a:ext cx="53889" cy="1826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07" name="Group 607"/>
            <p:cNvGrpSpPr/>
            <p:nvPr/>
          </p:nvGrpSpPr>
          <p:grpSpPr>
            <a:xfrm rot="8556837">
              <a:off x="3421261" y="2673193"/>
              <a:ext cx="271766" cy="219647"/>
              <a:chOff x="0" y="0"/>
              <a:chExt cx="88484" cy="71515"/>
            </a:xfrm>
          </p:grpSpPr>
          <p:sp>
            <p:nvSpPr>
              <p:cNvPr id="608" name="Freeform 608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09" name="TextBox 609"/>
              <p:cNvSpPr txBox="1"/>
              <p:nvPr/>
            </p:nvSpPr>
            <p:spPr>
              <a:xfrm>
                <a:off x="0" y="-28575"/>
                <a:ext cx="88484" cy="100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0" name="Group 610"/>
            <p:cNvGrpSpPr/>
            <p:nvPr/>
          </p:nvGrpSpPr>
          <p:grpSpPr>
            <a:xfrm rot="-10699013">
              <a:off x="3381429" y="2495648"/>
              <a:ext cx="165825" cy="451873"/>
              <a:chOff x="0" y="0"/>
              <a:chExt cx="53991" cy="147126"/>
            </a:xfrm>
          </p:grpSpPr>
          <p:sp>
            <p:nvSpPr>
              <p:cNvPr id="611" name="Freeform 611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2" name="TextBox 612"/>
              <p:cNvSpPr txBox="1"/>
              <p:nvPr/>
            </p:nvSpPr>
            <p:spPr>
              <a:xfrm>
                <a:off x="0" y="-28575"/>
                <a:ext cx="53991" cy="1757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3" name="Group 613"/>
            <p:cNvGrpSpPr/>
            <p:nvPr/>
          </p:nvGrpSpPr>
          <p:grpSpPr>
            <a:xfrm rot="-8924656">
              <a:off x="3719671" y="2211911"/>
              <a:ext cx="232908" cy="541072"/>
              <a:chOff x="0" y="0"/>
              <a:chExt cx="75833" cy="176168"/>
            </a:xfrm>
          </p:grpSpPr>
          <p:sp>
            <p:nvSpPr>
              <p:cNvPr id="614" name="Freeform 614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5" name="TextBox 615"/>
              <p:cNvSpPr txBox="1"/>
              <p:nvPr/>
            </p:nvSpPr>
            <p:spPr>
              <a:xfrm>
                <a:off x="0" y="-28575"/>
                <a:ext cx="75833" cy="2047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6" name="Group 616"/>
            <p:cNvGrpSpPr/>
            <p:nvPr/>
          </p:nvGrpSpPr>
          <p:grpSpPr>
            <a:xfrm rot="-9031634">
              <a:off x="3479797" y="2123931"/>
              <a:ext cx="399188" cy="657286"/>
              <a:chOff x="0" y="0"/>
              <a:chExt cx="129972" cy="214006"/>
            </a:xfrm>
          </p:grpSpPr>
          <p:sp>
            <p:nvSpPr>
              <p:cNvPr id="617" name="Freeform 617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8" name="TextBox 618"/>
              <p:cNvSpPr txBox="1"/>
              <p:nvPr/>
            </p:nvSpPr>
            <p:spPr>
              <a:xfrm>
                <a:off x="0" y="-28575"/>
                <a:ext cx="129972" cy="2425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19" name="Group 619"/>
            <p:cNvGrpSpPr/>
            <p:nvPr/>
          </p:nvGrpSpPr>
          <p:grpSpPr>
            <a:xfrm rot="-7700080">
              <a:off x="3469044" y="2622011"/>
              <a:ext cx="134820" cy="391458"/>
              <a:chOff x="0" y="0"/>
              <a:chExt cx="43896" cy="127455"/>
            </a:xfrm>
          </p:grpSpPr>
          <p:sp>
            <p:nvSpPr>
              <p:cNvPr id="620" name="Freeform 62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1" name="TextBox 621"/>
              <p:cNvSpPr txBox="1"/>
              <p:nvPr/>
            </p:nvSpPr>
            <p:spPr>
              <a:xfrm>
                <a:off x="0" y="-28575"/>
                <a:ext cx="43896" cy="1560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622" name="AutoShape 622"/>
            <p:cNvSpPr/>
            <p:nvPr/>
          </p:nvSpPr>
          <p:spPr>
            <a:xfrm flipV="1">
              <a:off x="3464341" y="2482447"/>
              <a:ext cx="464999" cy="410627"/>
            </a:xfrm>
            <a:prstGeom prst="line">
              <a:avLst/>
            </a:prstGeom>
            <a:ln w="62905" cap="flat">
              <a:solidFill>
                <a:srgbClr val="C2767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23" name="Group 623"/>
            <p:cNvGrpSpPr/>
            <p:nvPr/>
          </p:nvGrpSpPr>
          <p:grpSpPr>
            <a:xfrm rot="9046825">
              <a:off x="3441014" y="2807480"/>
              <a:ext cx="191672" cy="105215"/>
              <a:chOff x="0" y="0"/>
              <a:chExt cx="62407" cy="34257"/>
            </a:xfrm>
          </p:grpSpPr>
          <p:sp>
            <p:nvSpPr>
              <p:cNvPr id="624" name="Freeform 624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5" name="TextBox 625"/>
              <p:cNvSpPr txBox="1"/>
              <p:nvPr/>
            </p:nvSpPr>
            <p:spPr>
              <a:xfrm>
                <a:off x="0" y="-28575"/>
                <a:ext cx="62407" cy="62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26" name="Group 626"/>
            <p:cNvGrpSpPr/>
            <p:nvPr/>
          </p:nvGrpSpPr>
          <p:grpSpPr>
            <a:xfrm rot="7624170">
              <a:off x="3768207" y="2141455"/>
              <a:ext cx="375105" cy="252320"/>
              <a:chOff x="0" y="0"/>
              <a:chExt cx="122131" cy="82153"/>
            </a:xfrm>
          </p:grpSpPr>
          <p:sp>
            <p:nvSpPr>
              <p:cNvPr id="627" name="Freeform 627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8" name="TextBox 628"/>
              <p:cNvSpPr txBox="1"/>
              <p:nvPr/>
            </p:nvSpPr>
            <p:spPr>
              <a:xfrm>
                <a:off x="0" y="-28575"/>
                <a:ext cx="122131" cy="110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29" name="Group 629"/>
            <p:cNvGrpSpPr/>
            <p:nvPr/>
          </p:nvGrpSpPr>
          <p:grpSpPr>
            <a:xfrm rot="9447300">
              <a:off x="3556368" y="2066613"/>
              <a:ext cx="498144" cy="201107"/>
              <a:chOff x="0" y="0"/>
              <a:chExt cx="162191" cy="65478"/>
            </a:xfrm>
          </p:grpSpPr>
          <p:sp>
            <p:nvSpPr>
              <p:cNvPr id="630" name="Freeform 630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1" name="TextBox 631"/>
              <p:cNvSpPr txBox="1"/>
              <p:nvPr/>
            </p:nvSpPr>
            <p:spPr>
              <a:xfrm>
                <a:off x="0" y="-28575"/>
                <a:ext cx="162191" cy="940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2" name="Group 632"/>
            <p:cNvGrpSpPr/>
            <p:nvPr/>
          </p:nvGrpSpPr>
          <p:grpSpPr>
            <a:xfrm rot="9447300">
              <a:off x="3410001" y="2146890"/>
              <a:ext cx="375105" cy="258238"/>
              <a:chOff x="0" y="0"/>
              <a:chExt cx="122131" cy="84080"/>
            </a:xfrm>
          </p:grpSpPr>
          <p:sp>
            <p:nvSpPr>
              <p:cNvPr id="633" name="Freeform 633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4" name="TextBox 634"/>
              <p:cNvSpPr txBox="1"/>
              <p:nvPr/>
            </p:nvSpPr>
            <p:spPr>
              <a:xfrm>
                <a:off x="0" y="-28575"/>
                <a:ext cx="122131" cy="1126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5" name="Group 635"/>
            <p:cNvGrpSpPr/>
            <p:nvPr/>
          </p:nvGrpSpPr>
          <p:grpSpPr>
            <a:xfrm rot="9447300">
              <a:off x="3375478" y="2297016"/>
              <a:ext cx="375105" cy="254030"/>
              <a:chOff x="0" y="0"/>
              <a:chExt cx="122131" cy="82710"/>
            </a:xfrm>
          </p:grpSpPr>
          <p:sp>
            <p:nvSpPr>
              <p:cNvPr id="636" name="Freeform 636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C2767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37" name="TextBox 637"/>
              <p:cNvSpPr txBox="1"/>
              <p:nvPr/>
            </p:nvSpPr>
            <p:spPr>
              <a:xfrm>
                <a:off x="0" y="-28575"/>
                <a:ext cx="122131" cy="1112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38" name="Group 638"/>
            <p:cNvGrpSpPr/>
            <p:nvPr/>
          </p:nvGrpSpPr>
          <p:grpSpPr>
            <a:xfrm>
              <a:off x="6743908" y="1346608"/>
              <a:ext cx="224818" cy="224818"/>
              <a:chOff x="0" y="0"/>
              <a:chExt cx="812800" cy="812800"/>
            </a:xfrm>
          </p:grpSpPr>
          <p:sp>
            <p:nvSpPr>
              <p:cNvPr id="639" name="Freeform 63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0" name="TextBox 64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41" name="Group 641"/>
            <p:cNvGrpSpPr/>
            <p:nvPr/>
          </p:nvGrpSpPr>
          <p:grpSpPr>
            <a:xfrm>
              <a:off x="6810420" y="1413120"/>
              <a:ext cx="91794" cy="91794"/>
              <a:chOff x="0" y="0"/>
              <a:chExt cx="812800" cy="812800"/>
            </a:xfrm>
          </p:grpSpPr>
          <p:sp>
            <p:nvSpPr>
              <p:cNvPr id="642" name="Freeform 6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43" name="TextBox 64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4238" tIns="44238" rIns="44238" bIns="44238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sp>
          <p:nvSpPr>
            <p:cNvPr id="644" name="AutoShape 644"/>
            <p:cNvSpPr/>
            <p:nvPr/>
          </p:nvSpPr>
          <p:spPr>
            <a:xfrm flipV="1">
              <a:off x="6503023" y="1349532"/>
              <a:ext cx="11054" cy="482032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5" name="AutoShape 645"/>
            <p:cNvSpPr/>
            <p:nvPr/>
          </p:nvSpPr>
          <p:spPr>
            <a:xfrm flipH="1" flipV="1">
              <a:off x="6133350" y="1297251"/>
              <a:ext cx="120711" cy="74159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6" name="AutoShape 646"/>
            <p:cNvSpPr/>
            <p:nvPr/>
          </p:nvSpPr>
          <p:spPr>
            <a:xfrm flipH="1" flipV="1">
              <a:off x="818569" y="1351359"/>
              <a:ext cx="193080" cy="443933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7" name="AutoShape 647"/>
            <p:cNvSpPr/>
            <p:nvPr/>
          </p:nvSpPr>
          <p:spPr>
            <a:xfrm flipH="1" flipV="1">
              <a:off x="252115" y="674176"/>
              <a:ext cx="705488" cy="43563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8" name="AutoShape 648"/>
            <p:cNvSpPr/>
            <p:nvPr/>
          </p:nvSpPr>
          <p:spPr>
            <a:xfrm flipH="1" flipV="1">
              <a:off x="252115" y="841601"/>
              <a:ext cx="630502" cy="339930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9" name="AutoShape 649"/>
            <p:cNvSpPr/>
            <p:nvPr/>
          </p:nvSpPr>
          <p:spPr>
            <a:xfrm flipV="1">
              <a:off x="150718" y="1795292"/>
              <a:ext cx="582630" cy="21717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0" name="AutoShape 650"/>
            <p:cNvSpPr/>
            <p:nvPr/>
          </p:nvSpPr>
          <p:spPr>
            <a:xfrm flipV="1">
              <a:off x="150718" y="1723314"/>
              <a:ext cx="582630" cy="168479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1" name="AutoShape 651"/>
            <p:cNvSpPr/>
            <p:nvPr/>
          </p:nvSpPr>
          <p:spPr>
            <a:xfrm flipV="1">
              <a:off x="252115" y="1642784"/>
              <a:ext cx="445141" cy="80530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2" name="AutoShape 652"/>
            <p:cNvSpPr/>
            <p:nvPr/>
          </p:nvSpPr>
          <p:spPr>
            <a:xfrm>
              <a:off x="284788" y="1446809"/>
              <a:ext cx="441068" cy="0"/>
            </a:xfrm>
            <a:prstGeom prst="line">
              <a:avLst/>
            </a:prstGeom>
            <a:ln w="20968" cap="flat">
              <a:solidFill>
                <a:srgbClr val="545454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3" name="AutoShape 653"/>
            <p:cNvSpPr/>
            <p:nvPr/>
          </p:nvSpPr>
          <p:spPr>
            <a:xfrm flipH="1" flipV="1">
              <a:off x="284788" y="1181532"/>
              <a:ext cx="492081" cy="73365"/>
            </a:xfrm>
            <a:prstGeom prst="line">
              <a:avLst/>
            </a:prstGeom>
            <a:ln w="20968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4" name="AutoShape 654"/>
            <p:cNvSpPr/>
            <p:nvPr/>
          </p:nvSpPr>
          <p:spPr>
            <a:xfrm>
              <a:off x="3857723" y="319040"/>
              <a:ext cx="570090" cy="51190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5" name="AutoShape 655"/>
            <p:cNvSpPr/>
            <p:nvPr/>
          </p:nvSpPr>
          <p:spPr>
            <a:xfrm>
              <a:off x="3686833" y="564201"/>
              <a:ext cx="531703" cy="300573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6" name="AutoShape 656"/>
            <p:cNvSpPr/>
            <p:nvPr/>
          </p:nvSpPr>
          <p:spPr>
            <a:xfrm>
              <a:off x="3508256" y="680417"/>
              <a:ext cx="666592" cy="18892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7" name="AutoShape 657"/>
            <p:cNvSpPr/>
            <p:nvPr/>
          </p:nvSpPr>
          <p:spPr>
            <a:xfrm>
              <a:off x="3261547" y="800512"/>
              <a:ext cx="907929" cy="68825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8" name="AutoShape 658"/>
            <p:cNvSpPr/>
            <p:nvPr/>
          </p:nvSpPr>
          <p:spPr>
            <a:xfrm>
              <a:off x="3788986" y="430096"/>
              <a:ext cx="498012" cy="434678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9" name="AutoShape 659"/>
            <p:cNvSpPr/>
            <p:nvPr/>
          </p:nvSpPr>
          <p:spPr>
            <a:xfrm flipV="1">
              <a:off x="3442951" y="2185527"/>
              <a:ext cx="591643" cy="70689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0" name="AutoShape 660"/>
            <p:cNvSpPr/>
            <p:nvPr/>
          </p:nvSpPr>
          <p:spPr>
            <a:xfrm flipV="1">
              <a:off x="3442951" y="2125467"/>
              <a:ext cx="526338" cy="620705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1" name="AutoShape 661"/>
            <p:cNvSpPr/>
            <p:nvPr/>
          </p:nvSpPr>
          <p:spPr>
            <a:xfrm flipV="1">
              <a:off x="3442951" y="2125467"/>
              <a:ext cx="414772" cy="45781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2" name="AutoShape 662"/>
            <p:cNvSpPr/>
            <p:nvPr/>
          </p:nvSpPr>
          <p:spPr>
            <a:xfrm flipV="1">
              <a:off x="3442951" y="2125467"/>
              <a:ext cx="346035" cy="35553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3" name="AutoShape 663"/>
            <p:cNvSpPr/>
            <p:nvPr/>
          </p:nvSpPr>
          <p:spPr>
            <a:xfrm flipV="1">
              <a:off x="2044109" y="1961522"/>
              <a:ext cx="405021" cy="366264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4" name="AutoShape 664"/>
            <p:cNvSpPr/>
            <p:nvPr/>
          </p:nvSpPr>
          <p:spPr>
            <a:xfrm flipV="1">
              <a:off x="1916372" y="1957034"/>
              <a:ext cx="420104" cy="23372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5" name="AutoShape 665"/>
            <p:cNvSpPr/>
            <p:nvPr/>
          </p:nvSpPr>
          <p:spPr>
            <a:xfrm flipV="1">
              <a:off x="1815302" y="1896857"/>
              <a:ext cx="412433" cy="189287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6" name="AutoShape 666"/>
            <p:cNvSpPr/>
            <p:nvPr/>
          </p:nvSpPr>
          <p:spPr>
            <a:xfrm flipV="1">
              <a:off x="1685659" y="1887245"/>
              <a:ext cx="425383" cy="28936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7" name="AutoShape 667"/>
            <p:cNvSpPr/>
            <p:nvPr/>
          </p:nvSpPr>
          <p:spPr>
            <a:xfrm flipV="1">
              <a:off x="5121262" y="1839325"/>
              <a:ext cx="541527" cy="141047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8" name="AutoShape 668"/>
            <p:cNvSpPr/>
            <p:nvPr/>
          </p:nvSpPr>
          <p:spPr>
            <a:xfrm flipV="1">
              <a:off x="5141648" y="1839325"/>
              <a:ext cx="521141" cy="21148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9" name="AutoShape 669"/>
            <p:cNvSpPr/>
            <p:nvPr/>
          </p:nvSpPr>
          <p:spPr>
            <a:xfrm flipV="1">
              <a:off x="5281188" y="1860431"/>
              <a:ext cx="426114" cy="223110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0" name="AutoShape 670"/>
            <p:cNvSpPr/>
            <p:nvPr/>
          </p:nvSpPr>
          <p:spPr>
            <a:xfrm flipV="1">
              <a:off x="5434049" y="1928173"/>
              <a:ext cx="277637" cy="155368"/>
            </a:xfrm>
            <a:prstGeom prst="line">
              <a:avLst/>
            </a:prstGeom>
            <a:ln w="20968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671" name="Group 671"/>
            <p:cNvGrpSpPr/>
            <p:nvPr/>
          </p:nvGrpSpPr>
          <p:grpSpPr>
            <a:xfrm>
              <a:off x="2336476" y="1254897"/>
              <a:ext cx="48209" cy="48209"/>
              <a:chOff x="0" y="0"/>
              <a:chExt cx="812800" cy="812800"/>
            </a:xfrm>
          </p:grpSpPr>
          <p:sp>
            <p:nvSpPr>
              <p:cNvPr id="672" name="Freeform 67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3" name="TextBox 67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74" name="Group 674"/>
            <p:cNvGrpSpPr/>
            <p:nvPr/>
          </p:nvGrpSpPr>
          <p:grpSpPr>
            <a:xfrm>
              <a:off x="2817184" y="1157008"/>
              <a:ext cx="80219" cy="80219"/>
              <a:chOff x="0" y="0"/>
              <a:chExt cx="812800" cy="812800"/>
            </a:xfrm>
          </p:grpSpPr>
          <p:sp>
            <p:nvSpPr>
              <p:cNvPr id="675" name="Freeform 67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6" name="TextBox 67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77" name="Group 677"/>
            <p:cNvGrpSpPr/>
            <p:nvPr/>
          </p:nvGrpSpPr>
          <p:grpSpPr>
            <a:xfrm>
              <a:off x="2825852" y="1041566"/>
              <a:ext cx="31441" cy="31441"/>
              <a:chOff x="0" y="0"/>
              <a:chExt cx="812800" cy="812800"/>
            </a:xfrm>
          </p:grpSpPr>
          <p:sp>
            <p:nvSpPr>
              <p:cNvPr id="678" name="Freeform 67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9" name="TextBox 67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0" name="Group 680"/>
            <p:cNvGrpSpPr/>
            <p:nvPr/>
          </p:nvGrpSpPr>
          <p:grpSpPr>
            <a:xfrm>
              <a:off x="1894178" y="1366813"/>
              <a:ext cx="31441" cy="31441"/>
              <a:chOff x="0" y="0"/>
              <a:chExt cx="812800" cy="812800"/>
            </a:xfrm>
          </p:grpSpPr>
          <p:sp>
            <p:nvSpPr>
              <p:cNvPr id="681" name="Freeform 68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2" name="TextBox 68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3" name="Group 683"/>
            <p:cNvGrpSpPr/>
            <p:nvPr/>
          </p:nvGrpSpPr>
          <p:grpSpPr>
            <a:xfrm>
              <a:off x="2168626" y="1141288"/>
              <a:ext cx="31441" cy="31441"/>
              <a:chOff x="0" y="0"/>
              <a:chExt cx="812800" cy="812800"/>
            </a:xfrm>
          </p:grpSpPr>
          <p:sp>
            <p:nvSpPr>
              <p:cNvPr id="684" name="Freeform 68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5" name="TextBox 68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6" name="Group 686"/>
            <p:cNvGrpSpPr/>
            <p:nvPr/>
          </p:nvGrpSpPr>
          <p:grpSpPr>
            <a:xfrm>
              <a:off x="2492905" y="1145084"/>
              <a:ext cx="31441" cy="31441"/>
              <a:chOff x="0" y="0"/>
              <a:chExt cx="812800" cy="812800"/>
            </a:xfrm>
          </p:grpSpPr>
          <p:sp>
            <p:nvSpPr>
              <p:cNvPr id="687" name="Freeform 68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8" name="TextBox 68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89" name="Group 689"/>
            <p:cNvGrpSpPr/>
            <p:nvPr/>
          </p:nvGrpSpPr>
          <p:grpSpPr>
            <a:xfrm>
              <a:off x="3116892" y="1109846"/>
              <a:ext cx="31441" cy="31441"/>
              <a:chOff x="0" y="0"/>
              <a:chExt cx="812800" cy="812800"/>
            </a:xfrm>
          </p:grpSpPr>
          <p:sp>
            <p:nvSpPr>
              <p:cNvPr id="690" name="Freeform 69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1" name="TextBox 69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2" name="Group 692"/>
            <p:cNvGrpSpPr/>
            <p:nvPr/>
          </p:nvGrpSpPr>
          <p:grpSpPr>
            <a:xfrm>
              <a:off x="3309671" y="984790"/>
              <a:ext cx="31441" cy="31441"/>
              <a:chOff x="0" y="0"/>
              <a:chExt cx="812800" cy="812800"/>
            </a:xfrm>
          </p:grpSpPr>
          <p:sp>
            <p:nvSpPr>
              <p:cNvPr id="693" name="Freeform 69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4" name="TextBox 69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5" name="Group 695"/>
            <p:cNvGrpSpPr/>
            <p:nvPr/>
          </p:nvGrpSpPr>
          <p:grpSpPr>
            <a:xfrm>
              <a:off x="1654218" y="1351359"/>
              <a:ext cx="31441" cy="31441"/>
              <a:chOff x="0" y="0"/>
              <a:chExt cx="812800" cy="812800"/>
            </a:xfrm>
          </p:grpSpPr>
          <p:sp>
            <p:nvSpPr>
              <p:cNvPr id="696" name="Freeform 69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97" name="TextBox 69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698" name="Group 698"/>
            <p:cNvGrpSpPr/>
            <p:nvPr/>
          </p:nvGrpSpPr>
          <p:grpSpPr>
            <a:xfrm>
              <a:off x="3477418" y="1113643"/>
              <a:ext cx="31441" cy="31441"/>
              <a:chOff x="0" y="0"/>
              <a:chExt cx="812800" cy="812800"/>
            </a:xfrm>
          </p:grpSpPr>
          <p:sp>
            <p:nvSpPr>
              <p:cNvPr id="699" name="Freeform 69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0" name="TextBox 70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1" name="Group 701"/>
            <p:cNvGrpSpPr/>
            <p:nvPr/>
          </p:nvGrpSpPr>
          <p:grpSpPr>
            <a:xfrm>
              <a:off x="2599661" y="1289156"/>
              <a:ext cx="48209" cy="48209"/>
              <a:chOff x="0" y="0"/>
              <a:chExt cx="812800" cy="812800"/>
            </a:xfrm>
          </p:grpSpPr>
          <p:sp>
            <p:nvSpPr>
              <p:cNvPr id="702" name="Freeform 70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3" name="TextBox 70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4" name="Group 704"/>
            <p:cNvGrpSpPr/>
            <p:nvPr/>
          </p:nvGrpSpPr>
          <p:grpSpPr>
            <a:xfrm>
              <a:off x="3788986" y="1009078"/>
              <a:ext cx="48209" cy="48209"/>
              <a:chOff x="0" y="0"/>
              <a:chExt cx="812800" cy="812800"/>
            </a:xfrm>
          </p:grpSpPr>
          <p:sp>
            <p:nvSpPr>
              <p:cNvPr id="705" name="Freeform 70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6" name="TextBox 70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07" name="Group 707"/>
            <p:cNvGrpSpPr/>
            <p:nvPr/>
          </p:nvGrpSpPr>
          <p:grpSpPr>
            <a:xfrm>
              <a:off x="4286998" y="1132904"/>
              <a:ext cx="48209" cy="48209"/>
              <a:chOff x="0" y="0"/>
              <a:chExt cx="812800" cy="812800"/>
            </a:xfrm>
          </p:grpSpPr>
          <p:sp>
            <p:nvSpPr>
              <p:cNvPr id="708" name="Freeform 70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09" name="TextBox 70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0" name="Group 710"/>
            <p:cNvGrpSpPr/>
            <p:nvPr/>
          </p:nvGrpSpPr>
          <p:grpSpPr>
            <a:xfrm>
              <a:off x="4670750" y="869337"/>
              <a:ext cx="31441" cy="31441"/>
              <a:chOff x="0" y="0"/>
              <a:chExt cx="812800" cy="812800"/>
            </a:xfrm>
          </p:grpSpPr>
          <p:sp>
            <p:nvSpPr>
              <p:cNvPr id="711" name="Freeform 7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2" name="TextBox 7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3" name="Group 713"/>
            <p:cNvGrpSpPr/>
            <p:nvPr/>
          </p:nvGrpSpPr>
          <p:grpSpPr>
            <a:xfrm>
              <a:off x="4838497" y="1037084"/>
              <a:ext cx="31441" cy="31441"/>
              <a:chOff x="0" y="0"/>
              <a:chExt cx="812800" cy="812800"/>
            </a:xfrm>
          </p:grpSpPr>
          <p:sp>
            <p:nvSpPr>
              <p:cNvPr id="714" name="Freeform 7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5" name="TextBox 7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6" name="Group 716"/>
            <p:cNvGrpSpPr/>
            <p:nvPr/>
          </p:nvGrpSpPr>
          <p:grpSpPr>
            <a:xfrm>
              <a:off x="5061627" y="945896"/>
              <a:ext cx="31441" cy="31441"/>
              <a:chOff x="0" y="0"/>
              <a:chExt cx="812800" cy="812800"/>
            </a:xfrm>
          </p:grpSpPr>
          <p:sp>
            <p:nvSpPr>
              <p:cNvPr id="717" name="Freeform 7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" name="TextBox 7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19" name="Group 719"/>
            <p:cNvGrpSpPr/>
            <p:nvPr/>
          </p:nvGrpSpPr>
          <p:grpSpPr>
            <a:xfrm>
              <a:off x="5434049" y="953349"/>
              <a:ext cx="31441" cy="31441"/>
              <a:chOff x="0" y="0"/>
              <a:chExt cx="812800" cy="812800"/>
            </a:xfrm>
          </p:grpSpPr>
          <p:sp>
            <p:nvSpPr>
              <p:cNvPr id="720" name="Freeform 7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1" name="TextBox 7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2" name="Group 722"/>
            <p:cNvGrpSpPr/>
            <p:nvPr/>
          </p:nvGrpSpPr>
          <p:grpSpPr>
            <a:xfrm>
              <a:off x="5695965" y="1082202"/>
              <a:ext cx="31441" cy="31441"/>
              <a:chOff x="0" y="0"/>
              <a:chExt cx="812800" cy="812800"/>
            </a:xfrm>
          </p:grpSpPr>
          <p:sp>
            <p:nvSpPr>
              <p:cNvPr id="723" name="Freeform 7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4" name="TextBox 72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5" name="Group 725"/>
            <p:cNvGrpSpPr/>
            <p:nvPr/>
          </p:nvGrpSpPr>
          <p:grpSpPr>
            <a:xfrm>
              <a:off x="5265467" y="1109846"/>
              <a:ext cx="31441" cy="31441"/>
              <a:chOff x="0" y="0"/>
              <a:chExt cx="812800" cy="812800"/>
            </a:xfrm>
          </p:grpSpPr>
          <p:sp>
            <p:nvSpPr>
              <p:cNvPr id="726" name="Freeform 7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27" name="TextBox 72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28" name="Group 728"/>
            <p:cNvGrpSpPr/>
            <p:nvPr/>
          </p:nvGrpSpPr>
          <p:grpSpPr>
            <a:xfrm>
              <a:off x="4138035" y="1050760"/>
              <a:ext cx="31441" cy="31441"/>
              <a:chOff x="0" y="0"/>
              <a:chExt cx="812800" cy="812800"/>
            </a:xfrm>
          </p:grpSpPr>
          <p:sp>
            <p:nvSpPr>
              <p:cNvPr id="729" name="Freeform 7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0" name="TextBox 73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1" name="Group 731"/>
            <p:cNvGrpSpPr/>
            <p:nvPr/>
          </p:nvGrpSpPr>
          <p:grpSpPr>
            <a:xfrm>
              <a:off x="1884931" y="1197118"/>
              <a:ext cx="31441" cy="31441"/>
              <a:chOff x="0" y="0"/>
              <a:chExt cx="812800" cy="812800"/>
            </a:xfrm>
          </p:grpSpPr>
          <p:sp>
            <p:nvSpPr>
              <p:cNvPr id="732" name="Freeform 7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3" name="TextBox 73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4" name="Group 734"/>
            <p:cNvGrpSpPr/>
            <p:nvPr/>
          </p:nvGrpSpPr>
          <p:grpSpPr>
            <a:xfrm>
              <a:off x="1378792" y="1176525"/>
              <a:ext cx="31441" cy="31441"/>
              <a:chOff x="0" y="0"/>
              <a:chExt cx="812800" cy="812800"/>
            </a:xfrm>
          </p:grpSpPr>
          <p:sp>
            <p:nvSpPr>
              <p:cNvPr id="735" name="Freeform 7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6" name="TextBox 73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37" name="Group 737"/>
            <p:cNvGrpSpPr/>
            <p:nvPr/>
          </p:nvGrpSpPr>
          <p:grpSpPr>
            <a:xfrm>
              <a:off x="4549312" y="1001741"/>
              <a:ext cx="31441" cy="31441"/>
              <a:chOff x="0" y="0"/>
              <a:chExt cx="812800" cy="812800"/>
            </a:xfrm>
          </p:grpSpPr>
          <p:sp>
            <p:nvSpPr>
              <p:cNvPr id="738" name="Freeform 7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9" name="TextBox 73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40" name="Group 740"/>
            <p:cNvGrpSpPr/>
            <p:nvPr/>
          </p:nvGrpSpPr>
          <p:grpSpPr>
            <a:xfrm>
              <a:off x="6068106" y="1050760"/>
              <a:ext cx="31441" cy="31441"/>
              <a:chOff x="0" y="0"/>
              <a:chExt cx="812800" cy="812800"/>
            </a:xfrm>
          </p:grpSpPr>
          <p:sp>
            <p:nvSpPr>
              <p:cNvPr id="741" name="Freeform 7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2" name="TextBox 74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  <p:grpSp>
          <p:nvGrpSpPr>
            <p:cNvPr id="743" name="Group 743"/>
            <p:cNvGrpSpPr/>
            <p:nvPr/>
          </p:nvGrpSpPr>
          <p:grpSpPr>
            <a:xfrm>
              <a:off x="3223962" y="1181397"/>
              <a:ext cx="31441" cy="31441"/>
              <a:chOff x="0" y="0"/>
              <a:chExt cx="812800" cy="812800"/>
            </a:xfrm>
          </p:grpSpPr>
          <p:sp>
            <p:nvSpPr>
              <p:cNvPr id="744" name="Freeform 7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5" name="TextBox 74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573"/>
                  </a:lnSpc>
                </a:pPr>
                <a:endParaRPr/>
              </a:p>
            </p:txBody>
          </p:sp>
        </p:grpSp>
      </p:grpSp>
      <p:sp>
        <p:nvSpPr>
          <p:cNvPr id="746" name="Freeform 746"/>
          <p:cNvSpPr/>
          <p:nvPr/>
        </p:nvSpPr>
        <p:spPr>
          <a:xfrm>
            <a:off x="12124226" y="4372847"/>
            <a:ext cx="2052066" cy="1548377"/>
          </a:xfrm>
          <a:custGeom>
            <a:avLst/>
            <a:gdLst/>
            <a:ahLst/>
            <a:cxnLst/>
            <a:rect l="l" t="t" r="r" b="b"/>
            <a:pathLst>
              <a:path w="2052066" h="1548377">
                <a:moveTo>
                  <a:pt x="0" y="0"/>
                </a:moveTo>
                <a:lnTo>
                  <a:pt x="2052066" y="0"/>
                </a:lnTo>
                <a:lnTo>
                  <a:pt x="2052066" y="1548377"/>
                </a:lnTo>
                <a:lnTo>
                  <a:pt x="0" y="1548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47" name="Freeform 747"/>
          <p:cNvSpPr/>
          <p:nvPr/>
        </p:nvSpPr>
        <p:spPr>
          <a:xfrm>
            <a:off x="7911345" y="8408913"/>
            <a:ext cx="2465311" cy="832042"/>
          </a:xfrm>
          <a:custGeom>
            <a:avLst/>
            <a:gdLst/>
            <a:ahLst/>
            <a:cxnLst/>
            <a:rect l="l" t="t" r="r" b="b"/>
            <a:pathLst>
              <a:path w="2465311" h="832042">
                <a:moveTo>
                  <a:pt x="0" y="0"/>
                </a:moveTo>
                <a:lnTo>
                  <a:pt x="2465310" y="0"/>
                </a:lnTo>
                <a:lnTo>
                  <a:pt x="2465310" y="832043"/>
                </a:lnTo>
                <a:lnTo>
                  <a:pt x="0" y="8320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48" name="Group 748"/>
          <p:cNvGrpSpPr/>
          <p:nvPr/>
        </p:nvGrpSpPr>
        <p:grpSpPr>
          <a:xfrm>
            <a:off x="3453727" y="6067247"/>
            <a:ext cx="3734507" cy="1485790"/>
            <a:chOff x="0" y="0"/>
            <a:chExt cx="4979343" cy="1981053"/>
          </a:xfrm>
        </p:grpSpPr>
        <p:grpSp>
          <p:nvGrpSpPr>
            <p:cNvPr id="749" name="Group 749"/>
            <p:cNvGrpSpPr/>
            <p:nvPr/>
          </p:nvGrpSpPr>
          <p:grpSpPr>
            <a:xfrm rot="-1624402">
              <a:off x="2190044" y="182294"/>
              <a:ext cx="1014849" cy="887993"/>
              <a:chOff x="0" y="0"/>
              <a:chExt cx="812800" cy="711200"/>
            </a:xfrm>
          </p:grpSpPr>
          <p:sp>
            <p:nvSpPr>
              <p:cNvPr id="750" name="Freeform 75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1" name="TextBox 75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2" name="Group 752"/>
            <p:cNvGrpSpPr/>
            <p:nvPr/>
          </p:nvGrpSpPr>
          <p:grpSpPr>
            <a:xfrm rot="-5281159">
              <a:off x="2040325" y="343834"/>
              <a:ext cx="433789" cy="412554"/>
              <a:chOff x="0" y="0"/>
              <a:chExt cx="747806" cy="711200"/>
            </a:xfrm>
          </p:grpSpPr>
          <p:sp>
            <p:nvSpPr>
              <p:cNvPr id="753" name="Freeform 753"/>
              <p:cNvSpPr/>
              <p:nvPr/>
            </p:nvSpPr>
            <p:spPr>
              <a:xfrm>
                <a:off x="0" y="0"/>
                <a:ext cx="747806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747806" h="711200">
                    <a:moveTo>
                      <a:pt x="373903" y="0"/>
                    </a:moveTo>
                    <a:lnTo>
                      <a:pt x="747806" y="711200"/>
                    </a:lnTo>
                    <a:lnTo>
                      <a:pt x="0" y="711200"/>
                    </a:lnTo>
                    <a:lnTo>
                      <a:pt x="373903" y="0"/>
                    </a:ln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4" name="TextBox 754"/>
              <p:cNvSpPr txBox="1"/>
              <p:nvPr/>
            </p:nvSpPr>
            <p:spPr>
              <a:xfrm>
                <a:off x="116845" y="273050"/>
                <a:ext cx="514117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5" name="Group 755"/>
            <p:cNvGrpSpPr/>
            <p:nvPr/>
          </p:nvGrpSpPr>
          <p:grpSpPr>
            <a:xfrm rot="-3250671">
              <a:off x="2672806" y="101514"/>
              <a:ext cx="49326" cy="475343"/>
              <a:chOff x="0" y="0"/>
              <a:chExt cx="24256" cy="233747"/>
            </a:xfrm>
          </p:grpSpPr>
          <p:sp>
            <p:nvSpPr>
              <p:cNvPr id="756" name="Freeform 756"/>
              <p:cNvSpPr/>
              <p:nvPr/>
            </p:nvSpPr>
            <p:spPr>
              <a:xfrm>
                <a:off x="0" y="0"/>
                <a:ext cx="24256" cy="233747"/>
              </a:xfrm>
              <a:custGeom>
                <a:avLst/>
                <a:gdLst/>
                <a:ahLst/>
                <a:cxnLst/>
                <a:rect l="l" t="t" r="r" b="b"/>
                <a:pathLst>
                  <a:path w="24256" h="233747">
                    <a:moveTo>
                      <a:pt x="12128" y="0"/>
                    </a:moveTo>
                    <a:lnTo>
                      <a:pt x="12128" y="0"/>
                    </a:lnTo>
                    <a:cubicBezTo>
                      <a:pt x="15344" y="0"/>
                      <a:pt x="18429" y="1278"/>
                      <a:pt x="20704" y="3552"/>
                    </a:cubicBezTo>
                    <a:cubicBezTo>
                      <a:pt x="22978" y="5827"/>
                      <a:pt x="24256" y="8911"/>
                      <a:pt x="24256" y="12128"/>
                    </a:cubicBezTo>
                    <a:lnTo>
                      <a:pt x="24256" y="221619"/>
                    </a:lnTo>
                    <a:cubicBezTo>
                      <a:pt x="24256" y="228317"/>
                      <a:pt x="18826" y="233747"/>
                      <a:pt x="12128" y="233747"/>
                    </a:cubicBezTo>
                    <a:lnTo>
                      <a:pt x="12128" y="233747"/>
                    </a:lnTo>
                    <a:cubicBezTo>
                      <a:pt x="8911" y="233747"/>
                      <a:pt x="5827" y="232470"/>
                      <a:pt x="3552" y="230195"/>
                    </a:cubicBezTo>
                    <a:cubicBezTo>
                      <a:pt x="1278" y="227921"/>
                      <a:pt x="0" y="224836"/>
                      <a:pt x="0" y="221619"/>
                    </a:cubicBezTo>
                    <a:lnTo>
                      <a:pt x="0" y="12128"/>
                    </a:lnTo>
                    <a:cubicBezTo>
                      <a:pt x="0" y="5430"/>
                      <a:pt x="5430" y="0"/>
                      <a:pt x="1212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7" name="TextBox 757"/>
              <p:cNvSpPr txBox="1"/>
              <p:nvPr/>
            </p:nvSpPr>
            <p:spPr>
              <a:xfrm>
                <a:off x="0" y="-57150"/>
                <a:ext cx="24256" cy="2908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58" name="Group 758"/>
            <p:cNvGrpSpPr/>
            <p:nvPr/>
          </p:nvGrpSpPr>
          <p:grpSpPr>
            <a:xfrm rot="-2995327">
              <a:off x="2635076" y="47938"/>
              <a:ext cx="39144" cy="396579"/>
              <a:chOff x="0" y="0"/>
              <a:chExt cx="19249" cy="195016"/>
            </a:xfrm>
          </p:grpSpPr>
          <p:sp>
            <p:nvSpPr>
              <p:cNvPr id="759" name="Freeform 759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0" name="TextBox 760"/>
              <p:cNvSpPr txBox="1"/>
              <p:nvPr/>
            </p:nvSpPr>
            <p:spPr>
              <a:xfrm>
                <a:off x="0" y="-57150"/>
                <a:ext cx="19249" cy="25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1" name="Group 761"/>
            <p:cNvGrpSpPr/>
            <p:nvPr/>
          </p:nvGrpSpPr>
          <p:grpSpPr>
            <a:xfrm>
              <a:off x="2490321" y="103587"/>
              <a:ext cx="39144" cy="396579"/>
              <a:chOff x="0" y="0"/>
              <a:chExt cx="19249" cy="195016"/>
            </a:xfrm>
          </p:grpSpPr>
          <p:sp>
            <p:nvSpPr>
              <p:cNvPr id="762" name="Freeform 762"/>
              <p:cNvSpPr/>
              <p:nvPr/>
            </p:nvSpPr>
            <p:spPr>
              <a:xfrm>
                <a:off x="0" y="0"/>
                <a:ext cx="19249" cy="195016"/>
              </a:xfrm>
              <a:custGeom>
                <a:avLst/>
                <a:gdLst/>
                <a:ahLst/>
                <a:cxnLst/>
                <a:rect l="l" t="t" r="r" b="b"/>
                <a:pathLst>
                  <a:path w="19249" h="195016">
                    <a:moveTo>
                      <a:pt x="9624" y="0"/>
                    </a:moveTo>
                    <a:lnTo>
                      <a:pt x="9624" y="0"/>
                    </a:lnTo>
                    <a:cubicBezTo>
                      <a:pt x="12177" y="0"/>
                      <a:pt x="14625" y="1014"/>
                      <a:pt x="16430" y="2819"/>
                    </a:cubicBezTo>
                    <a:cubicBezTo>
                      <a:pt x="18235" y="4624"/>
                      <a:pt x="19249" y="7072"/>
                      <a:pt x="19249" y="9624"/>
                    </a:cubicBezTo>
                    <a:lnTo>
                      <a:pt x="19249" y="185391"/>
                    </a:lnTo>
                    <a:cubicBezTo>
                      <a:pt x="19249" y="187944"/>
                      <a:pt x="18235" y="190392"/>
                      <a:pt x="16430" y="192197"/>
                    </a:cubicBezTo>
                    <a:cubicBezTo>
                      <a:pt x="14625" y="194002"/>
                      <a:pt x="12177" y="195016"/>
                      <a:pt x="9624" y="195016"/>
                    </a:cubicBezTo>
                    <a:lnTo>
                      <a:pt x="9624" y="195016"/>
                    </a:lnTo>
                    <a:cubicBezTo>
                      <a:pt x="7072" y="195016"/>
                      <a:pt x="4624" y="194002"/>
                      <a:pt x="2819" y="192197"/>
                    </a:cubicBezTo>
                    <a:cubicBezTo>
                      <a:pt x="1014" y="190392"/>
                      <a:pt x="0" y="187944"/>
                      <a:pt x="0" y="185391"/>
                    </a:cubicBezTo>
                    <a:lnTo>
                      <a:pt x="0" y="9624"/>
                    </a:lnTo>
                    <a:cubicBezTo>
                      <a:pt x="0" y="7072"/>
                      <a:pt x="1014" y="4624"/>
                      <a:pt x="2819" y="2819"/>
                    </a:cubicBezTo>
                    <a:cubicBezTo>
                      <a:pt x="4624" y="1014"/>
                      <a:pt x="7072" y="0"/>
                      <a:pt x="9624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3" name="TextBox 763"/>
              <p:cNvSpPr txBox="1"/>
              <p:nvPr/>
            </p:nvSpPr>
            <p:spPr>
              <a:xfrm>
                <a:off x="0" y="-57150"/>
                <a:ext cx="19249" cy="2521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4" name="Group 764"/>
            <p:cNvGrpSpPr/>
            <p:nvPr/>
          </p:nvGrpSpPr>
          <p:grpSpPr>
            <a:xfrm rot="-2829512">
              <a:off x="2852749" y="311816"/>
              <a:ext cx="63600" cy="316764"/>
              <a:chOff x="0" y="0"/>
              <a:chExt cx="31275" cy="155767"/>
            </a:xfrm>
          </p:grpSpPr>
          <p:sp>
            <p:nvSpPr>
              <p:cNvPr id="765" name="Freeform 765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6" name="TextBox 766"/>
              <p:cNvSpPr txBox="1"/>
              <p:nvPr/>
            </p:nvSpPr>
            <p:spPr>
              <a:xfrm>
                <a:off x="0" y="-57150"/>
                <a:ext cx="31275" cy="212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67" name="Group 767"/>
            <p:cNvGrpSpPr/>
            <p:nvPr/>
          </p:nvGrpSpPr>
          <p:grpSpPr>
            <a:xfrm rot="-2700000">
              <a:off x="2558258" y="134554"/>
              <a:ext cx="92384" cy="259681"/>
              <a:chOff x="0" y="0"/>
              <a:chExt cx="45429" cy="127697"/>
            </a:xfrm>
          </p:grpSpPr>
          <p:sp>
            <p:nvSpPr>
              <p:cNvPr id="768" name="Freeform 768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69" name="TextBox 769"/>
              <p:cNvSpPr txBox="1"/>
              <p:nvPr/>
            </p:nvSpPr>
            <p:spPr>
              <a:xfrm>
                <a:off x="0" y="-57150"/>
                <a:ext cx="45429" cy="184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0" name="Group 770"/>
            <p:cNvGrpSpPr/>
            <p:nvPr/>
          </p:nvGrpSpPr>
          <p:grpSpPr>
            <a:xfrm rot="97048">
              <a:off x="2444129" y="303129"/>
              <a:ext cx="92384" cy="259681"/>
              <a:chOff x="0" y="0"/>
              <a:chExt cx="45429" cy="127697"/>
            </a:xfrm>
          </p:grpSpPr>
          <p:sp>
            <p:nvSpPr>
              <p:cNvPr id="771" name="Freeform 771"/>
              <p:cNvSpPr/>
              <p:nvPr/>
            </p:nvSpPr>
            <p:spPr>
              <a:xfrm>
                <a:off x="0" y="0"/>
                <a:ext cx="45429" cy="127697"/>
              </a:xfrm>
              <a:custGeom>
                <a:avLst/>
                <a:gdLst/>
                <a:ahLst/>
                <a:cxnLst/>
                <a:rect l="l" t="t" r="r" b="b"/>
                <a:pathLst>
                  <a:path w="45429" h="127697">
                    <a:moveTo>
                      <a:pt x="22715" y="0"/>
                    </a:moveTo>
                    <a:lnTo>
                      <a:pt x="22715" y="0"/>
                    </a:lnTo>
                    <a:cubicBezTo>
                      <a:pt x="28739" y="0"/>
                      <a:pt x="34517" y="2393"/>
                      <a:pt x="38776" y="6653"/>
                    </a:cubicBezTo>
                    <a:cubicBezTo>
                      <a:pt x="43036" y="10913"/>
                      <a:pt x="45429" y="16690"/>
                      <a:pt x="45429" y="22715"/>
                    </a:cubicBezTo>
                    <a:lnTo>
                      <a:pt x="45429" y="104982"/>
                    </a:lnTo>
                    <a:cubicBezTo>
                      <a:pt x="45429" y="111007"/>
                      <a:pt x="43036" y="116784"/>
                      <a:pt x="38776" y="121044"/>
                    </a:cubicBezTo>
                    <a:cubicBezTo>
                      <a:pt x="34517" y="125304"/>
                      <a:pt x="28739" y="127697"/>
                      <a:pt x="22715" y="127697"/>
                    </a:cubicBezTo>
                    <a:lnTo>
                      <a:pt x="22715" y="127697"/>
                    </a:lnTo>
                    <a:cubicBezTo>
                      <a:pt x="16690" y="127697"/>
                      <a:pt x="10913" y="125304"/>
                      <a:pt x="6653" y="121044"/>
                    </a:cubicBezTo>
                    <a:cubicBezTo>
                      <a:pt x="2393" y="116784"/>
                      <a:pt x="0" y="111007"/>
                      <a:pt x="0" y="104982"/>
                    </a:cubicBezTo>
                    <a:lnTo>
                      <a:pt x="0" y="22715"/>
                    </a:lnTo>
                    <a:cubicBezTo>
                      <a:pt x="0" y="16690"/>
                      <a:pt x="2393" y="10913"/>
                      <a:pt x="6653" y="6653"/>
                    </a:cubicBezTo>
                    <a:cubicBezTo>
                      <a:pt x="10913" y="2393"/>
                      <a:pt x="16690" y="0"/>
                      <a:pt x="2271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2" name="TextBox 772"/>
              <p:cNvSpPr txBox="1"/>
              <p:nvPr/>
            </p:nvSpPr>
            <p:spPr>
              <a:xfrm>
                <a:off x="0" y="-57150"/>
                <a:ext cx="45429" cy="1848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3" name="Group 773"/>
            <p:cNvGrpSpPr/>
            <p:nvPr/>
          </p:nvGrpSpPr>
          <p:grpSpPr>
            <a:xfrm>
              <a:off x="2411089" y="232276"/>
              <a:ext cx="317835" cy="317835"/>
              <a:chOff x="0" y="0"/>
              <a:chExt cx="812800" cy="812800"/>
            </a:xfrm>
          </p:grpSpPr>
          <p:sp>
            <p:nvSpPr>
              <p:cNvPr id="774" name="Freeform 7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5" name="TextBox 77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6" name="Group 776"/>
            <p:cNvGrpSpPr/>
            <p:nvPr/>
          </p:nvGrpSpPr>
          <p:grpSpPr>
            <a:xfrm rot="-7010399">
              <a:off x="2271674" y="291845"/>
              <a:ext cx="63600" cy="316764"/>
              <a:chOff x="0" y="0"/>
              <a:chExt cx="31275" cy="155767"/>
            </a:xfrm>
          </p:grpSpPr>
          <p:sp>
            <p:nvSpPr>
              <p:cNvPr id="777" name="Freeform 777"/>
              <p:cNvSpPr/>
              <p:nvPr/>
            </p:nvSpPr>
            <p:spPr>
              <a:xfrm>
                <a:off x="0" y="0"/>
                <a:ext cx="31275" cy="155767"/>
              </a:xfrm>
              <a:custGeom>
                <a:avLst/>
                <a:gdLst/>
                <a:ahLst/>
                <a:cxnLst/>
                <a:rect l="l" t="t" r="r" b="b"/>
                <a:pathLst>
                  <a:path w="31275" h="155767">
                    <a:moveTo>
                      <a:pt x="15638" y="0"/>
                    </a:moveTo>
                    <a:lnTo>
                      <a:pt x="15638" y="0"/>
                    </a:lnTo>
                    <a:cubicBezTo>
                      <a:pt x="24274" y="0"/>
                      <a:pt x="31275" y="7001"/>
                      <a:pt x="31275" y="15638"/>
                    </a:cubicBezTo>
                    <a:lnTo>
                      <a:pt x="31275" y="140130"/>
                    </a:lnTo>
                    <a:cubicBezTo>
                      <a:pt x="31275" y="148766"/>
                      <a:pt x="24274" y="155767"/>
                      <a:pt x="15638" y="155767"/>
                    </a:cubicBezTo>
                    <a:lnTo>
                      <a:pt x="15638" y="155767"/>
                    </a:lnTo>
                    <a:cubicBezTo>
                      <a:pt x="7001" y="155767"/>
                      <a:pt x="0" y="148766"/>
                      <a:pt x="0" y="140130"/>
                    </a:cubicBezTo>
                    <a:lnTo>
                      <a:pt x="0" y="15638"/>
                    </a:lnTo>
                    <a:cubicBezTo>
                      <a:pt x="0" y="7001"/>
                      <a:pt x="7001" y="0"/>
                      <a:pt x="1563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78" name="TextBox 778"/>
              <p:cNvSpPr txBox="1"/>
              <p:nvPr/>
            </p:nvSpPr>
            <p:spPr>
              <a:xfrm>
                <a:off x="0" y="-57150"/>
                <a:ext cx="31275" cy="21291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79" name="Group 779"/>
            <p:cNvGrpSpPr/>
            <p:nvPr/>
          </p:nvGrpSpPr>
          <p:grpSpPr>
            <a:xfrm rot="-5400000">
              <a:off x="1451189" y="1191586"/>
              <a:ext cx="193358" cy="293328"/>
              <a:chOff x="0" y="0"/>
              <a:chExt cx="95083" cy="144243"/>
            </a:xfrm>
          </p:grpSpPr>
          <p:sp>
            <p:nvSpPr>
              <p:cNvPr id="780" name="Freeform 780"/>
              <p:cNvSpPr/>
              <p:nvPr/>
            </p:nvSpPr>
            <p:spPr>
              <a:xfrm>
                <a:off x="0" y="0"/>
                <a:ext cx="95083" cy="144243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44243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6701"/>
                    </a:lnTo>
                    <a:cubicBezTo>
                      <a:pt x="95083" y="122958"/>
                      <a:pt x="73798" y="144243"/>
                      <a:pt x="47541" y="144243"/>
                    </a:cubicBezTo>
                    <a:lnTo>
                      <a:pt x="47541" y="144243"/>
                    </a:lnTo>
                    <a:cubicBezTo>
                      <a:pt x="21285" y="144243"/>
                      <a:pt x="0" y="122958"/>
                      <a:pt x="0" y="96701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1" name="TextBox 781"/>
              <p:cNvSpPr txBox="1"/>
              <p:nvPr/>
            </p:nvSpPr>
            <p:spPr>
              <a:xfrm>
                <a:off x="0" y="-57150"/>
                <a:ext cx="95083" cy="2013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82" name="Group 782"/>
            <p:cNvGrpSpPr/>
            <p:nvPr/>
          </p:nvGrpSpPr>
          <p:grpSpPr>
            <a:xfrm rot="-2158100">
              <a:off x="1093046" y="1106341"/>
              <a:ext cx="206103" cy="313222"/>
              <a:chOff x="0" y="0"/>
              <a:chExt cx="101350" cy="154025"/>
            </a:xfrm>
          </p:grpSpPr>
          <p:sp>
            <p:nvSpPr>
              <p:cNvPr id="783" name="Freeform 783"/>
              <p:cNvSpPr/>
              <p:nvPr/>
            </p:nvSpPr>
            <p:spPr>
              <a:xfrm>
                <a:off x="0" y="0"/>
                <a:ext cx="101350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101350" h="154025">
                    <a:moveTo>
                      <a:pt x="50675" y="0"/>
                    </a:moveTo>
                    <a:lnTo>
                      <a:pt x="50675" y="0"/>
                    </a:lnTo>
                    <a:cubicBezTo>
                      <a:pt x="78662" y="0"/>
                      <a:pt x="101350" y="22688"/>
                      <a:pt x="101350" y="50675"/>
                    </a:cubicBezTo>
                    <a:lnTo>
                      <a:pt x="101350" y="103350"/>
                    </a:lnTo>
                    <a:cubicBezTo>
                      <a:pt x="101350" y="131337"/>
                      <a:pt x="78662" y="154025"/>
                      <a:pt x="50675" y="154025"/>
                    </a:cubicBezTo>
                    <a:lnTo>
                      <a:pt x="50675" y="154025"/>
                    </a:lnTo>
                    <a:cubicBezTo>
                      <a:pt x="22688" y="154025"/>
                      <a:pt x="0" y="131337"/>
                      <a:pt x="0" y="103350"/>
                    </a:cubicBezTo>
                    <a:lnTo>
                      <a:pt x="0" y="50675"/>
                    </a:lnTo>
                    <a:cubicBezTo>
                      <a:pt x="0" y="22688"/>
                      <a:pt x="22688" y="0"/>
                      <a:pt x="5067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4" name="TextBox 784"/>
              <p:cNvSpPr txBox="1"/>
              <p:nvPr/>
            </p:nvSpPr>
            <p:spPr>
              <a:xfrm>
                <a:off x="0" y="-57150"/>
                <a:ext cx="101350" cy="211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785" name="AutoShape 785"/>
            <p:cNvSpPr/>
            <p:nvPr/>
          </p:nvSpPr>
          <p:spPr>
            <a:xfrm>
              <a:off x="1194488" y="1112704"/>
              <a:ext cx="462427" cy="142500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786" name="Group 786"/>
            <p:cNvGrpSpPr/>
            <p:nvPr/>
          </p:nvGrpSpPr>
          <p:grpSpPr>
            <a:xfrm rot="-2039154">
              <a:off x="1160626" y="1147361"/>
              <a:ext cx="243603" cy="391386"/>
              <a:chOff x="0" y="0"/>
              <a:chExt cx="119791" cy="192462"/>
            </a:xfrm>
          </p:grpSpPr>
          <p:sp>
            <p:nvSpPr>
              <p:cNvPr id="787" name="Freeform 787"/>
              <p:cNvSpPr/>
              <p:nvPr/>
            </p:nvSpPr>
            <p:spPr>
              <a:xfrm>
                <a:off x="0" y="0"/>
                <a:ext cx="119791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9791" h="192462">
                    <a:moveTo>
                      <a:pt x="59895" y="0"/>
                    </a:moveTo>
                    <a:lnTo>
                      <a:pt x="59895" y="0"/>
                    </a:lnTo>
                    <a:cubicBezTo>
                      <a:pt x="92975" y="0"/>
                      <a:pt x="119791" y="26816"/>
                      <a:pt x="119791" y="59895"/>
                    </a:cubicBezTo>
                    <a:lnTo>
                      <a:pt x="119791" y="132567"/>
                    </a:lnTo>
                    <a:cubicBezTo>
                      <a:pt x="119791" y="148452"/>
                      <a:pt x="113480" y="163686"/>
                      <a:pt x="102248" y="174919"/>
                    </a:cubicBezTo>
                    <a:cubicBezTo>
                      <a:pt x="91015" y="186152"/>
                      <a:pt x="75781" y="192462"/>
                      <a:pt x="59895" y="192462"/>
                    </a:cubicBezTo>
                    <a:lnTo>
                      <a:pt x="59895" y="192462"/>
                    </a:lnTo>
                    <a:cubicBezTo>
                      <a:pt x="44010" y="192462"/>
                      <a:pt x="28776" y="186152"/>
                      <a:pt x="17543" y="174919"/>
                    </a:cubicBezTo>
                    <a:cubicBezTo>
                      <a:pt x="6310" y="163686"/>
                      <a:pt x="0" y="148452"/>
                      <a:pt x="0" y="132567"/>
                    </a:cubicBezTo>
                    <a:lnTo>
                      <a:pt x="0" y="59895"/>
                    </a:lnTo>
                    <a:cubicBezTo>
                      <a:pt x="0" y="44010"/>
                      <a:pt x="6310" y="28776"/>
                      <a:pt x="17543" y="17543"/>
                    </a:cubicBezTo>
                    <a:cubicBezTo>
                      <a:pt x="28776" y="6310"/>
                      <a:pt x="44010" y="0"/>
                      <a:pt x="598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88" name="TextBox 788"/>
              <p:cNvSpPr txBox="1"/>
              <p:nvPr/>
            </p:nvSpPr>
            <p:spPr>
              <a:xfrm>
                <a:off x="0" y="-57150"/>
                <a:ext cx="119791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89" name="Group 789"/>
            <p:cNvGrpSpPr/>
            <p:nvPr/>
          </p:nvGrpSpPr>
          <p:grpSpPr>
            <a:xfrm rot="-5400000">
              <a:off x="1294218" y="1336144"/>
              <a:ext cx="193358" cy="281160"/>
              <a:chOff x="0" y="0"/>
              <a:chExt cx="95083" cy="138259"/>
            </a:xfrm>
          </p:grpSpPr>
          <p:sp>
            <p:nvSpPr>
              <p:cNvPr id="790" name="Freeform 790"/>
              <p:cNvSpPr/>
              <p:nvPr/>
            </p:nvSpPr>
            <p:spPr>
              <a:xfrm>
                <a:off x="0" y="0"/>
                <a:ext cx="95083" cy="138259"/>
              </a:xfrm>
              <a:custGeom>
                <a:avLst/>
                <a:gdLst/>
                <a:ahLst/>
                <a:cxnLst/>
                <a:rect l="l" t="t" r="r" b="b"/>
                <a:pathLst>
                  <a:path w="95083" h="138259">
                    <a:moveTo>
                      <a:pt x="47541" y="0"/>
                    </a:moveTo>
                    <a:lnTo>
                      <a:pt x="47541" y="0"/>
                    </a:lnTo>
                    <a:cubicBezTo>
                      <a:pt x="60150" y="0"/>
                      <a:pt x="72242" y="5009"/>
                      <a:pt x="81158" y="13925"/>
                    </a:cubicBezTo>
                    <a:cubicBezTo>
                      <a:pt x="90074" y="22840"/>
                      <a:pt x="95083" y="34933"/>
                      <a:pt x="95083" y="47541"/>
                    </a:cubicBezTo>
                    <a:lnTo>
                      <a:pt x="95083" y="90718"/>
                    </a:lnTo>
                    <a:cubicBezTo>
                      <a:pt x="95083" y="116974"/>
                      <a:pt x="73798" y="138259"/>
                      <a:pt x="47541" y="138259"/>
                    </a:cubicBezTo>
                    <a:lnTo>
                      <a:pt x="47541" y="138259"/>
                    </a:lnTo>
                    <a:cubicBezTo>
                      <a:pt x="21285" y="138259"/>
                      <a:pt x="0" y="116974"/>
                      <a:pt x="0" y="90718"/>
                    </a:cubicBezTo>
                    <a:lnTo>
                      <a:pt x="0" y="47541"/>
                    </a:lnTo>
                    <a:cubicBezTo>
                      <a:pt x="0" y="21285"/>
                      <a:pt x="21285" y="0"/>
                      <a:pt x="4754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1" name="TextBox 791"/>
              <p:cNvSpPr txBox="1"/>
              <p:nvPr/>
            </p:nvSpPr>
            <p:spPr>
              <a:xfrm>
                <a:off x="0" y="-57150"/>
                <a:ext cx="95083" cy="1954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2" name="Group 792"/>
            <p:cNvGrpSpPr/>
            <p:nvPr/>
          </p:nvGrpSpPr>
          <p:grpSpPr>
            <a:xfrm rot="-7643162">
              <a:off x="1470494" y="1266121"/>
              <a:ext cx="146302" cy="335301"/>
              <a:chOff x="0" y="0"/>
              <a:chExt cx="71943" cy="164882"/>
            </a:xfrm>
          </p:grpSpPr>
          <p:sp>
            <p:nvSpPr>
              <p:cNvPr id="793" name="Freeform 793"/>
              <p:cNvSpPr/>
              <p:nvPr/>
            </p:nvSpPr>
            <p:spPr>
              <a:xfrm>
                <a:off x="0" y="0"/>
                <a:ext cx="71943" cy="164882"/>
              </a:xfrm>
              <a:custGeom>
                <a:avLst/>
                <a:gdLst/>
                <a:ahLst/>
                <a:cxnLst/>
                <a:rect l="l" t="t" r="r" b="b"/>
                <a:pathLst>
                  <a:path w="71943" h="164882">
                    <a:moveTo>
                      <a:pt x="35972" y="0"/>
                    </a:moveTo>
                    <a:lnTo>
                      <a:pt x="35972" y="0"/>
                    </a:lnTo>
                    <a:cubicBezTo>
                      <a:pt x="55838" y="0"/>
                      <a:pt x="71943" y="16105"/>
                      <a:pt x="71943" y="35972"/>
                    </a:cubicBezTo>
                    <a:lnTo>
                      <a:pt x="71943" y="128911"/>
                    </a:lnTo>
                    <a:cubicBezTo>
                      <a:pt x="71943" y="138451"/>
                      <a:pt x="68153" y="147601"/>
                      <a:pt x="61407" y="154347"/>
                    </a:cubicBezTo>
                    <a:cubicBezTo>
                      <a:pt x="54661" y="161093"/>
                      <a:pt x="45512" y="164882"/>
                      <a:pt x="35972" y="164882"/>
                    </a:cubicBezTo>
                    <a:lnTo>
                      <a:pt x="35972" y="164882"/>
                    </a:lnTo>
                    <a:cubicBezTo>
                      <a:pt x="26431" y="164882"/>
                      <a:pt x="17282" y="161093"/>
                      <a:pt x="10536" y="154347"/>
                    </a:cubicBezTo>
                    <a:cubicBezTo>
                      <a:pt x="3790" y="147601"/>
                      <a:pt x="0" y="138451"/>
                      <a:pt x="0" y="128911"/>
                    </a:cubicBezTo>
                    <a:lnTo>
                      <a:pt x="0" y="35972"/>
                    </a:lnTo>
                    <a:cubicBezTo>
                      <a:pt x="0" y="26431"/>
                      <a:pt x="3790" y="17282"/>
                      <a:pt x="10536" y="10536"/>
                    </a:cubicBezTo>
                    <a:cubicBezTo>
                      <a:pt x="17282" y="3790"/>
                      <a:pt x="26431" y="0"/>
                      <a:pt x="3597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4" name="TextBox 794"/>
              <p:cNvSpPr txBox="1"/>
              <p:nvPr/>
            </p:nvSpPr>
            <p:spPr>
              <a:xfrm>
                <a:off x="0" y="-57150"/>
                <a:ext cx="71943" cy="2220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5" name="Group 795"/>
            <p:cNvGrpSpPr/>
            <p:nvPr/>
          </p:nvGrpSpPr>
          <p:grpSpPr>
            <a:xfrm rot="-5522227">
              <a:off x="1379481" y="1142049"/>
              <a:ext cx="227245" cy="391386"/>
              <a:chOff x="0" y="0"/>
              <a:chExt cx="111747" cy="192462"/>
            </a:xfrm>
          </p:grpSpPr>
          <p:sp>
            <p:nvSpPr>
              <p:cNvPr id="796" name="Freeform 796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97" name="TextBox 797"/>
              <p:cNvSpPr txBox="1"/>
              <p:nvPr/>
            </p:nvSpPr>
            <p:spPr>
              <a:xfrm>
                <a:off x="0" y="-57150"/>
                <a:ext cx="111747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798" name="Group 798"/>
            <p:cNvGrpSpPr/>
            <p:nvPr/>
          </p:nvGrpSpPr>
          <p:grpSpPr>
            <a:xfrm rot="-2300080">
              <a:off x="1082475" y="1057055"/>
              <a:ext cx="227245" cy="391386"/>
              <a:chOff x="0" y="0"/>
              <a:chExt cx="111747" cy="192462"/>
            </a:xfrm>
          </p:grpSpPr>
          <p:sp>
            <p:nvSpPr>
              <p:cNvPr id="799" name="Freeform 799"/>
              <p:cNvSpPr/>
              <p:nvPr/>
            </p:nvSpPr>
            <p:spPr>
              <a:xfrm>
                <a:off x="0" y="0"/>
                <a:ext cx="111747" cy="192462"/>
              </a:xfrm>
              <a:custGeom>
                <a:avLst/>
                <a:gdLst/>
                <a:ahLst/>
                <a:cxnLst/>
                <a:rect l="l" t="t" r="r" b="b"/>
                <a:pathLst>
                  <a:path w="111747" h="192462">
                    <a:moveTo>
                      <a:pt x="55873" y="0"/>
                    </a:moveTo>
                    <a:lnTo>
                      <a:pt x="55873" y="0"/>
                    </a:lnTo>
                    <a:cubicBezTo>
                      <a:pt x="70692" y="0"/>
                      <a:pt x="84904" y="5887"/>
                      <a:pt x="95382" y="16365"/>
                    </a:cubicBezTo>
                    <a:cubicBezTo>
                      <a:pt x="105860" y="26843"/>
                      <a:pt x="111747" y="41055"/>
                      <a:pt x="111747" y="55873"/>
                    </a:cubicBezTo>
                    <a:lnTo>
                      <a:pt x="111747" y="136589"/>
                    </a:lnTo>
                    <a:cubicBezTo>
                      <a:pt x="111747" y="167447"/>
                      <a:pt x="86731" y="192462"/>
                      <a:pt x="55873" y="192462"/>
                    </a:cubicBezTo>
                    <a:lnTo>
                      <a:pt x="55873" y="192462"/>
                    </a:lnTo>
                    <a:cubicBezTo>
                      <a:pt x="41055" y="192462"/>
                      <a:pt x="26843" y="186575"/>
                      <a:pt x="16365" y="176097"/>
                    </a:cubicBezTo>
                    <a:cubicBezTo>
                      <a:pt x="5887" y="165619"/>
                      <a:pt x="0" y="151407"/>
                      <a:pt x="0" y="136589"/>
                    </a:cubicBezTo>
                    <a:lnTo>
                      <a:pt x="0" y="55873"/>
                    </a:lnTo>
                    <a:cubicBezTo>
                      <a:pt x="0" y="25015"/>
                      <a:pt x="25015" y="0"/>
                      <a:pt x="55873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0" name="TextBox 800"/>
              <p:cNvSpPr txBox="1"/>
              <p:nvPr/>
            </p:nvSpPr>
            <p:spPr>
              <a:xfrm>
                <a:off x="0" y="-57150"/>
                <a:ext cx="111747" cy="24961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1" name="Group 801"/>
            <p:cNvGrpSpPr/>
            <p:nvPr/>
          </p:nvGrpSpPr>
          <p:grpSpPr>
            <a:xfrm rot="-9175613">
              <a:off x="2272418" y="1549734"/>
              <a:ext cx="97087" cy="167622"/>
              <a:chOff x="0" y="0"/>
              <a:chExt cx="47742" cy="82427"/>
            </a:xfrm>
          </p:grpSpPr>
          <p:sp>
            <p:nvSpPr>
              <p:cNvPr id="802" name="Freeform 802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3" name="TextBox 803"/>
              <p:cNvSpPr txBox="1"/>
              <p:nvPr/>
            </p:nvSpPr>
            <p:spPr>
              <a:xfrm>
                <a:off x="0" y="-57150"/>
                <a:ext cx="47742" cy="13957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4" name="Group 804"/>
            <p:cNvGrpSpPr/>
            <p:nvPr/>
          </p:nvGrpSpPr>
          <p:grpSpPr>
            <a:xfrm rot="-7512663">
              <a:off x="2329352" y="1467965"/>
              <a:ext cx="109588" cy="313222"/>
              <a:chOff x="0" y="0"/>
              <a:chExt cx="53889" cy="154025"/>
            </a:xfrm>
          </p:grpSpPr>
          <p:sp>
            <p:nvSpPr>
              <p:cNvPr id="805" name="Freeform 805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6" name="TextBox 806"/>
              <p:cNvSpPr txBox="1"/>
              <p:nvPr/>
            </p:nvSpPr>
            <p:spPr>
              <a:xfrm>
                <a:off x="0" y="-57150"/>
                <a:ext cx="53889" cy="2111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07" name="Group 807"/>
            <p:cNvGrpSpPr/>
            <p:nvPr/>
          </p:nvGrpSpPr>
          <p:grpSpPr>
            <a:xfrm rot="8556837">
              <a:off x="2265261" y="1769956"/>
              <a:ext cx="179940" cy="145431"/>
              <a:chOff x="0" y="0"/>
              <a:chExt cx="88484" cy="71515"/>
            </a:xfrm>
          </p:grpSpPr>
          <p:sp>
            <p:nvSpPr>
              <p:cNvPr id="808" name="Freeform 808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09" name="TextBox 809"/>
              <p:cNvSpPr txBox="1"/>
              <p:nvPr/>
            </p:nvSpPr>
            <p:spPr>
              <a:xfrm>
                <a:off x="0" y="-57150"/>
                <a:ext cx="88484" cy="12866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0" name="Group 810"/>
            <p:cNvGrpSpPr/>
            <p:nvPr/>
          </p:nvGrpSpPr>
          <p:grpSpPr>
            <a:xfrm rot="-10699013">
              <a:off x="2238888" y="1652401"/>
              <a:ext cx="109795" cy="299191"/>
              <a:chOff x="0" y="0"/>
              <a:chExt cx="53991" cy="147126"/>
            </a:xfrm>
          </p:grpSpPr>
          <p:sp>
            <p:nvSpPr>
              <p:cNvPr id="811" name="Freeform 811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2" name="TextBox 812"/>
              <p:cNvSpPr txBox="1"/>
              <p:nvPr/>
            </p:nvSpPr>
            <p:spPr>
              <a:xfrm>
                <a:off x="0" y="-57150"/>
                <a:ext cx="53991" cy="204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3" name="Group 813"/>
            <p:cNvGrpSpPr/>
            <p:nvPr/>
          </p:nvGrpSpPr>
          <p:grpSpPr>
            <a:xfrm rot="-8924656">
              <a:off x="2462842" y="1464535"/>
              <a:ext cx="154211" cy="358250"/>
              <a:chOff x="0" y="0"/>
              <a:chExt cx="75833" cy="176168"/>
            </a:xfrm>
          </p:grpSpPr>
          <p:sp>
            <p:nvSpPr>
              <p:cNvPr id="814" name="Freeform 814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5" name="TextBox 815"/>
              <p:cNvSpPr txBox="1"/>
              <p:nvPr/>
            </p:nvSpPr>
            <p:spPr>
              <a:xfrm>
                <a:off x="0" y="-57150"/>
                <a:ext cx="75833" cy="2333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6" name="Group 816"/>
            <p:cNvGrpSpPr/>
            <p:nvPr/>
          </p:nvGrpSpPr>
          <p:grpSpPr>
            <a:xfrm rot="-9031634">
              <a:off x="2304018" y="1406282"/>
              <a:ext cx="264308" cy="435198"/>
              <a:chOff x="0" y="0"/>
              <a:chExt cx="129972" cy="214006"/>
            </a:xfrm>
          </p:grpSpPr>
          <p:sp>
            <p:nvSpPr>
              <p:cNvPr id="817" name="Freeform 817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18" name="TextBox 818"/>
              <p:cNvSpPr txBox="1"/>
              <p:nvPr/>
            </p:nvSpPr>
            <p:spPr>
              <a:xfrm>
                <a:off x="0" y="-57150"/>
                <a:ext cx="129972" cy="271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19" name="Group 819"/>
            <p:cNvGrpSpPr/>
            <p:nvPr/>
          </p:nvGrpSpPr>
          <p:grpSpPr>
            <a:xfrm rot="-7700080">
              <a:off x="2296899" y="1736067"/>
              <a:ext cx="89266" cy="259189"/>
              <a:chOff x="0" y="0"/>
              <a:chExt cx="43896" cy="127455"/>
            </a:xfrm>
          </p:grpSpPr>
          <p:sp>
            <p:nvSpPr>
              <p:cNvPr id="820" name="Freeform 820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1" name="TextBox 821"/>
              <p:cNvSpPr txBox="1"/>
              <p:nvPr/>
            </p:nvSpPr>
            <p:spPr>
              <a:xfrm>
                <a:off x="0" y="-57150"/>
                <a:ext cx="43896" cy="1846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22" name="AutoShape 822"/>
            <p:cNvSpPr/>
            <p:nvPr/>
          </p:nvSpPr>
          <p:spPr>
            <a:xfrm flipV="1">
              <a:off x="2293785" y="1643660"/>
              <a:ext cx="307882" cy="271881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23" name="Group 823"/>
            <p:cNvGrpSpPr/>
            <p:nvPr/>
          </p:nvGrpSpPr>
          <p:grpSpPr>
            <a:xfrm rot="9046825">
              <a:off x="2278339" y="1858869"/>
              <a:ext cx="126908" cy="69664"/>
              <a:chOff x="0" y="0"/>
              <a:chExt cx="62407" cy="34257"/>
            </a:xfrm>
          </p:grpSpPr>
          <p:sp>
            <p:nvSpPr>
              <p:cNvPr id="824" name="Freeform 824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5" name="TextBox 825"/>
              <p:cNvSpPr txBox="1"/>
              <p:nvPr/>
            </p:nvSpPr>
            <p:spPr>
              <a:xfrm>
                <a:off x="0" y="-57150"/>
                <a:ext cx="62407" cy="9140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26" name="Group 826"/>
            <p:cNvGrpSpPr/>
            <p:nvPr/>
          </p:nvGrpSpPr>
          <p:grpSpPr>
            <a:xfrm rot="7624170">
              <a:off x="2494978" y="1417885"/>
              <a:ext cx="248362" cy="167064"/>
              <a:chOff x="0" y="0"/>
              <a:chExt cx="122131" cy="82153"/>
            </a:xfrm>
          </p:grpSpPr>
          <p:sp>
            <p:nvSpPr>
              <p:cNvPr id="827" name="Freeform 827"/>
              <p:cNvSpPr/>
              <p:nvPr/>
            </p:nvSpPr>
            <p:spPr>
              <a:xfrm>
                <a:off x="0" y="0"/>
                <a:ext cx="122131" cy="82153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153">
                    <a:moveTo>
                      <a:pt x="41076" y="0"/>
                    </a:moveTo>
                    <a:lnTo>
                      <a:pt x="81054" y="0"/>
                    </a:lnTo>
                    <a:cubicBezTo>
                      <a:pt x="91948" y="0"/>
                      <a:pt x="102396" y="4328"/>
                      <a:pt x="110100" y="12031"/>
                    </a:cubicBezTo>
                    <a:cubicBezTo>
                      <a:pt x="117803" y="19734"/>
                      <a:pt x="122131" y="30182"/>
                      <a:pt x="122131" y="41076"/>
                    </a:cubicBezTo>
                    <a:lnTo>
                      <a:pt x="122131" y="41076"/>
                    </a:lnTo>
                    <a:cubicBezTo>
                      <a:pt x="122131" y="51971"/>
                      <a:pt x="117803" y="62419"/>
                      <a:pt x="110100" y="70122"/>
                    </a:cubicBezTo>
                    <a:cubicBezTo>
                      <a:pt x="102396" y="77825"/>
                      <a:pt x="91948" y="82153"/>
                      <a:pt x="81054" y="82153"/>
                    </a:cubicBezTo>
                    <a:lnTo>
                      <a:pt x="41076" y="82153"/>
                    </a:lnTo>
                    <a:cubicBezTo>
                      <a:pt x="30182" y="82153"/>
                      <a:pt x="19734" y="77825"/>
                      <a:pt x="12031" y="70122"/>
                    </a:cubicBezTo>
                    <a:cubicBezTo>
                      <a:pt x="4328" y="62419"/>
                      <a:pt x="0" y="51971"/>
                      <a:pt x="0" y="41076"/>
                    </a:cubicBezTo>
                    <a:lnTo>
                      <a:pt x="0" y="41076"/>
                    </a:lnTo>
                    <a:cubicBezTo>
                      <a:pt x="0" y="30182"/>
                      <a:pt x="4328" y="19734"/>
                      <a:pt x="12031" y="12031"/>
                    </a:cubicBezTo>
                    <a:cubicBezTo>
                      <a:pt x="19734" y="4328"/>
                      <a:pt x="30182" y="0"/>
                      <a:pt x="4107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28" name="TextBox 828"/>
              <p:cNvSpPr txBox="1"/>
              <p:nvPr/>
            </p:nvSpPr>
            <p:spPr>
              <a:xfrm>
                <a:off x="0" y="-57150"/>
                <a:ext cx="122131" cy="1393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29" name="Group 829"/>
            <p:cNvGrpSpPr/>
            <p:nvPr/>
          </p:nvGrpSpPr>
          <p:grpSpPr>
            <a:xfrm rot="9447300">
              <a:off x="2354717" y="1368331"/>
              <a:ext cx="329828" cy="133155"/>
              <a:chOff x="0" y="0"/>
              <a:chExt cx="162191" cy="65478"/>
            </a:xfrm>
          </p:grpSpPr>
          <p:sp>
            <p:nvSpPr>
              <p:cNvPr id="830" name="Freeform 830"/>
              <p:cNvSpPr/>
              <p:nvPr/>
            </p:nvSpPr>
            <p:spPr>
              <a:xfrm>
                <a:off x="0" y="0"/>
                <a:ext cx="162191" cy="65478"/>
              </a:xfrm>
              <a:custGeom>
                <a:avLst/>
                <a:gdLst/>
                <a:ahLst/>
                <a:cxnLst/>
                <a:rect l="l" t="t" r="r" b="b"/>
                <a:pathLst>
                  <a:path w="162191" h="65478">
                    <a:moveTo>
                      <a:pt x="32739" y="0"/>
                    </a:moveTo>
                    <a:lnTo>
                      <a:pt x="129452" y="0"/>
                    </a:lnTo>
                    <a:cubicBezTo>
                      <a:pt x="147533" y="0"/>
                      <a:pt x="162191" y="14658"/>
                      <a:pt x="162191" y="32739"/>
                    </a:cubicBezTo>
                    <a:lnTo>
                      <a:pt x="162191" y="32739"/>
                    </a:lnTo>
                    <a:cubicBezTo>
                      <a:pt x="162191" y="41422"/>
                      <a:pt x="158742" y="49750"/>
                      <a:pt x="152602" y="55889"/>
                    </a:cubicBezTo>
                    <a:cubicBezTo>
                      <a:pt x="146462" y="62029"/>
                      <a:pt x="138135" y="65478"/>
                      <a:pt x="129452" y="65478"/>
                    </a:cubicBezTo>
                    <a:lnTo>
                      <a:pt x="32739" y="65478"/>
                    </a:lnTo>
                    <a:cubicBezTo>
                      <a:pt x="24056" y="65478"/>
                      <a:pt x="15729" y="62029"/>
                      <a:pt x="9589" y="55889"/>
                    </a:cubicBezTo>
                    <a:cubicBezTo>
                      <a:pt x="3449" y="49750"/>
                      <a:pt x="0" y="41422"/>
                      <a:pt x="0" y="32739"/>
                    </a:cubicBezTo>
                    <a:lnTo>
                      <a:pt x="0" y="32739"/>
                    </a:lnTo>
                    <a:cubicBezTo>
                      <a:pt x="0" y="24056"/>
                      <a:pt x="3449" y="15729"/>
                      <a:pt x="9589" y="9589"/>
                    </a:cubicBezTo>
                    <a:cubicBezTo>
                      <a:pt x="15729" y="3449"/>
                      <a:pt x="24056" y="0"/>
                      <a:pt x="3273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1" name="TextBox 831"/>
              <p:cNvSpPr txBox="1"/>
              <p:nvPr/>
            </p:nvSpPr>
            <p:spPr>
              <a:xfrm>
                <a:off x="0" y="-57150"/>
                <a:ext cx="162191" cy="1226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32" name="Group 832"/>
            <p:cNvGrpSpPr/>
            <p:nvPr/>
          </p:nvGrpSpPr>
          <p:grpSpPr>
            <a:xfrm rot="9447300">
              <a:off x="2257806" y="1421484"/>
              <a:ext cx="248362" cy="170983"/>
              <a:chOff x="0" y="0"/>
              <a:chExt cx="122131" cy="84080"/>
            </a:xfrm>
          </p:grpSpPr>
          <p:sp>
            <p:nvSpPr>
              <p:cNvPr id="833" name="Freeform 833"/>
              <p:cNvSpPr/>
              <p:nvPr/>
            </p:nvSpPr>
            <p:spPr>
              <a:xfrm>
                <a:off x="0" y="0"/>
                <a:ext cx="122131" cy="8408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4080">
                    <a:moveTo>
                      <a:pt x="42040" y="0"/>
                    </a:moveTo>
                    <a:lnTo>
                      <a:pt x="80091" y="0"/>
                    </a:lnTo>
                    <a:cubicBezTo>
                      <a:pt x="91240" y="0"/>
                      <a:pt x="101933" y="4429"/>
                      <a:pt x="109817" y="12313"/>
                    </a:cubicBezTo>
                    <a:cubicBezTo>
                      <a:pt x="117702" y="20197"/>
                      <a:pt x="122131" y="30890"/>
                      <a:pt x="122131" y="42040"/>
                    </a:cubicBezTo>
                    <a:lnTo>
                      <a:pt x="122131" y="42040"/>
                    </a:lnTo>
                    <a:cubicBezTo>
                      <a:pt x="122131" y="65258"/>
                      <a:pt x="103309" y="84080"/>
                      <a:pt x="80091" y="84080"/>
                    </a:cubicBezTo>
                    <a:lnTo>
                      <a:pt x="42040" y="84080"/>
                    </a:lnTo>
                    <a:cubicBezTo>
                      <a:pt x="30890" y="84080"/>
                      <a:pt x="20197" y="79651"/>
                      <a:pt x="12313" y="71767"/>
                    </a:cubicBezTo>
                    <a:cubicBezTo>
                      <a:pt x="4429" y="63883"/>
                      <a:pt x="0" y="53190"/>
                      <a:pt x="0" y="42040"/>
                    </a:cubicBezTo>
                    <a:lnTo>
                      <a:pt x="0" y="42040"/>
                    </a:lnTo>
                    <a:cubicBezTo>
                      <a:pt x="0" y="30890"/>
                      <a:pt x="4429" y="20197"/>
                      <a:pt x="12313" y="12313"/>
                    </a:cubicBezTo>
                    <a:cubicBezTo>
                      <a:pt x="20197" y="4429"/>
                      <a:pt x="30890" y="0"/>
                      <a:pt x="42040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4" name="TextBox 834"/>
              <p:cNvSpPr txBox="1"/>
              <p:nvPr/>
            </p:nvSpPr>
            <p:spPr>
              <a:xfrm>
                <a:off x="0" y="-57150"/>
                <a:ext cx="122131" cy="14123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35" name="Group 835"/>
            <p:cNvGrpSpPr/>
            <p:nvPr/>
          </p:nvGrpSpPr>
          <p:grpSpPr>
            <a:xfrm rot="9447300">
              <a:off x="2234948" y="1520884"/>
              <a:ext cx="248362" cy="168197"/>
              <a:chOff x="0" y="0"/>
              <a:chExt cx="122131" cy="82710"/>
            </a:xfrm>
          </p:grpSpPr>
          <p:sp>
            <p:nvSpPr>
              <p:cNvPr id="836" name="Freeform 836"/>
              <p:cNvSpPr/>
              <p:nvPr/>
            </p:nvSpPr>
            <p:spPr>
              <a:xfrm>
                <a:off x="0" y="0"/>
                <a:ext cx="122131" cy="82710"/>
              </a:xfrm>
              <a:custGeom>
                <a:avLst/>
                <a:gdLst/>
                <a:ahLst/>
                <a:cxnLst/>
                <a:rect l="l" t="t" r="r" b="b"/>
                <a:pathLst>
                  <a:path w="122131" h="82710">
                    <a:moveTo>
                      <a:pt x="41355" y="0"/>
                    </a:moveTo>
                    <a:lnTo>
                      <a:pt x="80776" y="0"/>
                    </a:lnTo>
                    <a:cubicBezTo>
                      <a:pt x="91744" y="0"/>
                      <a:pt x="102263" y="4357"/>
                      <a:pt x="110018" y="12113"/>
                    </a:cubicBezTo>
                    <a:cubicBezTo>
                      <a:pt x="117774" y="19868"/>
                      <a:pt x="122131" y="30387"/>
                      <a:pt x="122131" y="41355"/>
                    </a:cubicBezTo>
                    <a:lnTo>
                      <a:pt x="122131" y="41355"/>
                    </a:lnTo>
                    <a:cubicBezTo>
                      <a:pt x="122131" y="64195"/>
                      <a:pt x="103615" y="82710"/>
                      <a:pt x="80776" y="82710"/>
                    </a:cubicBezTo>
                    <a:lnTo>
                      <a:pt x="41355" y="82710"/>
                    </a:lnTo>
                    <a:cubicBezTo>
                      <a:pt x="18515" y="82710"/>
                      <a:pt x="0" y="64195"/>
                      <a:pt x="0" y="41355"/>
                    </a:cubicBezTo>
                    <a:lnTo>
                      <a:pt x="0" y="41355"/>
                    </a:lnTo>
                    <a:cubicBezTo>
                      <a:pt x="0" y="18515"/>
                      <a:pt x="18515" y="0"/>
                      <a:pt x="4135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37" name="TextBox 837"/>
              <p:cNvSpPr txBox="1"/>
              <p:nvPr/>
            </p:nvSpPr>
            <p:spPr>
              <a:xfrm>
                <a:off x="0" y="-57150"/>
                <a:ext cx="122131" cy="13986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38" name="AutoShape 838"/>
            <p:cNvSpPr/>
            <p:nvPr/>
          </p:nvSpPr>
          <p:spPr>
            <a:xfrm flipV="1">
              <a:off x="2279622" y="1447065"/>
              <a:ext cx="391735" cy="468045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9" name="AutoShape 839"/>
            <p:cNvSpPr/>
            <p:nvPr/>
          </p:nvSpPr>
          <p:spPr>
            <a:xfrm flipV="1">
              <a:off x="2279622" y="1407299"/>
              <a:ext cx="348495" cy="410977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0" name="AutoShape 840"/>
            <p:cNvSpPr/>
            <p:nvPr/>
          </p:nvSpPr>
          <p:spPr>
            <a:xfrm flipV="1">
              <a:off x="2279622" y="1407299"/>
              <a:ext cx="274626" cy="303122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1" name="AutoShape 841"/>
            <p:cNvSpPr/>
            <p:nvPr/>
          </p:nvSpPr>
          <p:spPr>
            <a:xfrm flipV="1">
              <a:off x="2279622" y="1407299"/>
              <a:ext cx="229114" cy="235405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2" name="AutoShape 842"/>
            <p:cNvSpPr/>
            <p:nvPr/>
          </p:nvSpPr>
          <p:spPr>
            <a:xfrm flipV="1">
              <a:off x="1353431" y="1298749"/>
              <a:ext cx="268169" cy="242508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3" name="AutoShape 843"/>
            <p:cNvSpPr/>
            <p:nvPr/>
          </p:nvSpPr>
          <p:spPr>
            <a:xfrm flipV="1">
              <a:off x="1268855" y="1295777"/>
              <a:ext cx="278156" cy="154749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4" name="AutoShape 844"/>
            <p:cNvSpPr/>
            <p:nvPr/>
          </p:nvSpPr>
          <p:spPr>
            <a:xfrm flipV="1">
              <a:off x="1201935" y="1255933"/>
              <a:ext cx="273077" cy="125330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45" name="Group 845"/>
            <p:cNvGrpSpPr/>
            <p:nvPr/>
          </p:nvGrpSpPr>
          <p:grpSpPr>
            <a:xfrm rot="-8648162">
              <a:off x="3604277" y="1442067"/>
              <a:ext cx="79339" cy="136981"/>
              <a:chOff x="0" y="0"/>
              <a:chExt cx="47742" cy="82427"/>
            </a:xfrm>
          </p:grpSpPr>
          <p:sp>
            <p:nvSpPr>
              <p:cNvPr id="846" name="Freeform 846"/>
              <p:cNvSpPr/>
              <p:nvPr/>
            </p:nvSpPr>
            <p:spPr>
              <a:xfrm>
                <a:off x="0" y="0"/>
                <a:ext cx="47742" cy="82427"/>
              </a:xfrm>
              <a:custGeom>
                <a:avLst/>
                <a:gdLst/>
                <a:ahLst/>
                <a:cxnLst/>
                <a:rect l="l" t="t" r="r" b="b"/>
                <a:pathLst>
                  <a:path w="47742" h="82427">
                    <a:moveTo>
                      <a:pt x="23871" y="0"/>
                    </a:moveTo>
                    <a:lnTo>
                      <a:pt x="23871" y="0"/>
                    </a:lnTo>
                    <a:cubicBezTo>
                      <a:pt x="37055" y="0"/>
                      <a:pt x="47742" y="10687"/>
                      <a:pt x="47742" y="23871"/>
                    </a:cubicBezTo>
                    <a:lnTo>
                      <a:pt x="47742" y="58556"/>
                    </a:lnTo>
                    <a:cubicBezTo>
                      <a:pt x="47742" y="71740"/>
                      <a:pt x="37055" y="82427"/>
                      <a:pt x="23871" y="82427"/>
                    </a:cubicBezTo>
                    <a:lnTo>
                      <a:pt x="23871" y="82427"/>
                    </a:lnTo>
                    <a:cubicBezTo>
                      <a:pt x="10687" y="82427"/>
                      <a:pt x="0" y="71740"/>
                      <a:pt x="0" y="58556"/>
                    </a:cubicBezTo>
                    <a:lnTo>
                      <a:pt x="0" y="23871"/>
                    </a:lnTo>
                    <a:cubicBezTo>
                      <a:pt x="0" y="10687"/>
                      <a:pt x="10687" y="0"/>
                      <a:pt x="23871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47" name="TextBox 847"/>
              <p:cNvSpPr txBox="1"/>
              <p:nvPr/>
            </p:nvSpPr>
            <p:spPr>
              <a:xfrm>
                <a:off x="0" y="-57150"/>
                <a:ext cx="47742" cy="139577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48" name="Group 848"/>
            <p:cNvGrpSpPr/>
            <p:nvPr/>
          </p:nvGrpSpPr>
          <p:grpSpPr>
            <a:xfrm rot="-6985212">
              <a:off x="3651316" y="1383223"/>
              <a:ext cx="89555" cy="255965"/>
              <a:chOff x="0" y="0"/>
              <a:chExt cx="53889" cy="154025"/>
            </a:xfrm>
          </p:grpSpPr>
          <p:sp>
            <p:nvSpPr>
              <p:cNvPr id="849" name="Freeform 849"/>
              <p:cNvSpPr/>
              <p:nvPr/>
            </p:nvSpPr>
            <p:spPr>
              <a:xfrm>
                <a:off x="0" y="0"/>
                <a:ext cx="53889" cy="154025"/>
              </a:xfrm>
              <a:custGeom>
                <a:avLst/>
                <a:gdLst/>
                <a:ahLst/>
                <a:cxnLst/>
                <a:rect l="l" t="t" r="r" b="b"/>
                <a:pathLst>
                  <a:path w="53889" h="154025">
                    <a:moveTo>
                      <a:pt x="26945" y="0"/>
                    </a:moveTo>
                    <a:lnTo>
                      <a:pt x="26945" y="0"/>
                    </a:lnTo>
                    <a:cubicBezTo>
                      <a:pt x="34091" y="0"/>
                      <a:pt x="40944" y="2839"/>
                      <a:pt x="45997" y="7892"/>
                    </a:cubicBezTo>
                    <a:cubicBezTo>
                      <a:pt x="51050" y="12945"/>
                      <a:pt x="53889" y="19798"/>
                      <a:pt x="53889" y="26945"/>
                    </a:cubicBezTo>
                    <a:lnTo>
                      <a:pt x="53889" y="127081"/>
                    </a:lnTo>
                    <a:cubicBezTo>
                      <a:pt x="53889" y="134227"/>
                      <a:pt x="51050" y="141080"/>
                      <a:pt x="45997" y="146134"/>
                    </a:cubicBezTo>
                    <a:cubicBezTo>
                      <a:pt x="40944" y="151187"/>
                      <a:pt x="34091" y="154025"/>
                      <a:pt x="26945" y="154025"/>
                    </a:cubicBezTo>
                    <a:lnTo>
                      <a:pt x="26945" y="154025"/>
                    </a:lnTo>
                    <a:cubicBezTo>
                      <a:pt x="19798" y="154025"/>
                      <a:pt x="12945" y="151187"/>
                      <a:pt x="7892" y="146134"/>
                    </a:cubicBezTo>
                    <a:cubicBezTo>
                      <a:pt x="2839" y="141080"/>
                      <a:pt x="0" y="134227"/>
                      <a:pt x="0" y="127081"/>
                    </a:cubicBezTo>
                    <a:lnTo>
                      <a:pt x="0" y="26945"/>
                    </a:lnTo>
                    <a:cubicBezTo>
                      <a:pt x="0" y="19798"/>
                      <a:pt x="2839" y="12945"/>
                      <a:pt x="7892" y="7892"/>
                    </a:cubicBezTo>
                    <a:cubicBezTo>
                      <a:pt x="12945" y="2839"/>
                      <a:pt x="19798" y="0"/>
                      <a:pt x="2694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0" name="TextBox 850"/>
              <p:cNvSpPr txBox="1"/>
              <p:nvPr/>
            </p:nvSpPr>
            <p:spPr>
              <a:xfrm>
                <a:off x="0" y="-57150"/>
                <a:ext cx="53889" cy="21117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1" name="Group 851"/>
            <p:cNvGrpSpPr/>
            <p:nvPr/>
          </p:nvGrpSpPr>
          <p:grpSpPr>
            <a:xfrm rot="9084289">
              <a:off x="3571981" y="1624305"/>
              <a:ext cx="147047" cy="118846"/>
              <a:chOff x="0" y="0"/>
              <a:chExt cx="88484" cy="71515"/>
            </a:xfrm>
          </p:grpSpPr>
          <p:sp>
            <p:nvSpPr>
              <p:cNvPr id="852" name="Freeform 852"/>
              <p:cNvSpPr/>
              <p:nvPr/>
            </p:nvSpPr>
            <p:spPr>
              <a:xfrm>
                <a:off x="0" y="0"/>
                <a:ext cx="88484" cy="71515"/>
              </a:xfrm>
              <a:custGeom>
                <a:avLst/>
                <a:gdLst/>
                <a:ahLst/>
                <a:cxnLst/>
                <a:rect l="l" t="t" r="r" b="b"/>
                <a:pathLst>
                  <a:path w="88484" h="71515">
                    <a:moveTo>
                      <a:pt x="35758" y="0"/>
                    </a:moveTo>
                    <a:lnTo>
                      <a:pt x="52727" y="0"/>
                    </a:lnTo>
                    <a:cubicBezTo>
                      <a:pt x="72475" y="0"/>
                      <a:pt x="88484" y="16009"/>
                      <a:pt x="88484" y="35758"/>
                    </a:cubicBezTo>
                    <a:lnTo>
                      <a:pt x="88484" y="35758"/>
                    </a:lnTo>
                    <a:cubicBezTo>
                      <a:pt x="88484" y="55506"/>
                      <a:pt x="72475" y="71515"/>
                      <a:pt x="52727" y="71515"/>
                    </a:cubicBezTo>
                    <a:lnTo>
                      <a:pt x="35758" y="71515"/>
                    </a:lnTo>
                    <a:cubicBezTo>
                      <a:pt x="16009" y="71515"/>
                      <a:pt x="0" y="55506"/>
                      <a:pt x="0" y="35758"/>
                    </a:cubicBezTo>
                    <a:lnTo>
                      <a:pt x="0" y="35758"/>
                    </a:lnTo>
                    <a:cubicBezTo>
                      <a:pt x="0" y="16009"/>
                      <a:pt x="16009" y="0"/>
                      <a:pt x="3575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3" name="TextBox 853"/>
              <p:cNvSpPr txBox="1"/>
              <p:nvPr/>
            </p:nvSpPr>
            <p:spPr>
              <a:xfrm>
                <a:off x="0" y="-57150"/>
                <a:ext cx="88484" cy="12866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4" name="Group 854"/>
            <p:cNvGrpSpPr/>
            <p:nvPr/>
          </p:nvGrpSpPr>
          <p:grpSpPr>
            <a:xfrm rot="-7172629">
              <a:off x="3595095" y="1594679"/>
              <a:ext cx="72948" cy="211809"/>
              <a:chOff x="0" y="0"/>
              <a:chExt cx="43896" cy="127455"/>
            </a:xfrm>
          </p:grpSpPr>
          <p:sp>
            <p:nvSpPr>
              <p:cNvPr id="855" name="Freeform 855"/>
              <p:cNvSpPr/>
              <p:nvPr/>
            </p:nvSpPr>
            <p:spPr>
              <a:xfrm>
                <a:off x="0" y="0"/>
                <a:ext cx="43896" cy="127455"/>
              </a:xfrm>
              <a:custGeom>
                <a:avLst/>
                <a:gdLst/>
                <a:ahLst/>
                <a:cxnLst/>
                <a:rect l="l" t="t" r="r" b="b"/>
                <a:pathLst>
                  <a:path w="43896" h="127455">
                    <a:moveTo>
                      <a:pt x="21948" y="0"/>
                    </a:moveTo>
                    <a:lnTo>
                      <a:pt x="21948" y="0"/>
                    </a:lnTo>
                    <a:cubicBezTo>
                      <a:pt x="34070" y="0"/>
                      <a:pt x="43896" y="9826"/>
                      <a:pt x="43896" y="21948"/>
                    </a:cubicBezTo>
                    <a:lnTo>
                      <a:pt x="43896" y="105507"/>
                    </a:lnTo>
                    <a:cubicBezTo>
                      <a:pt x="43896" y="111328"/>
                      <a:pt x="41584" y="116910"/>
                      <a:pt x="37468" y="121027"/>
                    </a:cubicBezTo>
                    <a:cubicBezTo>
                      <a:pt x="33352" y="125143"/>
                      <a:pt x="27769" y="127455"/>
                      <a:pt x="21948" y="127455"/>
                    </a:cubicBezTo>
                    <a:lnTo>
                      <a:pt x="21948" y="127455"/>
                    </a:lnTo>
                    <a:cubicBezTo>
                      <a:pt x="9826" y="127455"/>
                      <a:pt x="0" y="117629"/>
                      <a:pt x="0" y="105507"/>
                    </a:cubicBezTo>
                    <a:lnTo>
                      <a:pt x="0" y="21948"/>
                    </a:lnTo>
                    <a:cubicBezTo>
                      <a:pt x="0" y="16127"/>
                      <a:pt x="2312" y="10544"/>
                      <a:pt x="6428" y="6428"/>
                    </a:cubicBezTo>
                    <a:cubicBezTo>
                      <a:pt x="10544" y="2312"/>
                      <a:pt x="16127" y="0"/>
                      <a:pt x="21948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6" name="TextBox 856"/>
              <p:cNvSpPr txBox="1"/>
              <p:nvPr/>
            </p:nvSpPr>
            <p:spPr>
              <a:xfrm>
                <a:off x="0" y="-57150"/>
                <a:ext cx="43896" cy="184605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57" name="Group 857"/>
            <p:cNvGrpSpPr/>
            <p:nvPr/>
          </p:nvGrpSpPr>
          <p:grpSpPr>
            <a:xfrm rot="-10171561">
              <a:off x="3556098" y="1520955"/>
              <a:ext cx="89724" cy="244499"/>
              <a:chOff x="0" y="0"/>
              <a:chExt cx="53991" cy="147126"/>
            </a:xfrm>
          </p:grpSpPr>
          <p:sp>
            <p:nvSpPr>
              <p:cNvPr id="858" name="Freeform 858"/>
              <p:cNvSpPr/>
              <p:nvPr/>
            </p:nvSpPr>
            <p:spPr>
              <a:xfrm>
                <a:off x="0" y="0"/>
                <a:ext cx="53991" cy="147126"/>
              </a:xfrm>
              <a:custGeom>
                <a:avLst/>
                <a:gdLst/>
                <a:ahLst/>
                <a:cxnLst/>
                <a:rect l="l" t="t" r="r" b="b"/>
                <a:pathLst>
                  <a:path w="53991" h="147126">
                    <a:moveTo>
                      <a:pt x="26995" y="0"/>
                    </a:moveTo>
                    <a:lnTo>
                      <a:pt x="26995" y="0"/>
                    </a:lnTo>
                    <a:cubicBezTo>
                      <a:pt x="34155" y="0"/>
                      <a:pt x="41022" y="2844"/>
                      <a:pt x="46084" y="7907"/>
                    </a:cubicBezTo>
                    <a:cubicBezTo>
                      <a:pt x="51147" y="12969"/>
                      <a:pt x="53991" y="19836"/>
                      <a:pt x="53991" y="26995"/>
                    </a:cubicBezTo>
                    <a:lnTo>
                      <a:pt x="53991" y="120130"/>
                    </a:lnTo>
                    <a:cubicBezTo>
                      <a:pt x="53991" y="135039"/>
                      <a:pt x="41905" y="147126"/>
                      <a:pt x="26995" y="147126"/>
                    </a:cubicBezTo>
                    <a:lnTo>
                      <a:pt x="26995" y="147126"/>
                    </a:lnTo>
                    <a:cubicBezTo>
                      <a:pt x="12086" y="147126"/>
                      <a:pt x="0" y="135039"/>
                      <a:pt x="0" y="120130"/>
                    </a:cubicBezTo>
                    <a:lnTo>
                      <a:pt x="0" y="26995"/>
                    </a:lnTo>
                    <a:cubicBezTo>
                      <a:pt x="0" y="12086"/>
                      <a:pt x="12086" y="0"/>
                      <a:pt x="26995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9" name="TextBox 859"/>
              <p:cNvSpPr txBox="1"/>
              <p:nvPr/>
            </p:nvSpPr>
            <p:spPr>
              <a:xfrm>
                <a:off x="0" y="-57150"/>
                <a:ext cx="53991" cy="204276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60" name="Group 860"/>
            <p:cNvGrpSpPr/>
            <p:nvPr/>
          </p:nvGrpSpPr>
          <p:grpSpPr>
            <a:xfrm rot="-8397204">
              <a:off x="3756525" y="1399695"/>
              <a:ext cx="126021" cy="292762"/>
              <a:chOff x="0" y="0"/>
              <a:chExt cx="75833" cy="176168"/>
            </a:xfrm>
          </p:grpSpPr>
          <p:sp>
            <p:nvSpPr>
              <p:cNvPr id="861" name="Freeform 861"/>
              <p:cNvSpPr/>
              <p:nvPr/>
            </p:nvSpPr>
            <p:spPr>
              <a:xfrm>
                <a:off x="0" y="0"/>
                <a:ext cx="75833" cy="176168"/>
              </a:xfrm>
              <a:custGeom>
                <a:avLst/>
                <a:gdLst/>
                <a:ahLst/>
                <a:cxnLst/>
                <a:rect l="l" t="t" r="r" b="b"/>
                <a:pathLst>
                  <a:path w="75833" h="176168">
                    <a:moveTo>
                      <a:pt x="37916" y="0"/>
                    </a:moveTo>
                    <a:lnTo>
                      <a:pt x="37916" y="0"/>
                    </a:lnTo>
                    <a:cubicBezTo>
                      <a:pt x="58857" y="0"/>
                      <a:pt x="75833" y="16976"/>
                      <a:pt x="75833" y="37916"/>
                    </a:cubicBezTo>
                    <a:lnTo>
                      <a:pt x="75833" y="138252"/>
                    </a:lnTo>
                    <a:cubicBezTo>
                      <a:pt x="75833" y="159192"/>
                      <a:pt x="58857" y="176168"/>
                      <a:pt x="37916" y="176168"/>
                    </a:cubicBezTo>
                    <a:lnTo>
                      <a:pt x="37916" y="176168"/>
                    </a:lnTo>
                    <a:cubicBezTo>
                      <a:pt x="16976" y="176168"/>
                      <a:pt x="0" y="159192"/>
                      <a:pt x="0" y="138252"/>
                    </a:cubicBezTo>
                    <a:lnTo>
                      <a:pt x="0" y="37916"/>
                    </a:lnTo>
                    <a:cubicBezTo>
                      <a:pt x="0" y="16976"/>
                      <a:pt x="16976" y="0"/>
                      <a:pt x="3791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2" name="TextBox 862"/>
              <p:cNvSpPr txBox="1"/>
              <p:nvPr/>
            </p:nvSpPr>
            <p:spPr>
              <a:xfrm>
                <a:off x="0" y="-57150"/>
                <a:ext cx="75833" cy="233318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63" name="Group 863"/>
            <p:cNvGrpSpPr/>
            <p:nvPr/>
          </p:nvGrpSpPr>
          <p:grpSpPr>
            <a:xfrm rot="-8504182">
              <a:off x="3630201" y="1339320"/>
              <a:ext cx="215992" cy="355643"/>
              <a:chOff x="0" y="0"/>
              <a:chExt cx="129972" cy="214006"/>
            </a:xfrm>
          </p:grpSpPr>
          <p:sp>
            <p:nvSpPr>
              <p:cNvPr id="864" name="Freeform 864"/>
              <p:cNvSpPr/>
              <p:nvPr/>
            </p:nvSpPr>
            <p:spPr>
              <a:xfrm>
                <a:off x="0" y="0"/>
                <a:ext cx="129972" cy="214006"/>
              </a:xfrm>
              <a:custGeom>
                <a:avLst/>
                <a:gdLst/>
                <a:ahLst/>
                <a:cxnLst/>
                <a:rect l="l" t="t" r="r" b="b"/>
                <a:pathLst>
                  <a:path w="129972" h="214006">
                    <a:moveTo>
                      <a:pt x="64986" y="0"/>
                    </a:moveTo>
                    <a:lnTo>
                      <a:pt x="64986" y="0"/>
                    </a:lnTo>
                    <a:cubicBezTo>
                      <a:pt x="100877" y="0"/>
                      <a:pt x="129972" y="29095"/>
                      <a:pt x="129972" y="64986"/>
                    </a:cubicBezTo>
                    <a:lnTo>
                      <a:pt x="129972" y="149020"/>
                    </a:lnTo>
                    <a:cubicBezTo>
                      <a:pt x="129972" y="166256"/>
                      <a:pt x="123125" y="182785"/>
                      <a:pt x="110938" y="194972"/>
                    </a:cubicBezTo>
                    <a:cubicBezTo>
                      <a:pt x="98751" y="207160"/>
                      <a:pt x="82221" y="214006"/>
                      <a:pt x="64986" y="214006"/>
                    </a:cubicBezTo>
                    <a:lnTo>
                      <a:pt x="64986" y="214006"/>
                    </a:lnTo>
                    <a:cubicBezTo>
                      <a:pt x="47751" y="214006"/>
                      <a:pt x="31221" y="207160"/>
                      <a:pt x="19034" y="194972"/>
                    </a:cubicBezTo>
                    <a:cubicBezTo>
                      <a:pt x="6847" y="182785"/>
                      <a:pt x="0" y="166256"/>
                      <a:pt x="0" y="149020"/>
                    </a:cubicBezTo>
                    <a:lnTo>
                      <a:pt x="0" y="64986"/>
                    </a:lnTo>
                    <a:cubicBezTo>
                      <a:pt x="0" y="47751"/>
                      <a:pt x="6847" y="31221"/>
                      <a:pt x="19034" y="19034"/>
                    </a:cubicBezTo>
                    <a:cubicBezTo>
                      <a:pt x="31221" y="6847"/>
                      <a:pt x="47751" y="0"/>
                      <a:pt x="64986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5" name="TextBox 865"/>
              <p:cNvSpPr txBox="1"/>
              <p:nvPr/>
            </p:nvSpPr>
            <p:spPr>
              <a:xfrm>
                <a:off x="0" y="-57150"/>
                <a:ext cx="129972" cy="271156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66" name="AutoShape 866"/>
            <p:cNvSpPr/>
            <p:nvPr/>
          </p:nvSpPr>
          <p:spPr>
            <a:xfrm flipV="1">
              <a:off x="3586779" y="1553784"/>
              <a:ext cx="282601" cy="181120"/>
            </a:xfrm>
            <a:prstGeom prst="line">
              <a:avLst/>
            </a:prstGeom>
            <a:ln w="41650" cap="flat">
              <a:solidFill>
                <a:srgbClr val="B4BD77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67" name="Group 867"/>
            <p:cNvGrpSpPr/>
            <p:nvPr/>
          </p:nvGrpSpPr>
          <p:grpSpPr>
            <a:xfrm rot="9574277">
              <a:off x="3576424" y="1694796"/>
              <a:ext cx="103710" cy="56930"/>
              <a:chOff x="0" y="0"/>
              <a:chExt cx="62407" cy="34257"/>
            </a:xfrm>
          </p:grpSpPr>
          <p:sp>
            <p:nvSpPr>
              <p:cNvPr id="868" name="Freeform 868"/>
              <p:cNvSpPr/>
              <p:nvPr/>
            </p:nvSpPr>
            <p:spPr>
              <a:xfrm>
                <a:off x="0" y="0"/>
                <a:ext cx="62407" cy="34257"/>
              </a:xfrm>
              <a:custGeom>
                <a:avLst/>
                <a:gdLst/>
                <a:ahLst/>
                <a:cxnLst/>
                <a:rect l="l" t="t" r="r" b="b"/>
                <a:pathLst>
                  <a:path w="62407" h="34257">
                    <a:moveTo>
                      <a:pt x="17129" y="0"/>
                    </a:moveTo>
                    <a:lnTo>
                      <a:pt x="45278" y="0"/>
                    </a:lnTo>
                    <a:cubicBezTo>
                      <a:pt x="49821" y="0"/>
                      <a:pt x="54178" y="1805"/>
                      <a:pt x="57390" y="5017"/>
                    </a:cubicBezTo>
                    <a:cubicBezTo>
                      <a:pt x="60602" y="8229"/>
                      <a:pt x="62407" y="12586"/>
                      <a:pt x="62407" y="17129"/>
                    </a:cubicBezTo>
                    <a:lnTo>
                      <a:pt x="62407" y="17129"/>
                    </a:lnTo>
                    <a:cubicBezTo>
                      <a:pt x="62407" y="26588"/>
                      <a:pt x="54738" y="34257"/>
                      <a:pt x="45278" y="34257"/>
                    </a:cubicBezTo>
                    <a:lnTo>
                      <a:pt x="17129" y="34257"/>
                    </a:lnTo>
                    <a:cubicBezTo>
                      <a:pt x="7669" y="34257"/>
                      <a:pt x="0" y="26588"/>
                      <a:pt x="0" y="17129"/>
                    </a:cubicBezTo>
                    <a:lnTo>
                      <a:pt x="0" y="17129"/>
                    </a:lnTo>
                    <a:cubicBezTo>
                      <a:pt x="0" y="7669"/>
                      <a:pt x="7669" y="0"/>
                      <a:pt x="17129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69" name="TextBox 869"/>
              <p:cNvSpPr txBox="1"/>
              <p:nvPr/>
            </p:nvSpPr>
            <p:spPr>
              <a:xfrm>
                <a:off x="0" y="-57150"/>
                <a:ext cx="62407" cy="91407"/>
              </a:xfrm>
              <a:prstGeom prst="rect">
                <a:avLst/>
              </a:prstGeom>
            </p:spPr>
            <p:txBody>
              <a:bodyPr lIns="41514" tIns="41514" rIns="41514" bIns="415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70" name="AutoShape 870"/>
            <p:cNvSpPr/>
            <p:nvPr/>
          </p:nvSpPr>
          <p:spPr>
            <a:xfrm flipV="1">
              <a:off x="3564590" y="1389199"/>
              <a:ext cx="206068" cy="307924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1" name="AutoShape 871"/>
            <p:cNvSpPr/>
            <p:nvPr/>
          </p:nvSpPr>
          <p:spPr>
            <a:xfrm flipV="1">
              <a:off x="3605650" y="1389199"/>
              <a:ext cx="165008" cy="333828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2" name="AutoShape 872"/>
            <p:cNvSpPr/>
            <p:nvPr/>
          </p:nvSpPr>
          <p:spPr>
            <a:xfrm flipV="1">
              <a:off x="3689123" y="1380076"/>
              <a:ext cx="112852" cy="297804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3" name="AutoShape 873"/>
            <p:cNvSpPr/>
            <p:nvPr/>
          </p:nvSpPr>
          <p:spPr>
            <a:xfrm flipV="1">
              <a:off x="3764796" y="1411684"/>
              <a:ext cx="69133" cy="19898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74" name="Group 874"/>
            <p:cNvGrpSpPr/>
            <p:nvPr/>
          </p:nvGrpSpPr>
          <p:grpSpPr>
            <a:xfrm>
              <a:off x="1476060" y="927598"/>
              <a:ext cx="2711290" cy="661432"/>
              <a:chOff x="0" y="0"/>
              <a:chExt cx="1333263" cy="325256"/>
            </a:xfrm>
          </p:grpSpPr>
          <p:sp>
            <p:nvSpPr>
              <p:cNvPr id="875" name="Freeform 875"/>
              <p:cNvSpPr/>
              <p:nvPr/>
            </p:nvSpPr>
            <p:spPr>
              <a:xfrm>
                <a:off x="0" y="0"/>
                <a:ext cx="1333263" cy="325256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25256">
                    <a:moveTo>
                      <a:pt x="666632" y="0"/>
                    </a:moveTo>
                    <a:cubicBezTo>
                      <a:pt x="298461" y="0"/>
                      <a:pt x="0" y="72811"/>
                      <a:pt x="0" y="162628"/>
                    </a:cubicBezTo>
                    <a:cubicBezTo>
                      <a:pt x="0" y="252445"/>
                      <a:pt x="298461" y="325256"/>
                      <a:pt x="666632" y="325256"/>
                    </a:cubicBezTo>
                    <a:cubicBezTo>
                      <a:pt x="1034802" y="325256"/>
                      <a:pt x="1333263" y="252445"/>
                      <a:pt x="1333263" y="162628"/>
                    </a:cubicBezTo>
                    <a:cubicBezTo>
                      <a:pt x="1333263" y="72811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6" name="TextBox 876"/>
              <p:cNvSpPr txBox="1"/>
              <p:nvPr/>
            </p:nvSpPr>
            <p:spPr>
              <a:xfrm>
                <a:off x="124993" y="-26657"/>
                <a:ext cx="1083276" cy="32142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77" name="Group 877"/>
            <p:cNvGrpSpPr/>
            <p:nvPr/>
          </p:nvGrpSpPr>
          <p:grpSpPr>
            <a:xfrm rot="-405581">
              <a:off x="2655090" y="1071860"/>
              <a:ext cx="1904905" cy="460335"/>
              <a:chOff x="0" y="0"/>
              <a:chExt cx="1329862" cy="321371"/>
            </a:xfrm>
          </p:grpSpPr>
          <p:sp>
            <p:nvSpPr>
              <p:cNvPr id="878" name="Freeform 878"/>
              <p:cNvSpPr/>
              <p:nvPr/>
            </p:nvSpPr>
            <p:spPr>
              <a:xfrm>
                <a:off x="0" y="0"/>
                <a:ext cx="1329862" cy="321371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321371">
                    <a:moveTo>
                      <a:pt x="664931" y="0"/>
                    </a:moveTo>
                    <a:cubicBezTo>
                      <a:pt x="297700" y="0"/>
                      <a:pt x="0" y="71941"/>
                      <a:pt x="0" y="160686"/>
                    </a:cubicBezTo>
                    <a:cubicBezTo>
                      <a:pt x="0" y="249430"/>
                      <a:pt x="297700" y="321371"/>
                      <a:pt x="664931" y="321371"/>
                    </a:cubicBezTo>
                    <a:cubicBezTo>
                      <a:pt x="1032162" y="321371"/>
                      <a:pt x="1329862" y="249430"/>
                      <a:pt x="1329862" y="160686"/>
                    </a:cubicBezTo>
                    <a:cubicBezTo>
                      <a:pt x="1329862" y="71941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79" name="TextBox 879"/>
              <p:cNvSpPr txBox="1"/>
              <p:nvPr/>
            </p:nvSpPr>
            <p:spPr>
              <a:xfrm>
                <a:off x="124675" y="-27021"/>
                <a:ext cx="1080513" cy="3182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0" name="Group 880"/>
            <p:cNvGrpSpPr/>
            <p:nvPr/>
          </p:nvGrpSpPr>
          <p:grpSpPr>
            <a:xfrm rot="-405581">
              <a:off x="3039483" y="1182853"/>
              <a:ext cx="1904905" cy="240179"/>
              <a:chOff x="0" y="0"/>
              <a:chExt cx="1329862" cy="167675"/>
            </a:xfrm>
          </p:grpSpPr>
          <p:sp>
            <p:nvSpPr>
              <p:cNvPr id="881" name="Freeform 881"/>
              <p:cNvSpPr/>
              <p:nvPr/>
            </p:nvSpPr>
            <p:spPr>
              <a:xfrm>
                <a:off x="0" y="0"/>
                <a:ext cx="1329862" cy="167675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167675">
                    <a:moveTo>
                      <a:pt x="664931" y="0"/>
                    </a:moveTo>
                    <a:cubicBezTo>
                      <a:pt x="297700" y="0"/>
                      <a:pt x="0" y="37535"/>
                      <a:pt x="0" y="83837"/>
                    </a:cubicBezTo>
                    <a:cubicBezTo>
                      <a:pt x="0" y="130140"/>
                      <a:pt x="297700" y="167675"/>
                      <a:pt x="664931" y="167675"/>
                    </a:cubicBezTo>
                    <a:cubicBezTo>
                      <a:pt x="1032162" y="167675"/>
                      <a:pt x="1329862" y="130140"/>
                      <a:pt x="1329862" y="83837"/>
                    </a:cubicBezTo>
                    <a:cubicBezTo>
                      <a:pt x="1329862" y="3753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2" name="TextBox 882"/>
              <p:cNvSpPr txBox="1"/>
              <p:nvPr/>
            </p:nvSpPr>
            <p:spPr>
              <a:xfrm>
                <a:off x="124675" y="-41430"/>
                <a:ext cx="1080513" cy="19338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3" name="Group 883"/>
            <p:cNvGrpSpPr/>
            <p:nvPr/>
          </p:nvGrpSpPr>
          <p:grpSpPr>
            <a:xfrm rot="687336">
              <a:off x="535228" y="1112372"/>
              <a:ext cx="1529344" cy="85353"/>
              <a:chOff x="0" y="0"/>
              <a:chExt cx="1329862" cy="74220"/>
            </a:xfrm>
          </p:grpSpPr>
          <p:sp>
            <p:nvSpPr>
              <p:cNvPr id="884" name="Freeform 884"/>
              <p:cNvSpPr/>
              <p:nvPr/>
            </p:nvSpPr>
            <p:spPr>
              <a:xfrm>
                <a:off x="0" y="0"/>
                <a:ext cx="1329862" cy="74220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74220">
                    <a:moveTo>
                      <a:pt x="664931" y="0"/>
                    </a:moveTo>
                    <a:cubicBezTo>
                      <a:pt x="297700" y="0"/>
                      <a:pt x="0" y="16615"/>
                      <a:pt x="0" y="37110"/>
                    </a:cubicBezTo>
                    <a:cubicBezTo>
                      <a:pt x="0" y="57605"/>
                      <a:pt x="297700" y="74220"/>
                      <a:pt x="664931" y="74220"/>
                    </a:cubicBezTo>
                    <a:cubicBezTo>
                      <a:pt x="1032162" y="74220"/>
                      <a:pt x="1329862" y="57605"/>
                      <a:pt x="1329862" y="37110"/>
                    </a:cubicBezTo>
                    <a:cubicBezTo>
                      <a:pt x="1329862" y="16615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5" name="TextBox 885"/>
              <p:cNvSpPr txBox="1"/>
              <p:nvPr/>
            </p:nvSpPr>
            <p:spPr>
              <a:xfrm>
                <a:off x="124675" y="-50192"/>
                <a:ext cx="1080513" cy="117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86" name="Group 886"/>
            <p:cNvGrpSpPr/>
            <p:nvPr/>
          </p:nvGrpSpPr>
          <p:grpSpPr>
            <a:xfrm rot="1105593">
              <a:off x="1700742" y="1020530"/>
              <a:ext cx="261892" cy="83825"/>
              <a:chOff x="0" y="0"/>
              <a:chExt cx="1391177" cy="445281"/>
            </a:xfrm>
          </p:grpSpPr>
          <p:sp>
            <p:nvSpPr>
              <p:cNvPr id="887" name="Freeform 887"/>
              <p:cNvSpPr/>
              <p:nvPr/>
            </p:nvSpPr>
            <p:spPr>
              <a:xfrm>
                <a:off x="0" y="0"/>
                <a:ext cx="1391177" cy="445281"/>
              </a:xfrm>
              <a:custGeom>
                <a:avLst/>
                <a:gdLst/>
                <a:ahLst/>
                <a:cxnLst/>
                <a:rect l="l" t="t" r="r" b="b"/>
                <a:pathLst>
                  <a:path w="1391177" h="445281">
                    <a:moveTo>
                      <a:pt x="695589" y="0"/>
                    </a:moveTo>
                    <a:cubicBezTo>
                      <a:pt x="311426" y="0"/>
                      <a:pt x="0" y="99679"/>
                      <a:pt x="0" y="222640"/>
                    </a:cubicBezTo>
                    <a:cubicBezTo>
                      <a:pt x="0" y="345601"/>
                      <a:pt x="311426" y="445281"/>
                      <a:pt x="695589" y="445281"/>
                    </a:cubicBezTo>
                    <a:cubicBezTo>
                      <a:pt x="1079752" y="445281"/>
                      <a:pt x="1391177" y="345601"/>
                      <a:pt x="1391177" y="222640"/>
                    </a:cubicBezTo>
                    <a:cubicBezTo>
                      <a:pt x="1391177" y="99679"/>
                      <a:pt x="1079752" y="0"/>
                      <a:pt x="69558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88" name="TextBox 888"/>
              <p:cNvSpPr txBox="1"/>
              <p:nvPr/>
            </p:nvSpPr>
            <p:spPr>
              <a:xfrm>
                <a:off x="130423" y="-15405"/>
                <a:ext cx="1130332" cy="4189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89" name="AutoShape 889"/>
            <p:cNvSpPr/>
            <p:nvPr/>
          </p:nvSpPr>
          <p:spPr>
            <a:xfrm>
              <a:off x="713409" y="957795"/>
              <a:ext cx="1014805" cy="66641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890" name="Group 890"/>
            <p:cNvGrpSpPr/>
            <p:nvPr/>
          </p:nvGrpSpPr>
          <p:grpSpPr>
            <a:xfrm rot="458737">
              <a:off x="1019966" y="1058227"/>
              <a:ext cx="700691" cy="154160"/>
              <a:chOff x="0" y="0"/>
              <a:chExt cx="3722085" cy="818900"/>
            </a:xfrm>
          </p:grpSpPr>
          <p:sp>
            <p:nvSpPr>
              <p:cNvPr id="891" name="Freeform 891"/>
              <p:cNvSpPr/>
              <p:nvPr/>
            </p:nvSpPr>
            <p:spPr>
              <a:xfrm>
                <a:off x="0" y="0"/>
                <a:ext cx="3722086" cy="818900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818900">
                    <a:moveTo>
                      <a:pt x="1861043" y="0"/>
                    </a:moveTo>
                    <a:cubicBezTo>
                      <a:pt x="833217" y="0"/>
                      <a:pt x="0" y="183317"/>
                      <a:pt x="0" y="409450"/>
                    </a:cubicBezTo>
                    <a:cubicBezTo>
                      <a:pt x="0" y="635583"/>
                      <a:pt x="833217" y="818900"/>
                      <a:pt x="1861043" y="818900"/>
                    </a:cubicBezTo>
                    <a:cubicBezTo>
                      <a:pt x="2888868" y="818900"/>
                      <a:pt x="3722086" y="635583"/>
                      <a:pt x="3722086" y="409450"/>
                    </a:cubicBezTo>
                    <a:cubicBezTo>
                      <a:pt x="3722086" y="183317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2" name="TextBox 892"/>
              <p:cNvSpPr txBox="1"/>
              <p:nvPr/>
            </p:nvSpPr>
            <p:spPr>
              <a:xfrm>
                <a:off x="348946" y="19622"/>
                <a:ext cx="3024194" cy="7225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93" name="Group 893"/>
            <p:cNvGrpSpPr/>
            <p:nvPr/>
          </p:nvGrpSpPr>
          <p:grpSpPr>
            <a:xfrm rot="236965">
              <a:off x="1349351" y="1038677"/>
              <a:ext cx="395461" cy="183946"/>
              <a:chOff x="0" y="0"/>
              <a:chExt cx="3722085" cy="1731304"/>
            </a:xfrm>
          </p:grpSpPr>
          <p:sp>
            <p:nvSpPr>
              <p:cNvPr id="894" name="Freeform 894"/>
              <p:cNvSpPr/>
              <p:nvPr/>
            </p:nvSpPr>
            <p:spPr>
              <a:xfrm>
                <a:off x="0" y="0"/>
                <a:ext cx="3722086" cy="1731304"/>
              </a:xfrm>
              <a:custGeom>
                <a:avLst/>
                <a:gdLst/>
                <a:ahLst/>
                <a:cxnLst/>
                <a:rect l="l" t="t" r="r" b="b"/>
                <a:pathLst>
                  <a:path w="3722086" h="1731304">
                    <a:moveTo>
                      <a:pt x="1861043" y="0"/>
                    </a:moveTo>
                    <a:cubicBezTo>
                      <a:pt x="833217" y="0"/>
                      <a:pt x="0" y="387566"/>
                      <a:pt x="0" y="865652"/>
                    </a:cubicBezTo>
                    <a:cubicBezTo>
                      <a:pt x="0" y="1343739"/>
                      <a:pt x="833217" y="1731304"/>
                      <a:pt x="1861043" y="1731304"/>
                    </a:cubicBezTo>
                    <a:cubicBezTo>
                      <a:pt x="2888868" y="1731304"/>
                      <a:pt x="3722086" y="1343739"/>
                      <a:pt x="3722086" y="865652"/>
                    </a:cubicBezTo>
                    <a:cubicBezTo>
                      <a:pt x="3722086" y="387566"/>
                      <a:pt x="2888868" y="0"/>
                      <a:pt x="18610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5" name="TextBox 895"/>
              <p:cNvSpPr txBox="1"/>
              <p:nvPr/>
            </p:nvSpPr>
            <p:spPr>
              <a:xfrm>
                <a:off x="348946" y="105160"/>
                <a:ext cx="3024194" cy="1463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896" name="Group 896"/>
            <p:cNvGrpSpPr/>
            <p:nvPr/>
          </p:nvGrpSpPr>
          <p:grpSpPr>
            <a:xfrm>
              <a:off x="3868290" y="964636"/>
              <a:ext cx="850911" cy="153898"/>
              <a:chOff x="0" y="0"/>
              <a:chExt cx="418431" cy="75679"/>
            </a:xfrm>
          </p:grpSpPr>
          <p:sp>
            <p:nvSpPr>
              <p:cNvPr id="897" name="Freeform 897"/>
              <p:cNvSpPr/>
              <p:nvPr/>
            </p:nvSpPr>
            <p:spPr>
              <a:xfrm>
                <a:off x="0" y="0"/>
                <a:ext cx="418431" cy="75679"/>
              </a:xfrm>
              <a:custGeom>
                <a:avLst/>
                <a:gdLst/>
                <a:ahLst/>
                <a:cxnLst/>
                <a:rect l="l" t="t" r="r" b="b"/>
                <a:pathLst>
                  <a:path w="418431" h="75679">
                    <a:moveTo>
                      <a:pt x="37839" y="0"/>
                    </a:moveTo>
                    <a:lnTo>
                      <a:pt x="380592" y="0"/>
                    </a:lnTo>
                    <a:cubicBezTo>
                      <a:pt x="390628" y="0"/>
                      <a:pt x="400252" y="3987"/>
                      <a:pt x="407348" y="11083"/>
                    </a:cubicBezTo>
                    <a:cubicBezTo>
                      <a:pt x="414445" y="18179"/>
                      <a:pt x="418431" y="27804"/>
                      <a:pt x="418431" y="37839"/>
                    </a:cubicBezTo>
                    <a:lnTo>
                      <a:pt x="418431" y="37839"/>
                    </a:lnTo>
                    <a:cubicBezTo>
                      <a:pt x="418431" y="47875"/>
                      <a:pt x="414445" y="57500"/>
                      <a:pt x="407348" y="64596"/>
                    </a:cubicBezTo>
                    <a:cubicBezTo>
                      <a:pt x="400252" y="71692"/>
                      <a:pt x="390628" y="75679"/>
                      <a:pt x="380592" y="75679"/>
                    </a:cubicBezTo>
                    <a:lnTo>
                      <a:pt x="37839" y="75679"/>
                    </a:lnTo>
                    <a:cubicBezTo>
                      <a:pt x="27804" y="75679"/>
                      <a:pt x="18179" y="71692"/>
                      <a:pt x="11083" y="64596"/>
                    </a:cubicBezTo>
                    <a:cubicBezTo>
                      <a:pt x="3987" y="57500"/>
                      <a:pt x="0" y="47875"/>
                      <a:pt x="0" y="37839"/>
                    </a:cubicBezTo>
                    <a:lnTo>
                      <a:pt x="0" y="37839"/>
                    </a:lnTo>
                    <a:cubicBezTo>
                      <a:pt x="0" y="27804"/>
                      <a:pt x="3987" y="18179"/>
                      <a:pt x="11083" y="11083"/>
                    </a:cubicBezTo>
                    <a:cubicBezTo>
                      <a:pt x="18179" y="3987"/>
                      <a:pt x="27804" y="0"/>
                      <a:pt x="3783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98" name="TextBox 898"/>
              <p:cNvSpPr txBox="1"/>
              <p:nvPr/>
            </p:nvSpPr>
            <p:spPr>
              <a:xfrm>
                <a:off x="0" y="-57150"/>
                <a:ext cx="418431" cy="1328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899" name="AutoShape 899"/>
            <p:cNvSpPr/>
            <p:nvPr/>
          </p:nvSpPr>
          <p:spPr>
            <a:xfrm flipV="1">
              <a:off x="4710597" y="961944"/>
              <a:ext cx="145817" cy="196558"/>
            </a:xfrm>
            <a:prstGeom prst="line">
              <a:avLst/>
            </a:prstGeom>
            <a:ln w="55534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0" name="AutoShape 900"/>
            <p:cNvSpPr/>
            <p:nvPr/>
          </p:nvSpPr>
          <p:spPr>
            <a:xfrm>
              <a:off x="4541242" y="1068589"/>
              <a:ext cx="423385" cy="50979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01" name="Group 901"/>
            <p:cNvGrpSpPr/>
            <p:nvPr/>
          </p:nvGrpSpPr>
          <p:grpSpPr>
            <a:xfrm rot="1564580">
              <a:off x="4913313" y="1119594"/>
              <a:ext cx="43685" cy="111781"/>
              <a:chOff x="0" y="0"/>
              <a:chExt cx="115942" cy="296675"/>
            </a:xfrm>
          </p:grpSpPr>
          <p:sp>
            <p:nvSpPr>
              <p:cNvPr id="902" name="Freeform 902"/>
              <p:cNvSpPr/>
              <p:nvPr/>
            </p:nvSpPr>
            <p:spPr>
              <a:xfrm>
                <a:off x="0" y="0"/>
                <a:ext cx="115942" cy="296675"/>
              </a:xfrm>
              <a:custGeom>
                <a:avLst/>
                <a:gdLst/>
                <a:ahLst/>
                <a:cxnLst/>
                <a:rect l="l" t="t" r="r" b="b"/>
                <a:pathLst>
                  <a:path w="115942" h="296675">
                    <a:moveTo>
                      <a:pt x="57971" y="0"/>
                    </a:moveTo>
                    <a:cubicBezTo>
                      <a:pt x="25955" y="0"/>
                      <a:pt x="0" y="66413"/>
                      <a:pt x="0" y="148338"/>
                    </a:cubicBezTo>
                    <a:cubicBezTo>
                      <a:pt x="0" y="230262"/>
                      <a:pt x="25955" y="296675"/>
                      <a:pt x="57971" y="296675"/>
                    </a:cubicBezTo>
                    <a:cubicBezTo>
                      <a:pt x="89988" y="296675"/>
                      <a:pt x="115942" y="230262"/>
                      <a:pt x="115942" y="148338"/>
                    </a:cubicBezTo>
                    <a:cubicBezTo>
                      <a:pt x="115942" y="66413"/>
                      <a:pt x="89988" y="0"/>
                      <a:pt x="5797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3" name="TextBox 903"/>
              <p:cNvSpPr txBox="1"/>
              <p:nvPr/>
            </p:nvSpPr>
            <p:spPr>
              <a:xfrm>
                <a:off x="10870" y="-29337"/>
                <a:ext cx="94203" cy="2981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04" name="Group 904"/>
            <p:cNvGrpSpPr/>
            <p:nvPr/>
          </p:nvGrpSpPr>
          <p:grpSpPr>
            <a:xfrm rot="4019289">
              <a:off x="4869528" y="1159473"/>
              <a:ext cx="41403" cy="115146"/>
              <a:chOff x="0" y="0"/>
              <a:chExt cx="109886" cy="305605"/>
            </a:xfrm>
          </p:grpSpPr>
          <p:sp>
            <p:nvSpPr>
              <p:cNvPr id="905" name="Freeform 905"/>
              <p:cNvSpPr/>
              <p:nvPr/>
            </p:nvSpPr>
            <p:spPr>
              <a:xfrm>
                <a:off x="0" y="0"/>
                <a:ext cx="10988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09886" h="305605">
                    <a:moveTo>
                      <a:pt x="54943" y="0"/>
                    </a:moveTo>
                    <a:cubicBezTo>
                      <a:pt x="24599" y="0"/>
                      <a:pt x="0" y="68412"/>
                      <a:pt x="0" y="152803"/>
                    </a:cubicBezTo>
                    <a:cubicBezTo>
                      <a:pt x="0" y="237193"/>
                      <a:pt x="24599" y="305605"/>
                      <a:pt x="54943" y="305605"/>
                    </a:cubicBezTo>
                    <a:cubicBezTo>
                      <a:pt x="85287" y="305605"/>
                      <a:pt x="109886" y="237193"/>
                      <a:pt x="109886" y="152803"/>
                    </a:cubicBezTo>
                    <a:cubicBezTo>
                      <a:pt x="109886" y="68412"/>
                      <a:pt x="85287" y="0"/>
                      <a:pt x="5494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6" name="TextBox 906"/>
              <p:cNvSpPr txBox="1"/>
              <p:nvPr/>
            </p:nvSpPr>
            <p:spPr>
              <a:xfrm>
                <a:off x="10302" y="-28500"/>
                <a:ext cx="89283" cy="305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07" name="Group 907"/>
            <p:cNvGrpSpPr/>
            <p:nvPr/>
          </p:nvGrpSpPr>
          <p:grpSpPr>
            <a:xfrm rot="3388502">
              <a:off x="4892506" y="1081909"/>
              <a:ext cx="49862" cy="115146"/>
              <a:chOff x="0" y="0"/>
              <a:chExt cx="132336" cy="305605"/>
            </a:xfrm>
          </p:grpSpPr>
          <p:sp>
            <p:nvSpPr>
              <p:cNvPr id="908" name="Freeform 908"/>
              <p:cNvSpPr/>
              <p:nvPr/>
            </p:nvSpPr>
            <p:spPr>
              <a:xfrm>
                <a:off x="0" y="0"/>
                <a:ext cx="132336" cy="305605"/>
              </a:xfrm>
              <a:custGeom>
                <a:avLst/>
                <a:gdLst/>
                <a:ahLst/>
                <a:cxnLst/>
                <a:rect l="l" t="t" r="r" b="b"/>
                <a:pathLst>
                  <a:path w="132336" h="305605">
                    <a:moveTo>
                      <a:pt x="66168" y="0"/>
                    </a:moveTo>
                    <a:cubicBezTo>
                      <a:pt x="29625" y="0"/>
                      <a:pt x="0" y="68412"/>
                      <a:pt x="0" y="152803"/>
                    </a:cubicBezTo>
                    <a:cubicBezTo>
                      <a:pt x="0" y="237193"/>
                      <a:pt x="29625" y="305605"/>
                      <a:pt x="66168" y="305605"/>
                    </a:cubicBezTo>
                    <a:cubicBezTo>
                      <a:pt x="102712" y="305605"/>
                      <a:pt x="132336" y="237193"/>
                      <a:pt x="132336" y="152803"/>
                    </a:cubicBezTo>
                    <a:cubicBezTo>
                      <a:pt x="132336" y="68412"/>
                      <a:pt x="102712" y="0"/>
                      <a:pt x="6616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09" name="TextBox 909"/>
              <p:cNvSpPr txBox="1"/>
              <p:nvPr/>
            </p:nvSpPr>
            <p:spPr>
              <a:xfrm>
                <a:off x="12407" y="-28500"/>
                <a:ext cx="107523" cy="3054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0" name="Group 910"/>
            <p:cNvGrpSpPr/>
            <p:nvPr/>
          </p:nvGrpSpPr>
          <p:grpSpPr>
            <a:xfrm>
              <a:off x="4440764" y="1088944"/>
              <a:ext cx="276797" cy="128897"/>
              <a:chOff x="0" y="0"/>
              <a:chExt cx="136113" cy="63384"/>
            </a:xfrm>
          </p:grpSpPr>
          <p:sp>
            <p:nvSpPr>
              <p:cNvPr id="911" name="Freeform 911"/>
              <p:cNvSpPr/>
              <p:nvPr/>
            </p:nvSpPr>
            <p:spPr>
              <a:xfrm>
                <a:off x="0" y="0"/>
                <a:ext cx="136113" cy="63384"/>
              </a:xfrm>
              <a:custGeom>
                <a:avLst/>
                <a:gdLst/>
                <a:ahLst/>
                <a:cxnLst/>
                <a:rect l="l" t="t" r="r" b="b"/>
                <a:pathLst>
                  <a:path w="136113" h="63384">
                    <a:moveTo>
                      <a:pt x="31692" y="0"/>
                    </a:moveTo>
                    <a:lnTo>
                      <a:pt x="104421" y="0"/>
                    </a:lnTo>
                    <a:cubicBezTo>
                      <a:pt x="121924" y="0"/>
                      <a:pt x="136113" y="14189"/>
                      <a:pt x="136113" y="31692"/>
                    </a:cubicBezTo>
                    <a:lnTo>
                      <a:pt x="136113" y="31692"/>
                    </a:lnTo>
                    <a:cubicBezTo>
                      <a:pt x="136113" y="49195"/>
                      <a:pt x="121924" y="63384"/>
                      <a:pt x="104421" y="63384"/>
                    </a:cubicBezTo>
                    <a:lnTo>
                      <a:pt x="31692" y="63384"/>
                    </a:lnTo>
                    <a:cubicBezTo>
                      <a:pt x="14189" y="63384"/>
                      <a:pt x="0" y="49195"/>
                      <a:pt x="0" y="31692"/>
                    </a:cubicBezTo>
                    <a:lnTo>
                      <a:pt x="0" y="31692"/>
                    </a:lnTo>
                    <a:cubicBezTo>
                      <a:pt x="0" y="14189"/>
                      <a:pt x="14189" y="0"/>
                      <a:pt x="3169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2" name="TextBox 912"/>
              <p:cNvSpPr txBox="1"/>
              <p:nvPr/>
            </p:nvSpPr>
            <p:spPr>
              <a:xfrm>
                <a:off x="0" y="-57150"/>
                <a:ext cx="136113" cy="1205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3" name="Group 913"/>
            <p:cNvGrpSpPr/>
            <p:nvPr/>
          </p:nvGrpSpPr>
          <p:grpSpPr>
            <a:xfrm>
              <a:off x="4814787" y="1141028"/>
              <a:ext cx="85691" cy="58193"/>
              <a:chOff x="0" y="0"/>
              <a:chExt cx="42138" cy="28616"/>
            </a:xfrm>
          </p:grpSpPr>
          <p:sp>
            <p:nvSpPr>
              <p:cNvPr id="914" name="Freeform 914"/>
              <p:cNvSpPr/>
              <p:nvPr/>
            </p:nvSpPr>
            <p:spPr>
              <a:xfrm>
                <a:off x="0" y="0"/>
                <a:ext cx="42138" cy="28616"/>
              </a:xfrm>
              <a:custGeom>
                <a:avLst/>
                <a:gdLst/>
                <a:ahLst/>
                <a:cxnLst/>
                <a:rect l="l" t="t" r="r" b="b"/>
                <a:pathLst>
                  <a:path w="42138" h="28616">
                    <a:moveTo>
                      <a:pt x="14308" y="0"/>
                    </a:moveTo>
                    <a:lnTo>
                      <a:pt x="27830" y="0"/>
                    </a:lnTo>
                    <a:cubicBezTo>
                      <a:pt x="35732" y="0"/>
                      <a:pt x="42138" y="6406"/>
                      <a:pt x="42138" y="14308"/>
                    </a:cubicBezTo>
                    <a:lnTo>
                      <a:pt x="42138" y="14308"/>
                    </a:lnTo>
                    <a:cubicBezTo>
                      <a:pt x="42138" y="22210"/>
                      <a:pt x="35732" y="28616"/>
                      <a:pt x="27830" y="28616"/>
                    </a:cubicBezTo>
                    <a:lnTo>
                      <a:pt x="14308" y="28616"/>
                    </a:lnTo>
                    <a:cubicBezTo>
                      <a:pt x="6406" y="28616"/>
                      <a:pt x="0" y="22210"/>
                      <a:pt x="0" y="14308"/>
                    </a:cubicBezTo>
                    <a:lnTo>
                      <a:pt x="0" y="14308"/>
                    </a:lnTo>
                    <a:cubicBezTo>
                      <a:pt x="0" y="6406"/>
                      <a:pt x="6406" y="0"/>
                      <a:pt x="1430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5" name="TextBox 915"/>
              <p:cNvSpPr txBox="1"/>
              <p:nvPr/>
            </p:nvSpPr>
            <p:spPr>
              <a:xfrm>
                <a:off x="0" y="-57150"/>
                <a:ext cx="42138" cy="857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6" name="Group 916"/>
            <p:cNvGrpSpPr/>
            <p:nvPr/>
          </p:nvGrpSpPr>
          <p:grpSpPr>
            <a:xfrm rot="186892">
              <a:off x="675483" y="1012180"/>
              <a:ext cx="531963" cy="129977"/>
              <a:chOff x="0" y="0"/>
              <a:chExt cx="261590" cy="63916"/>
            </a:xfrm>
          </p:grpSpPr>
          <p:sp>
            <p:nvSpPr>
              <p:cNvPr id="917" name="Freeform 917"/>
              <p:cNvSpPr/>
              <p:nvPr/>
            </p:nvSpPr>
            <p:spPr>
              <a:xfrm>
                <a:off x="0" y="0"/>
                <a:ext cx="261590" cy="63916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63916">
                    <a:moveTo>
                      <a:pt x="31958" y="0"/>
                    </a:moveTo>
                    <a:lnTo>
                      <a:pt x="229632" y="0"/>
                    </a:lnTo>
                    <a:cubicBezTo>
                      <a:pt x="238108" y="0"/>
                      <a:pt x="246236" y="3367"/>
                      <a:pt x="252230" y="9360"/>
                    </a:cubicBezTo>
                    <a:cubicBezTo>
                      <a:pt x="258223" y="15353"/>
                      <a:pt x="261590" y="23482"/>
                      <a:pt x="261590" y="31958"/>
                    </a:cubicBezTo>
                    <a:lnTo>
                      <a:pt x="261590" y="31958"/>
                    </a:lnTo>
                    <a:cubicBezTo>
                      <a:pt x="261590" y="49608"/>
                      <a:pt x="247282" y="63916"/>
                      <a:pt x="229632" y="63916"/>
                    </a:cubicBezTo>
                    <a:lnTo>
                      <a:pt x="31958" y="63916"/>
                    </a:lnTo>
                    <a:cubicBezTo>
                      <a:pt x="14308" y="63916"/>
                      <a:pt x="0" y="49608"/>
                      <a:pt x="0" y="31958"/>
                    </a:cubicBezTo>
                    <a:lnTo>
                      <a:pt x="0" y="31958"/>
                    </a:lnTo>
                    <a:cubicBezTo>
                      <a:pt x="0" y="14308"/>
                      <a:pt x="14308" y="0"/>
                      <a:pt x="3195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18" name="TextBox 918"/>
              <p:cNvSpPr txBox="1"/>
              <p:nvPr/>
            </p:nvSpPr>
            <p:spPr>
              <a:xfrm>
                <a:off x="0" y="-57150"/>
                <a:ext cx="261590" cy="12106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19" name="Group 919"/>
            <p:cNvGrpSpPr/>
            <p:nvPr/>
          </p:nvGrpSpPr>
          <p:grpSpPr>
            <a:xfrm rot="186892">
              <a:off x="574174" y="983227"/>
              <a:ext cx="531963" cy="114468"/>
              <a:chOff x="0" y="0"/>
              <a:chExt cx="261590" cy="56289"/>
            </a:xfrm>
          </p:grpSpPr>
          <p:sp>
            <p:nvSpPr>
              <p:cNvPr id="920" name="Freeform 920"/>
              <p:cNvSpPr/>
              <p:nvPr/>
            </p:nvSpPr>
            <p:spPr>
              <a:xfrm>
                <a:off x="0" y="0"/>
                <a:ext cx="261590" cy="56289"/>
              </a:xfrm>
              <a:custGeom>
                <a:avLst/>
                <a:gdLst/>
                <a:ahLst/>
                <a:cxnLst/>
                <a:rect l="l" t="t" r="r" b="b"/>
                <a:pathLst>
                  <a:path w="261590" h="56289">
                    <a:moveTo>
                      <a:pt x="28145" y="0"/>
                    </a:moveTo>
                    <a:lnTo>
                      <a:pt x="233445" y="0"/>
                    </a:lnTo>
                    <a:cubicBezTo>
                      <a:pt x="240910" y="0"/>
                      <a:pt x="248068" y="2965"/>
                      <a:pt x="253347" y="8243"/>
                    </a:cubicBezTo>
                    <a:cubicBezTo>
                      <a:pt x="258625" y="13521"/>
                      <a:pt x="261590" y="20680"/>
                      <a:pt x="261590" y="28145"/>
                    </a:cubicBezTo>
                    <a:lnTo>
                      <a:pt x="261590" y="28145"/>
                    </a:lnTo>
                    <a:cubicBezTo>
                      <a:pt x="261590" y="35609"/>
                      <a:pt x="258625" y="42768"/>
                      <a:pt x="253347" y="48046"/>
                    </a:cubicBezTo>
                    <a:cubicBezTo>
                      <a:pt x="248068" y="53324"/>
                      <a:pt x="240910" y="56289"/>
                      <a:pt x="233445" y="56289"/>
                    </a:cubicBezTo>
                    <a:lnTo>
                      <a:pt x="28145" y="56289"/>
                    </a:lnTo>
                    <a:cubicBezTo>
                      <a:pt x="20680" y="56289"/>
                      <a:pt x="13521" y="53324"/>
                      <a:pt x="8243" y="48046"/>
                    </a:cubicBezTo>
                    <a:cubicBezTo>
                      <a:pt x="2965" y="42768"/>
                      <a:pt x="0" y="35609"/>
                      <a:pt x="0" y="28145"/>
                    </a:cubicBezTo>
                    <a:lnTo>
                      <a:pt x="0" y="28145"/>
                    </a:lnTo>
                    <a:cubicBezTo>
                      <a:pt x="0" y="20680"/>
                      <a:pt x="2965" y="13521"/>
                      <a:pt x="8243" y="8243"/>
                    </a:cubicBezTo>
                    <a:cubicBezTo>
                      <a:pt x="13521" y="2965"/>
                      <a:pt x="20680" y="0"/>
                      <a:pt x="28145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1" name="TextBox 921"/>
              <p:cNvSpPr txBox="1"/>
              <p:nvPr/>
            </p:nvSpPr>
            <p:spPr>
              <a:xfrm>
                <a:off x="0" y="-57150"/>
                <a:ext cx="261590" cy="1134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2" name="Group 922"/>
            <p:cNvGrpSpPr/>
            <p:nvPr/>
          </p:nvGrpSpPr>
          <p:grpSpPr>
            <a:xfrm rot="751719">
              <a:off x="3414132" y="660915"/>
              <a:ext cx="1529344" cy="272871"/>
              <a:chOff x="0" y="0"/>
              <a:chExt cx="1329862" cy="237279"/>
            </a:xfrm>
          </p:grpSpPr>
          <p:sp>
            <p:nvSpPr>
              <p:cNvPr id="923" name="Freeform 923"/>
              <p:cNvSpPr/>
              <p:nvPr/>
            </p:nvSpPr>
            <p:spPr>
              <a:xfrm>
                <a:off x="0" y="0"/>
                <a:ext cx="1329862" cy="237279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37279">
                    <a:moveTo>
                      <a:pt x="664931" y="0"/>
                    </a:moveTo>
                    <a:cubicBezTo>
                      <a:pt x="297700" y="0"/>
                      <a:pt x="0" y="53117"/>
                      <a:pt x="0" y="118639"/>
                    </a:cubicBezTo>
                    <a:cubicBezTo>
                      <a:pt x="0" y="184162"/>
                      <a:pt x="297700" y="237279"/>
                      <a:pt x="664931" y="237279"/>
                    </a:cubicBezTo>
                    <a:cubicBezTo>
                      <a:pt x="1032162" y="237279"/>
                      <a:pt x="1329862" y="184162"/>
                      <a:pt x="1329862" y="118639"/>
                    </a:cubicBezTo>
                    <a:cubicBezTo>
                      <a:pt x="1329862" y="53117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4" name="TextBox 924"/>
              <p:cNvSpPr txBox="1"/>
              <p:nvPr/>
            </p:nvSpPr>
            <p:spPr>
              <a:xfrm>
                <a:off x="124675" y="-34905"/>
                <a:ext cx="1080513" cy="2499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5" name="Group 925"/>
            <p:cNvGrpSpPr/>
            <p:nvPr/>
          </p:nvGrpSpPr>
          <p:grpSpPr>
            <a:xfrm>
              <a:off x="1478884" y="514094"/>
              <a:ext cx="2711290" cy="674592"/>
              <a:chOff x="0" y="0"/>
              <a:chExt cx="1333263" cy="331727"/>
            </a:xfrm>
          </p:grpSpPr>
          <p:sp>
            <p:nvSpPr>
              <p:cNvPr id="926" name="Freeform 926"/>
              <p:cNvSpPr/>
              <p:nvPr/>
            </p:nvSpPr>
            <p:spPr>
              <a:xfrm>
                <a:off x="0" y="0"/>
                <a:ext cx="1333263" cy="331727"/>
              </a:xfrm>
              <a:custGeom>
                <a:avLst/>
                <a:gdLst/>
                <a:ahLst/>
                <a:cxnLst/>
                <a:rect l="l" t="t" r="r" b="b"/>
                <a:pathLst>
                  <a:path w="1333263" h="331727">
                    <a:moveTo>
                      <a:pt x="666632" y="0"/>
                    </a:moveTo>
                    <a:cubicBezTo>
                      <a:pt x="298461" y="0"/>
                      <a:pt x="0" y="74260"/>
                      <a:pt x="0" y="165864"/>
                    </a:cubicBezTo>
                    <a:cubicBezTo>
                      <a:pt x="0" y="257468"/>
                      <a:pt x="298461" y="331727"/>
                      <a:pt x="666632" y="331727"/>
                    </a:cubicBezTo>
                    <a:cubicBezTo>
                      <a:pt x="1034802" y="331727"/>
                      <a:pt x="1333263" y="257468"/>
                      <a:pt x="1333263" y="165864"/>
                    </a:cubicBezTo>
                    <a:cubicBezTo>
                      <a:pt x="1333263" y="74260"/>
                      <a:pt x="1034802" y="0"/>
                      <a:pt x="66663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27" name="TextBox 927"/>
              <p:cNvSpPr txBox="1"/>
              <p:nvPr/>
            </p:nvSpPr>
            <p:spPr>
              <a:xfrm>
                <a:off x="124993" y="-26051"/>
                <a:ext cx="1083276" cy="326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28" name="Group 928"/>
            <p:cNvGrpSpPr/>
            <p:nvPr/>
          </p:nvGrpSpPr>
          <p:grpSpPr>
            <a:xfrm rot="-69683">
              <a:off x="544029" y="678599"/>
              <a:ext cx="1529344" cy="327242"/>
              <a:chOff x="0" y="0"/>
              <a:chExt cx="1329862" cy="284558"/>
            </a:xfrm>
          </p:grpSpPr>
          <p:sp>
            <p:nvSpPr>
              <p:cNvPr id="929" name="Freeform 929"/>
              <p:cNvSpPr/>
              <p:nvPr/>
            </p:nvSpPr>
            <p:spPr>
              <a:xfrm>
                <a:off x="0" y="0"/>
                <a:ext cx="1329862" cy="284558"/>
              </a:xfrm>
              <a:custGeom>
                <a:avLst/>
                <a:gdLst/>
                <a:ahLst/>
                <a:cxnLst/>
                <a:rect l="l" t="t" r="r" b="b"/>
                <a:pathLst>
                  <a:path w="1329862" h="284558">
                    <a:moveTo>
                      <a:pt x="664931" y="0"/>
                    </a:moveTo>
                    <a:cubicBezTo>
                      <a:pt x="297700" y="0"/>
                      <a:pt x="0" y="63700"/>
                      <a:pt x="0" y="142279"/>
                    </a:cubicBezTo>
                    <a:cubicBezTo>
                      <a:pt x="0" y="220857"/>
                      <a:pt x="297700" y="284558"/>
                      <a:pt x="664931" y="284558"/>
                    </a:cubicBezTo>
                    <a:cubicBezTo>
                      <a:pt x="1032162" y="284558"/>
                      <a:pt x="1329862" y="220857"/>
                      <a:pt x="1329862" y="142279"/>
                    </a:cubicBezTo>
                    <a:cubicBezTo>
                      <a:pt x="1329862" y="63700"/>
                      <a:pt x="1032162" y="0"/>
                      <a:pt x="66493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0" name="TextBox 930"/>
              <p:cNvSpPr txBox="1"/>
              <p:nvPr/>
            </p:nvSpPr>
            <p:spPr>
              <a:xfrm>
                <a:off x="124675" y="-30473"/>
                <a:ext cx="1080513" cy="288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1" name="Group 931"/>
            <p:cNvGrpSpPr/>
            <p:nvPr/>
          </p:nvGrpSpPr>
          <p:grpSpPr>
            <a:xfrm rot="-69683">
              <a:off x="912599" y="719910"/>
              <a:ext cx="1495446" cy="345562"/>
              <a:chOff x="0" y="0"/>
              <a:chExt cx="1300385" cy="300488"/>
            </a:xfrm>
          </p:grpSpPr>
          <p:sp>
            <p:nvSpPr>
              <p:cNvPr id="932" name="Freeform 932"/>
              <p:cNvSpPr/>
              <p:nvPr/>
            </p:nvSpPr>
            <p:spPr>
              <a:xfrm>
                <a:off x="0" y="0"/>
                <a:ext cx="1300385" cy="300488"/>
              </a:xfrm>
              <a:custGeom>
                <a:avLst/>
                <a:gdLst/>
                <a:ahLst/>
                <a:cxnLst/>
                <a:rect l="l" t="t" r="r" b="b"/>
                <a:pathLst>
                  <a:path w="1300385" h="300488">
                    <a:moveTo>
                      <a:pt x="650193" y="0"/>
                    </a:moveTo>
                    <a:cubicBezTo>
                      <a:pt x="291101" y="0"/>
                      <a:pt x="0" y="67267"/>
                      <a:pt x="0" y="150244"/>
                    </a:cubicBezTo>
                    <a:cubicBezTo>
                      <a:pt x="0" y="233221"/>
                      <a:pt x="291101" y="300488"/>
                      <a:pt x="650193" y="300488"/>
                    </a:cubicBezTo>
                    <a:cubicBezTo>
                      <a:pt x="1009284" y="300488"/>
                      <a:pt x="1300385" y="233221"/>
                      <a:pt x="1300385" y="150244"/>
                    </a:cubicBezTo>
                    <a:cubicBezTo>
                      <a:pt x="1300385" y="67267"/>
                      <a:pt x="1009284" y="0"/>
                      <a:pt x="65019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3" name="TextBox 933"/>
              <p:cNvSpPr txBox="1"/>
              <p:nvPr/>
            </p:nvSpPr>
            <p:spPr>
              <a:xfrm>
                <a:off x="121911" y="-28979"/>
                <a:ext cx="1056563" cy="3012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4" name="Group 934"/>
            <p:cNvGrpSpPr/>
            <p:nvPr/>
          </p:nvGrpSpPr>
          <p:grpSpPr>
            <a:xfrm rot="1752864">
              <a:off x="1109402" y="643301"/>
              <a:ext cx="414181" cy="212731"/>
              <a:chOff x="0" y="0"/>
              <a:chExt cx="360157" cy="184983"/>
            </a:xfrm>
          </p:grpSpPr>
          <p:sp>
            <p:nvSpPr>
              <p:cNvPr id="935" name="Freeform 935"/>
              <p:cNvSpPr/>
              <p:nvPr/>
            </p:nvSpPr>
            <p:spPr>
              <a:xfrm>
                <a:off x="0" y="0"/>
                <a:ext cx="360157" cy="184983"/>
              </a:xfrm>
              <a:custGeom>
                <a:avLst/>
                <a:gdLst/>
                <a:ahLst/>
                <a:cxnLst/>
                <a:rect l="l" t="t" r="r" b="b"/>
                <a:pathLst>
                  <a:path w="360157" h="184983">
                    <a:moveTo>
                      <a:pt x="180078" y="0"/>
                    </a:moveTo>
                    <a:cubicBezTo>
                      <a:pt x="80624" y="0"/>
                      <a:pt x="0" y="41410"/>
                      <a:pt x="0" y="92492"/>
                    </a:cubicBezTo>
                    <a:cubicBezTo>
                      <a:pt x="0" y="143573"/>
                      <a:pt x="80624" y="184983"/>
                      <a:pt x="180078" y="184983"/>
                    </a:cubicBezTo>
                    <a:cubicBezTo>
                      <a:pt x="279533" y="184983"/>
                      <a:pt x="360157" y="143573"/>
                      <a:pt x="360157" y="92492"/>
                    </a:cubicBezTo>
                    <a:cubicBezTo>
                      <a:pt x="360157" y="41410"/>
                      <a:pt x="279533" y="0"/>
                      <a:pt x="18007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6" name="TextBox 936"/>
              <p:cNvSpPr txBox="1"/>
              <p:nvPr/>
            </p:nvSpPr>
            <p:spPr>
              <a:xfrm>
                <a:off x="33765" y="-39808"/>
                <a:ext cx="292627" cy="2074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37" name="Group 937"/>
            <p:cNvGrpSpPr/>
            <p:nvPr/>
          </p:nvGrpSpPr>
          <p:grpSpPr>
            <a:xfrm rot="919753">
              <a:off x="4030944" y="902366"/>
              <a:ext cx="405522" cy="147663"/>
              <a:chOff x="0" y="0"/>
              <a:chExt cx="199414" cy="72613"/>
            </a:xfrm>
          </p:grpSpPr>
          <p:sp>
            <p:nvSpPr>
              <p:cNvPr id="938" name="Freeform 938"/>
              <p:cNvSpPr/>
              <p:nvPr/>
            </p:nvSpPr>
            <p:spPr>
              <a:xfrm>
                <a:off x="0" y="0"/>
                <a:ext cx="199414" cy="72613"/>
              </a:xfrm>
              <a:custGeom>
                <a:avLst/>
                <a:gdLst/>
                <a:ahLst/>
                <a:cxnLst/>
                <a:rect l="l" t="t" r="r" b="b"/>
                <a:pathLst>
                  <a:path w="199414" h="72613">
                    <a:moveTo>
                      <a:pt x="36306" y="0"/>
                    </a:moveTo>
                    <a:lnTo>
                      <a:pt x="163107" y="0"/>
                    </a:lnTo>
                    <a:cubicBezTo>
                      <a:pt x="183159" y="0"/>
                      <a:pt x="199414" y="16255"/>
                      <a:pt x="199414" y="36306"/>
                    </a:cubicBezTo>
                    <a:lnTo>
                      <a:pt x="199414" y="36306"/>
                    </a:lnTo>
                    <a:cubicBezTo>
                      <a:pt x="199414" y="56358"/>
                      <a:pt x="183159" y="72613"/>
                      <a:pt x="163107" y="72613"/>
                    </a:cubicBezTo>
                    <a:lnTo>
                      <a:pt x="36306" y="72613"/>
                    </a:lnTo>
                    <a:cubicBezTo>
                      <a:pt x="16255" y="72613"/>
                      <a:pt x="0" y="56358"/>
                      <a:pt x="0" y="36306"/>
                    </a:cubicBezTo>
                    <a:lnTo>
                      <a:pt x="0" y="36306"/>
                    </a:lnTo>
                    <a:cubicBezTo>
                      <a:pt x="0" y="16255"/>
                      <a:pt x="16255" y="0"/>
                      <a:pt x="36306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39" name="TextBox 939"/>
              <p:cNvSpPr txBox="1"/>
              <p:nvPr/>
            </p:nvSpPr>
            <p:spPr>
              <a:xfrm>
                <a:off x="0" y="-57150"/>
                <a:ext cx="199414" cy="1297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0" name="Group 940"/>
            <p:cNvGrpSpPr/>
            <p:nvPr/>
          </p:nvGrpSpPr>
          <p:grpSpPr>
            <a:xfrm rot="-624248">
              <a:off x="4320379" y="920774"/>
              <a:ext cx="477080" cy="128539"/>
              <a:chOff x="0" y="0"/>
              <a:chExt cx="234602" cy="63208"/>
            </a:xfrm>
          </p:grpSpPr>
          <p:sp>
            <p:nvSpPr>
              <p:cNvPr id="941" name="Freeform 941"/>
              <p:cNvSpPr/>
              <p:nvPr/>
            </p:nvSpPr>
            <p:spPr>
              <a:xfrm>
                <a:off x="0" y="0"/>
                <a:ext cx="234602" cy="63208"/>
              </a:xfrm>
              <a:custGeom>
                <a:avLst/>
                <a:gdLst/>
                <a:ahLst/>
                <a:cxnLst/>
                <a:rect l="l" t="t" r="r" b="b"/>
                <a:pathLst>
                  <a:path w="234602" h="63208">
                    <a:moveTo>
                      <a:pt x="31604" y="0"/>
                    </a:moveTo>
                    <a:lnTo>
                      <a:pt x="202998" y="0"/>
                    </a:lnTo>
                    <a:cubicBezTo>
                      <a:pt x="211380" y="0"/>
                      <a:pt x="219418" y="3330"/>
                      <a:pt x="225345" y="9257"/>
                    </a:cubicBezTo>
                    <a:cubicBezTo>
                      <a:pt x="231272" y="15184"/>
                      <a:pt x="234602" y="23222"/>
                      <a:pt x="234602" y="31604"/>
                    </a:cubicBezTo>
                    <a:lnTo>
                      <a:pt x="234602" y="31604"/>
                    </a:lnTo>
                    <a:cubicBezTo>
                      <a:pt x="234602" y="39986"/>
                      <a:pt x="231272" y="48025"/>
                      <a:pt x="225345" y="53952"/>
                    </a:cubicBezTo>
                    <a:cubicBezTo>
                      <a:pt x="219418" y="59879"/>
                      <a:pt x="211380" y="63208"/>
                      <a:pt x="202998" y="63208"/>
                    </a:cubicBezTo>
                    <a:lnTo>
                      <a:pt x="31604" y="63208"/>
                    </a:lnTo>
                    <a:cubicBezTo>
                      <a:pt x="23222" y="63208"/>
                      <a:pt x="15184" y="59879"/>
                      <a:pt x="9257" y="53952"/>
                    </a:cubicBezTo>
                    <a:cubicBezTo>
                      <a:pt x="3330" y="48025"/>
                      <a:pt x="0" y="39986"/>
                      <a:pt x="0" y="31604"/>
                    </a:cubicBezTo>
                    <a:lnTo>
                      <a:pt x="0" y="31604"/>
                    </a:lnTo>
                    <a:cubicBezTo>
                      <a:pt x="0" y="23222"/>
                      <a:pt x="3330" y="15184"/>
                      <a:pt x="9257" y="9257"/>
                    </a:cubicBezTo>
                    <a:cubicBezTo>
                      <a:pt x="15184" y="3330"/>
                      <a:pt x="23222" y="0"/>
                      <a:pt x="31604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2" name="TextBox 942"/>
              <p:cNvSpPr txBox="1"/>
              <p:nvPr/>
            </p:nvSpPr>
            <p:spPr>
              <a:xfrm>
                <a:off x="0" y="-57150"/>
                <a:ext cx="234602" cy="12035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3" name="Group 943"/>
            <p:cNvGrpSpPr/>
            <p:nvPr/>
          </p:nvGrpSpPr>
          <p:grpSpPr>
            <a:xfrm rot="-601693">
              <a:off x="335639" y="740921"/>
              <a:ext cx="519713" cy="57756"/>
              <a:chOff x="0" y="0"/>
              <a:chExt cx="720798" cy="80103"/>
            </a:xfrm>
          </p:grpSpPr>
          <p:sp>
            <p:nvSpPr>
              <p:cNvPr id="944" name="Freeform 944"/>
              <p:cNvSpPr/>
              <p:nvPr/>
            </p:nvSpPr>
            <p:spPr>
              <a:xfrm>
                <a:off x="0" y="0"/>
                <a:ext cx="720798" cy="80103"/>
              </a:xfrm>
              <a:custGeom>
                <a:avLst/>
                <a:gdLst/>
                <a:ahLst/>
                <a:cxnLst/>
                <a:rect l="l" t="t" r="r" b="b"/>
                <a:pathLst>
                  <a:path w="720798" h="80103">
                    <a:moveTo>
                      <a:pt x="360399" y="0"/>
                    </a:moveTo>
                    <a:cubicBezTo>
                      <a:pt x="161356" y="0"/>
                      <a:pt x="0" y="17932"/>
                      <a:pt x="0" y="40051"/>
                    </a:cubicBezTo>
                    <a:cubicBezTo>
                      <a:pt x="0" y="62171"/>
                      <a:pt x="161356" y="80103"/>
                      <a:pt x="360399" y="80103"/>
                    </a:cubicBezTo>
                    <a:cubicBezTo>
                      <a:pt x="559442" y="80103"/>
                      <a:pt x="720798" y="62171"/>
                      <a:pt x="720798" y="40051"/>
                    </a:cubicBezTo>
                    <a:cubicBezTo>
                      <a:pt x="720798" y="17932"/>
                      <a:pt x="559442" y="0"/>
                      <a:pt x="36039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5" name="TextBox 945"/>
              <p:cNvSpPr txBox="1"/>
              <p:nvPr/>
            </p:nvSpPr>
            <p:spPr>
              <a:xfrm>
                <a:off x="67575" y="-49640"/>
                <a:ext cx="585649" cy="1222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6" name="Group 946"/>
            <p:cNvGrpSpPr/>
            <p:nvPr/>
          </p:nvGrpSpPr>
          <p:grpSpPr>
            <a:xfrm rot="-1711653">
              <a:off x="81536" y="313368"/>
              <a:ext cx="550043" cy="481288"/>
              <a:chOff x="0" y="0"/>
              <a:chExt cx="812800" cy="711200"/>
            </a:xfrm>
          </p:grpSpPr>
          <p:sp>
            <p:nvSpPr>
              <p:cNvPr id="947" name="Freeform 947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48" name="TextBox 948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49" name="Group 949"/>
            <p:cNvGrpSpPr/>
            <p:nvPr/>
          </p:nvGrpSpPr>
          <p:grpSpPr>
            <a:xfrm rot="-1711653">
              <a:off x="81536" y="742517"/>
              <a:ext cx="550043" cy="481288"/>
              <a:chOff x="0" y="0"/>
              <a:chExt cx="812800" cy="711200"/>
            </a:xfrm>
          </p:grpSpPr>
          <p:sp>
            <p:nvSpPr>
              <p:cNvPr id="950" name="Freeform 950"/>
              <p:cNvSpPr/>
              <p:nvPr/>
            </p:nvSpPr>
            <p:spPr>
              <a:xfrm>
                <a:off x="0" y="0"/>
                <a:ext cx="812800" cy="7112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112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1" name="TextBox 951"/>
              <p:cNvSpPr txBox="1"/>
              <p:nvPr/>
            </p:nvSpPr>
            <p:spPr>
              <a:xfrm>
                <a:off x="127000" y="273050"/>
                <a:ext cx="558800" cy="3873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952" name="AutoShape 952"/>
            <p:cNvSpPr/>
            <p:nvPr/>
          </p:nvSpPr>
          <p:spPr>
            <a:xfrm flipH="1">
              <a:off x="72500" y="1113311"/>
              <a:ext cx="714549" cy="271360"/>
            </a:xfrm>
            <a:prstGeom prst="line">
              <a:avLst/>
            </a:prstGeom>
            <a:ln w="27767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3" name="Group 953"/>
            <p:cNvGrpSpPr/>
            <p:nvPr/>
          </p:nvGrpSpPr>
          <p:grpSpPr>
            <a:xfrm>
              <a:off x="118189" y="816288"/>
              <a:ext cx="486554" cy="493375"/>
              <a:chOff x="0" y="0"/>
              <a:chExt cx="801563" cy="812800"/>
            </a:xfrm>
          </p:grpSpPr>
          <p:sp>
            <p:nvSpPr>
              <p:cNvPr id="954" name="Freeform 954"/>
              <p:cNvSpPr/>
              <p:nvPr/>
            </p:nvSpPr>
            <p:spPr>
              <a:xfrm>
                <a:off x="0" y="0"/>
                <a:ext cx="80156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812800">
                    <a:moveTo>
                      <a:pt x="400781" y="0"/>
                    </a:moveTo>
                    <a:cubicBezTo>
                      <a:pt x="179436" y="0"/>
                      <a:pt x="0" y="181951"/>
                      <a:pt x="0" y="406400"/>
                    </a:cubicBezTo>
                    <a:cubicBezTo>
                      <a:pt x="0" y="630849"/>
                      <a:pt x="179436" y="812800"/>
                      <a:pt x="400781" y="812800"/>
                    </a:cubicBezTo>
                    <a:cubicBezTo>
                      <a:pt x="622127" y="812800"/>
                      <a:pt x="801563" y="630849"/>
                      <a:pt x="801563" y="406400"/>
                    </a:cubicBezTo>
                    <a:cubicBezTo>
                      <a:pt x="801563" y="18195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5" name="TextBox 955"/>
              <p:cNvSpPr txBox="1"/>
              <p:nvPr/>
            </p:nvSpPr>
            <p:spPr>
              <a:xfrm>
                <a:off x="75147" y="19050"/>
                <a:ext cx="65127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56" name="Group 956"/>
            <p:cNvGrpSpPr/>
            <p:nvPr/>
          </p:nvGrpSpPr>
          <p:grpSpPr>
            <a:xfrm rot="-335979">
              <a:off x="95733" y="289664"/>
              <a:ext cx="142311" cy="483168"/>
              <a:chOff x="0" y="0"/>
              <a:chExt cx="231837" cy="787122"/>
            </a:xfrm>
          </p:grpSpPr>
          <p:sp>
            <p:nvSpPr>
              <p:cNvPr id="957" name="Freeform 957"/>
              <p:cNvSpPr/>
              <p:nvPr/>
            </p:nvSpPr>
            <p:spPr>
              <a:xfrm>
                <a:off x="0" y="0"/>
                <a:ext cx="231837" cy="787122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787122">
                    <a:moveTo>
                      <a:pt x="115919" y="0"/>
                    </a:moveTo>
                    <a:cubicBezTo>
                      <a:pt x="51899" y="0"/>
                      <a:pt x="0" y="176203"/>
                      <a:pt x="0" y="393561"/>
                    </a:cubicBezTo>
                    <a:cubicBezTo>
                      <a:pt x="0" y="610919"/>
                      <a:pt x="51899" y="787122"/>
                      <a:pt x="115919" y="787122"/>
                    </a:cubicBezTo>
                    <a:cubicBezTo>
                      <a:pt x="179939" y="787122"/>
                      <a:pt x="231837" y="610919"/>
                      <a:pt x="231837" y="393561"/>
                    </a:cubicBezTo>
                    <a:cubicBezTo>
                      <a:pt x="231837" y="17620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8" name="TextBox 958"/>
              <p:cNvSpPr txBox="1"/>
              <p:nvPr/>
            </p:nvSpPr>
            <p:spPr>
              <a:xfrm>
                <a:off x="21735" y="16643"/>
                <a:ext cx="188368" cy="6966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59" name="Group 959"/>
            <p:cNvGrpSpPr/>
            <p:nvPr/>
          </p:nvGrpSpPr>
          <p:grpSpPr>
            <a:xfrm rot="-6987848">
              <a:off x="143941" y="1090684"/>
              <a:ext cx="142311" cy="409706"/>
              <a:chOff x="0" y="0"/>
              <a:chExt cx="231837" cy="667446"/>
            </a:xfrm>
          </p:grpSpPr>
          <p:sp>
            <p:nvSpPr>
              <p:cNvPr id="960" name="Freeform 960"/>
              <p:cNvSpPr/>
              <p:nvPr/>
            </p:nvSpPr>
            <p:spPr>
              <a:xfrm>
                <a:off x="0" y="0"/>
                <a:ext cx="231837" cy="667446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667446">
                    <a:moveTo>
                      <a:pt x="115919" y="0"/>
                    </a:moveTo>
                    <a:cubicBezTo>
                      <a:pt x="51899" y="0"/>
                      <a:pt x="0" y="149413"/>
                      <a:pt x="0" y="333723"/>
                    </a:cubicBezTo>
                    <a:cubicBezTo>
                      <a:pt x="0" y="518033"/>
                      <a:pt x="51899" y="667446"/>
                      <a:pt x="115919" y="667446"/>
                    </a:cubicBezTo>
                    <a:cubicBezTo>
                      <a:pt x="179939" y="667446"/>
                      <a:pt x="231837" y="518033"/>
                      <a:pt x="231837" y="333723"/>
                    </a:cubicBezTo>
                    <a:cubicBezTo>
                      <a:pt x="231837" y="149413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1" name="TextBox 961"/>
              <p:cNvSpPr txBox="1"/>
              <p:nvPr/>
            </p:nvSpPr>
            <p:spPr>
              <a:xfrm>
                <a:off x="21735" y="5423"/>
                <a:ext cx="188368" cy="5994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2" name="Group 962"/>
            <p:cNvGrpSpPr/>
            <p:nvPr/>
          </p:nvGrpSpPr>
          <p:grpSpPr>
            <a:xfrm rot="-6987848">
              <a:off x="469838" y="840248"/>
              <a:ext cx="142311" cy="665066"/>
              <a:chOff x="0" y="0"/>
              <a:chExt cx="231837" cy="1083449"/>
            </a:xfrm>
          </p:grpSpPr>
          <p:sp>
            <p:nvSpPr>
              <p:cNvPr id="963" name="Freeform 963"/>
              <p:cNvSpPr/>
              <p:nvPr/>
            </p:nvSpPr>
            <p:spPr>
              <a:xfrm>
                <a:off x="0" y="0"/>
                <a:ext cx="231837" cy="1083449"/>
              </a:xfrm>
              <a:custGeom>
                <a:avLst/>
                <a:gdLst/>
                <a:ahLst/>
                <a:cxnLst/>
                <a:rect l="l" t="t" r="r" b="b"/>
                <a:pathLst>
                  <a:path w="231837" h="1083449">
                    <a:moveTo>
                      <a:pt x="115919" y="0"/>
                    </a:moveTo>
                    <a:cubicBezTo>
                      <a:pt x="51899" y="0"/>
                      <a:pt x="0" y="242538"/>
                      <a:pt x="0" y="541725"/>
                    </a:cubicBezTo>
                    <a:cubicBezTo>
                      <a:pt x="0" y="840911"/>
                      <a:pt x="51899" y="1083449"/>
                      <a:pt x="115919" y="1083449"/>
                    </a:cubicBezTo>
                    <a:cubicBezTo>
                      <a:pt x="179939" y="1083449"/>
                      <a:pt x="231837" y="840911"/>
                      <a:pt x="231837" y="541725"/>
                    </a:cubicBezTo>
                    <a:cubicBezTo>
                      <a:pt x="231837" y="242538"/>
                      <a:pt x="179939" y="0"/>
                      <a:pt x="11591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4" name="TextBox 964"/>
              <p:cNvSpPr txBox="1"/>
              <p:nvPr/>
            </p:nvSpPr>
            <p:spPr>
              <a:xfrm>
                <a:off x="21735" y="44423"/>
                <a:ext cx="188368" cy="9374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5" name="Group 965"/>
            <p:cNvGrpSpPr/>
            <p:nvPr/>
          </p:nvGrpSpPr>
          <p:grpSpPr>
            <a:xfrm rot="1136927">
              <a:off x="98252" y="962255"/>
              <a:ext cx="82601" cy="444687"/>
              <a:chOff x="0" y="0"/>
              <a:chExt cx="40619" cy="218673"/>
            </a:xfrm>
          </p:grpSpPr>
          <p:sp>
            <p:nvSpPr>
              <p:cNvPr id="966" name="Freeform 966"/>
              <p:cNvSpPr/>
              <p:nvPr/>
            </p:nvSpPr>
            <p:spPr>
              <a:xfrm>
                <a:off x="0" y="0"/>
                <a:ext cx="40619" cy="218673"/>
              </a:xfrm>
              <a:custGeom>
                <a:avLst/>
                <a:gdLst/>
                <a:ahLst/>
                <a:cxnLst/>
                <a:rect l="l" t="t" r="r" b="b"/>
                <a:pathLst>
                  <a:path w="40619" h="218673">
                    <a:moveTo>
                      <a:pt x="20309" y="0"/>
                    </a:moveTo>
                    <a:lnTo>
                      <a:pt x="20309" y="0"/>
                    </a:lnTo>
                    <a:cubicBezTo>
                      <a:pt x="25696" y="0"/>
                      <a:pt x="30862" y="2140"/>
                      <a:pt x="34670" y="5948"/>
                    </a:cubicBezTo>
                    <a:cubicBezTo>
                      <a:pt x="38479" y="9757"/>
                      <a:pt x="40619" y="14923"/>
                      <a:pt x="40619" y="20309"/>
                    </a:cubicBezTo>
                    <a:lnTo>
                      <a:pt x="40619" y="198363"/>
                    </a:lnTo>
                    <a:cubicBezTo>
                      <a:pt x="40619" y="209580"/>
                      <a:pt x="31526" y="218673"/>
                      <a:pt x="20309" y="218673"/>
                    </a:cubicBezTo>
                    <a:lnTo>
                      <a:pt x="20309" y="218673"/>
                    </a:lnTo>
                    <a:cubicBezTo>
                      <a:pt x="14923" y="218673"/>
                      <a:pt x="9757" y="216533"/>
                      <a:pt x="5948" y="212724"/>
                    </a:cubicBezTo>
                    <a:cubicBezTo>
                      <a:pt x="2140" y="208915"/>
                      <a:pt x="0" y="203750"/>
                      <a:pt x="0" y="198363"/>
                    </a:cubicBezTo>
                    <a:lnTo>
                      <a:pt x="0" y="20309"/>
                    </a:lnTo>
                    <a:cubicBezTo>
                      <a:pt x="0" y="9093"/>
                      <a:pt x="9093" y="0"/>
                      <a:pt x="20309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67" name="TextBox 967"/>
              <p:cNvSpPr txBox="1"/>
              <p:nvPr/>
            </p:nvSpPr>
            <p:spPr>
              <a:xfrm>
                <a:off x="0" y="-57150"/>
                <a:ext cx="40619" cy="27582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68" name="Group 968"/>
            <p:cNvGrpSpPr/>
            <p:nvPr/>
          </p:nvGrpSpPr>
          <p:grpSpPr>
            <a:xfrm rot="1136927">
              <a:off x="126075" y="1197441"/>
              <a:ext cx="93106" cy="83935"/>
              <a:chOff x="0" y="0"/>
              <a:chExt cx="45785" cy="41275"/>
            </a:xfrm>
          </p:grpSpPr>
          <p:sp>
            <p:nvSpPr>
              <p:cNvPr id="969" name="Freeform 969"/>
              <p:cNvSpPr/>
              <p:nvPr/>
            </p:nvSpPr>
            <p:spPr>
              <a:xfrm>
                <a:off x="0" y="0"/>
                <a:ext cx="4578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785" h="41275">
                    <a:moveTo>
                      <a:pt x="20637" y="0"/>
                    </a:moveTo>
                    <a:lnTo>
                      <a:pt x="25147" y="0"/>
                    </a:lnTo>
                    <a:cubicBezTo>
                      <a:pt x="36545" y="0"/>
                      <a:pt x="45785" y="9240"/>
                      <a:pt x="45785" y="20637"/>
                    </a:cubicBezTo>
                    <a:lnTo>
                      <a:pt x="45785" y="20637"/>
                    </a:lnTo>
                    <a:cubicBezTo>
                      <a:pt x="45785" y="26111"/>
                      <a:pt x="43610" y="31360"/>
                      <a:pt x="39740" y="35230"/>
                    </a:cubicBezTo>
                    <a:cubicBezTo>
                      <a:pt x="35870" y="39101"/>
                      <a:pt x="30620" y="41275"/>
                      <a:pt x="25147" y="41275"/>
                    </a:cubicBezTo>
                    <a:lnTo>
                      <a:pt x="20637" y="41275"/>
                    </a:lnTo>
                    <a:cubicBezTo>
                      <a:pt x="9240" y="41275"/>
                      <a:pt x="0" y="32035"/>
                      <a:pt x="0" y="20637"/>
                    </a:cubicBezTo>
                    <a:lnTo>
                      <a:pt x="0" y="20637"/>
                    </a:lnTo>
                    <a:cubicBezTo>
                      <a:pt x="0" y="9240"/>
                      <a:pt x="9240" y="0"/>
                      <a:pt x="2063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0" name="TextBox 970"/>
              <p:cNvSpPr txBox="1"/>
              <p:nvPr/>
            </p:nvSpPr>
            <p:spPr>
              <a:xfrm>
                <a:off x="0" y="-57150"/>
                <a:ext cx="45785" cy="98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1" name="Group 971"/>
            <p:cNvGrpSpPr/>
            <p:nvPr/>
          </p:nvGrpSpPr>
          <p:grpSpPr>
            <a:xfrm rot="1987038">
              <a:off x="261845" y="574193"/>
              <a:ext cx="598391" cy="408860"/>
              <a:chOff x="0" y="0"/>
              <a:chExt cx="294256" cy="201055"/>
            </a:xfrm>
          </p:grpSpPr>
          <p:sp>
            <p:nvSpPr>
              <p:cNvPr id="972" name="Freeform 972"/>
              <p:cNvSpPr/>
              <p:nvPr/>
            </p:nvSpPr>
            <p:spPr>
              <a:xfrm>
                <a:off x="0" y="0"/>
                <a:ext cx="294256" cy="201055"/>
              </a:xfrm>
              <a:custGeom>
                <a:avLst/>
                <a:gdLst/>
                <a:ahLst/>
                <a:cxnLst/>
                <a:rect l="l" t="t" r="r" b="b"/>
                <a:pathLst>
                  <a:path w="294256" h="201055">
                    <a:moveTo>
                      <a:pt x="100527" y="0"/>
                    </a:moveTo>
                    <a:lnTo>
                      <a:pt x="193729" y="0"/>
                    </a:lnTo>
                    <a:cubicBezTo>
                      <a:pt x="249248" y="0"/>
                      <a:pt x="294256" y="45008"/>
                      <a:pt x="294256" y="100527"/>
                    </a:cubicBezTo>
                    <a:lnTo>
                      <a:pt x="294256" y="100527"/>
                    </a:lnTo>
                    <a:cubicBezTo>
                      <a:pt x="294256" y="127189"/>
                      <a:pt x="283665" y="152758"/>
                      <a:pt x="264812" y="171611"/>
                    </a:cubicBezTo>
                    <a:cubicBezTo>
                      <a:pt x="245960" y="190463"/>
                      <a:pt x="220390" y="201055"/>
                      <a:pt x="193729" y="201055"/>
                    </a:cubicBezTo>
                    <a:lnTo>
                      <a:pt x="100527" y="201055"/>
                    </a:lnTo>
                    <a:cubicBezTo>
                      <a:pt x="73866" y="201055"/>
                      <a:pt x="48296" y="190463"/>
                      <a:pt x="29444" y="171611"/>
                    </a:cubicBezTo>
                    <a:cubicBezTo>
                      <a:pt x="10591" y="152758"/>
                      <a:pt x="0" y="127189"/>
                      <a:pt x="0" y="100527"/>
                    </a:cubicBezTo>
                    <a:lnTo>
                      <a:pt x="0" y="100527"/>
                    </a:lnTo>
                    <a:cubicBezTo>
                      <a:pt x="0" y="73866"/>
                      <a:pt x="10591" y="48296"/>
                      <a:pt x="29444" y="29444"/>
                    </a:cubicBezTo>
                    <a:cubicBezTo>
                      <a:pt x="48296" y="10591"/>
                      <a:pt x="73866" y="0"/>
                      <a:pt x="10052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3" name="TextBox 973"/>
              <p:cNvSpPr txBox="1"/>
              <p:nvPr/>
            </p:nvSpPr>
            <p:spPr>
              <a:xfrm>
                <a:off x="0" y="-57150"/>
                <a:ext cx="294256" cy="25820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4" name="Group 974"/>
            <p:cNvGrpSpPr/>
            <p:nvPr/>
          </p:nvGrpSpPr>
          <p:grpSpPr>
            <a:xfrm rot="-6273024">
              <a:off x="7235" y="740910"/>
              <a:ext cx="446102" cy="141360"/>
              <a:chOff x="0" y="0"/>
              <a:chExt cx="219368" cy="69513"/>
            </a:xfrm>
          </p:grpSpPr>
          <p:sp>
            <p:nvSpPr>
              <p:cNvPr id="975" name="Freeform 975"/>
              <p:cNvSpPr/>
              <p:nvPr/>
            </p:nvSpPr>
            <p:spPr>
              <a:xfrm>
                <a:off x="0" y="0"/>
                <a:ext cx="219368" cy="69513"/>
              </a:xfrm>
              <a:custGeom>
                <a:avLst/>
                <a:gdLst/>
                <a:ahLst/>
                <a:cxnLst/>
                <a:rect l="l" t="t" r="r" b="b"/>
                <a:pathLst>
                  <a:path w="219368" h="69513">
                    <a:moveTo>
                      <a:pt x="34757" y="0"/>
                    </a:moveTo>
                    <a:lnTo>
                      <a:pt x="184612" y="0"/>
                    </a:lnTo>
                    <a:cubicBezTo>
                      <a:pt x="193830" y="0"/>
                      <a:pt x="202670" y="3662"/>
                      <a:pt x="209188" y="10180"/>
                    </a:cubicBezTo>
                    <a:cubicBezTo>
                      <a:pt x="215707" y="16698"/>
                      <a:pt x="219368" y="25539"/>
                      <a:pt x="219368" y="34757"/>
                    </a:cubicBezTo>
                    <a:lnTo>
                      <a:pt x="219368" y="34757"/>
                    </a:lnTo>
                    <a:cubicBezTo>
                      <a:pt x="219368" y="53952"/>
                      <a:pt x="203807" y="69513"/>
                      <a:pt x="184612" y="69513"/>
                    </a:cubicBezTo>
                    <a:lnTo>
                      <a:pt x="34757" y="69513"/>
                    </a:lnTo>
                    <a:cubicBezTo>
                      <a:pt x="25539" y="69513"/>
                      <a:pt x="16698" y="65851"/>
                      <a:pt x="10180" y="59333"/>
                    </a:cubicBezTo>
                    <a:cubicBezTo>
                      <a:pt x="3662" y="52815"/>
                      <a:pt x="0" y="43975"/>
                      <a:pt x="0" y="34757"/>
                    </a:cubicBezTo>
                    <a:lnTo>
                      <a:pt x="0" y="34757"/>
                    </a:lnTo>
                    <a:cubicBezTo>
                      <a:pt x="0" y="25539"/>
                      <a:pt x="3662" y="16698"/>
                      <a:pt x="10180" y="10180"/>
                    </a:cubicBezTo>
                    <a:cubicBezTo>
                      <a:pt x="16698" y="3662"/>
                      <a:pt x="25539" y="0"/>
                      <a:pt x="34757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6" name="TextBox 976"/>
              <p:cNvSpPr txBox="1"/>
              <p:nvPr/>
            </p:nvSpPr>
            <p:spPr>
              <a:xfrm>
                <a:off x="0" y="-57150"/>
                <a:ext cx="219368" cy="12666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77" name="Group 977"/>
            <p:cNvGrpSpPr/>
            <p:nvPr/>
          </p:nvGrpSpPr>
          <p:grpSpPr>
            <a:xfrm rot="-8574470">
              <a:off x="82104" y="369057"/>
              <a:ext cx="446988" cy="181811"/>
              <a:chOff x="0" y="0"/>
              <a:chExt cx="219804" cy="89405"/>
            </a:xfrm>
          </p:grpSpPr>
          <p:sp>
            <p:nvSpPr>
              <p:cNvPr id="978" name="Freeform 978"/>
              <p:cNvSpPr/>
              <p:nvPr/>
            </p:nvSpPr>
            <p:spPr>
              <a:xfrm>
                <a:off x="0" y="0"/>
                <a:ext cx="219804" cy="89405"/>
              </a:xfrm>
              <a:custGeom>
                <a:avLst/>
                <a:gdLst/>
                <a:ahLst/>
                <a:cxnLst/>
                <a:rect l="l" t="t" r="r" b="b"/>
                <a:pathLst>
                  <a:path w="219804" h="89405">
                    <a:moveTo>
                      <a:pt x="44702" y="0"/>
                    </a:moveTo>
                    <a:lnTo>
                      <a:pt x="175102" y="0"/>
                    </a:lnTo>
                    <a:cubicBezTo>
                      <a:pt x="199790" y="0"/>
                      <a:pt x="219804" y="20014"/>
                      <a:pt x="219804" y="44702"/>
                    </a:cubicBezTo>
                    <a:lnTo>
                      <a:pt x="219804" y="44702"/>
                    </a:lnTo>
                    <a:cubicBezTo>
                      <a:pt x="219804" y="56558"/>
                      <a:pt x="215095" y="67928"/>
                      <a:pt x="206711" y="76312"/>
                    </a:cubicBezTo>
                    <a:cubicBezTo>
                      <a:pt x="198328" y="84695"/>
                      <a:pt x="186958" y="89405"/>
                      <a:pt x="175102" y="89405"/>
                    </a:cubicBezTo>
                    <a:lnTo>
                      <a:pt x="44702" y="89405"/>
                    </a:lnTo>
                    <a:cubicBezTo>
                      <a:pt x="32847" y="89405"/>
                      <a:pt x="21476" y="84695"/>
                      <a:pt x="13093" y="76312"/>
                    </a:cubicBezTo>
                    <a:cubicBezTo>
                      <a:pt x="4710" y="67928"/>
                      <a:pt x="0" y="56558"/>
                      <a:pt x="0" y="44702"/>
                    </a:cubicBezTo>
                    <a:lnTo>
                      <a:pt x="0" y="44702"/>
                    </a:lnTo>
                    <a:cubicBezTo>
                      <a:pt x="0" y="32847"/>
                      <a:pt x="4710" y="21476"/>
                      <a:pt x="13093" y="13093"/>
                    </a:cubicBezTo>
                    <a:cubicBezTo>
                      <a:pt x="21476" y="4710"/>
                      <a:pt x="32847" y="0"/>
                      <a:pt x="44702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79" name="TextBox 979"/>
              <p:cNvSpPr txBox="1"/>
              <p:nvPr/>
            </p:nvSpPr>
            <p:spPr>
              <a:xfrm>
                <a:off x="0" y="-57150"/>
                <a:ext cx="219804" cy="1465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0" name="Group 980"/>
            <p:cNvGrpSpPr/>
            <p:nvPr/>
          </p:nvGrpSpPr>
          <p:grpSpPr>
            <a:xfrm>
              <a:off x="88202" y="1022650"/>
              <a:ext cx="178815" cy="287013"/>
              <a:chOff x="0" y="0"/>
              <a:chExt cx="801563" cy="1286579"/>
            </a:xfrm>
          </p:grpSpPr>
          <p:sp>
            <p:nvSpPr>
              <p:cNvPr id="981" name="Freeform 981"/>
              <p:cNvSpPr/>
              <p:nvPr/>
            </p:nvSpPr>
            <p:spPr>
              <a:xfrm>
                <a:off x="0" y="0"/>
                <a:ext cx="801563" cy="1286579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286579">
                    <a:moveTo>
                      <a:pt x="400781" y="0"/>
                    </a:moveTo>
                    <a:cubicBezTo>
                      <a:pt x="179436" y="0"/>
                      <a:pt x="0" y="288011"/>
                      <a:pt x="0" y="643290"/>
                    </a:cubicBezTo>
                    <a:cubicBezTo>
                      <a:pt x="0" y="998569"/>
                      <a:pt x="179436" y="1286579"/>
                      <a:pt x="400781" y="1286579"/>
                    </a:cubicBezTo>
                    <a:cubicBezTo>
                      <a:pt x="622127" y="1286579"/>
                      <a:pt x="801563" y="998569"/>
                      <a:pt x="801563" y="643290"/>
                    </a:cubicBezTo>
                    <a:cubicBezTo>
                      <a:pt x="801563" y="28801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2" name="TextBox 982"/>
              <p:cNvSpPr txBox="1"/>
              <p:nvPr/>
            </p:nvSpPr>
            <p:spPr>
              <a:xfrm>
                <a:off x="75147" y="63467"/>
                <a:ext cx="651270" cy="110249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3" name="Group 983"/>
            <p:cNvGrpSpPr/>
            <p:nvPr/>
          </p:nvGrpSpPr>
          <p:grpSpPr>
            <a:xfrm rot="-133965">
              <a:off x="140243" y="607744"/>
              <a:ext cx="178815" cy="319671"/>
              <a:chOff x="0" y="0"/>
              <a:chExt cx="801563" cy="1432970"/>
            </a:xfrm>
          </p:grpSpPr>
          <p:sp>
            <p:nvSpPr>
              <p:cNvPr id="984" name="Freeform 984"/>
              <p:cNvSpPr/>
              <p:nvPr/>
            </p:nvSpPr>
            <p:spPr>
              <a:xfrm>
                <a:off x="0" y="0"/>
                <a:ext cx="801563" cy="1432970"/>
              </a:xfrm>
              <a:custGeom>
                <a:avLst/>
                <a:gdLst/>
                <a:ahLst/>
                <a:cxnLst/>
                <a:rect l="l" t="t" r="r" b="b"/>
                <a:pathLst>
                  <a:path w="801563" h="1432970">
                    <a:moveTo>
                      <a:pt x="400781" y="0"/>
                    </a:moveTo>
                    <a:cubicBezTo>
                      <a:pt x="179436" y="0"/>
                      <a:pt x="0" y="320781"/>
                      <a:pt x="0" y="716485"/>
                    </a:cubicBezTo>
                    <a:cubicBezTo>
                      <a:pt x="0" y="1112189"/>
                      <a:pt x="179436" y="1432970"/>
                      <a:pt x="400781" y="1432970"/>
                    </a:cubicBezTo>
                    <a:cubicBezTo>
                      <a:pt x="622127" y="1432970"/>
                      <a:pt x="801563" y="1112189"/>
                      <a:pt x="801563" y="716485"/>
                    </a:cubicBezTo>
                    <a:cubicBezTo>
                      <a:pt x="801563" y="320781"/>
                      <a:pt x="622127" y="0"/>
                      <a:pt x="400781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5" name="TextBox 985"/>
              <p:cNvSpPr txBox="1"/>
              <p:nvPr/>
            </p:nvSpPr>
            <p:spPr>
              <a:xfrm>
                <a:off x="75147" y="77191"/>
                <a:ext cx="651270" cy="12214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6" name="Group 986"/>
            <p:cNvGrpSpPr/>
            <p:nvPr/>
          </p:nvGrpSpPr>
          <p:grpSpPr>
            <a:xfrm rot="-8924460">
              <a:off x="111888" y="307813"/>
              <a:ext cx="226457" cy="65756"/>
              <a:chOff x="0" y="0"/>
              <a:chExt cx="111359" cy="32335"/>
            </a:xfrm>
          </p:grpSpPr>
          <p:sp>
            <p:nvSpPr>
              <p:cNvPr id="987" name="Freeform 987"/>
              <p:cNvSpPr/>
              <p:nvPr/>
            </p:nvSpPr>
            <p:spPr>
              <a:xfrm>
                <a:off x="0" y="0"/>
                <a:ext cx="111359" cy="32335"/>
              </a:xfrm>
              <a:custGeom>
                <a:avLst/>
                <a:gdLst/>
                <a:ahLst/>
                <a:cxnLst/>
                <a:rect l="l" t="t" r="r" b="b"/>
                <a:pathLst>
                  <a:path w="111359" h="32335">
                    <a:moveTo>
                      <a:pt x="16168" y="0"/>
                    </a:moveTo>
                    <a:lnTo>
                      <a:pt x="95192" y="0"/>
                    </a:lnTo>
                    <a:cubicBezTo>
                      <a:pt x="104121" y="0"/>
                      <a:pt x="111359" y="7238"/>
                      <a:pt x="111359" y="16168"/>
                    </a:cubicBezTo>
                    <a:lnTo>
                      <a:pt x="111359" y="16168"/>
                    </a:lnTo>
                    <a:cubicBezTo>
                      <a:pt x="111359" y="20455"/>
                      <a:pt x="109656" y="24568"/>
                      <a:pt x="106624" y="27600"/>
                    </a:cubicBezTo>
                    <a:cubicBezTo>
                      <a:pt x="103592" y="30632"/>
                      <a:pt x="99480" y="32335"/>
                      <a:pt x="95192" y="32335"/>
                    </a:cubicBezTo>
                    <a:lnTo>
                      <a:pt x="16168" y="32335"/>
                    </a:lnTo>
                    <a:cubicBezTo>
                      <a:pt x="11880" y="32335"/>
                      <a:pt x="7767" y="30632"/>
                      <a:pt x="4735" y="27600"/>
                    </a:cubicBezTo>
                    <a:cubicBezTo>
                      <a:pt x="1703" y="24568"/>
                      <a:pt x="0" y="20455"/>
                      <a:pt x="0" y="16168"/>
                    </a:cubicBezTo>
                    <a:lnTo>
                      <a:pt x="0" y="16168"/>
                    </a:lnTo>
                    <a:cubicBezTo>
                      <a:pt x="0" y="11880"/>
                      <a:pt x="1703" y="7767"/>
                      <a:pt x="4735" y="4735"/>
                    </a:cubicBezTo>
                    <a:cubicBezTo>
                      <a:pt x="7767" y="1703"/>
                      <a:pt x="11880" y="0"/>
                      <a:pt x="16168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88" name="TextBox 988"/>
              <p:cNvSpPr txBox="1"/>
              <p:nvPr/>
            </p:nvSpPr>
            <p:spPr>
              <a:xfrm>
                <a:off x="0" y="-57150"/>
                <a:ext cx="111359" cy="8948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89" name="Group 989"/>
            <p:cNvGrpSpPr/>
            <p:nvPr/>
          </p:nvGrpSpPr>
          <p:grpSpPr>
            <a:xfrm rot="-335979">
              <a:off x="79573" y="256075"/>
              <a:ext cx="114844" cy="393557"/>
              <a:chOff x="0" y="0"/>
              <a:chExt cx="187091" cy="641138"/>
            </a:xfrm>
          </p:grpSpPr>
          <p:sp>
            <p:nvSpPr>
              <p:cNvPr id="990" name="Freeform 990"/>
              <p:cNvSpPr/>
              <p:nvPr/>
            </p:nvSpPr>
            <p:spPr>
              <a:xfrm>
                <a:off x="0" y="0"/>
                <a:ext cx="187091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7091" h="641138">
                    <a:moveTo>
                      <a:pt x="93546" y="0"/>
                    </a:moveTo>
                    <a:cubicBezTo>
                      <a:pt x="41882" y="0"/>
                      <a:pt x="0" y="143524"/>
                      <a:pt x="0" y="320569"/>
                    </a:cubicBezTo>
                    <a:cubicBezTo>
                      <a:pt x="0" y="497614"/>
                      <a:pt x="41882" y="641138"/>
                      <a:pt x="93546" y="641138"/>
                    </a:cubicBezTo>
                    <a:cubicBezTo>
                      <a:pt x="145209" y="641138"/>
                      <a:pt x="187091" y="497614"/>
                      <a:pt x="187091" y="320569"/>
                    </a:cubicBezTo>
                    <a:cubicBezTo>
                      <a:pt x="187091" y="143524"/>
                      <a:pt x="145209" y="0"/>
                      <a:pt x="93546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1" name="TextBox 991"/>
              <p:cNvSpPr txBox="1"/>
              <p:nvPr/>
            </p:nvSpPr>
            <p:spPr>
              <a:xfrm>
                <a:off x="17540" y="2957"/>
                <a:ext cx="152012" cy="578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92" name="Group 992"/>
            <p:cNvGrpSpPr/>
            <p:nvPr/>
          </p:nvGrpSpPr>
          <p:grpSpPr>
            <a:xfrm rot="-1027461">
              <a:off x="95304" y="238426"/>
              <a:ext cx="116351" cy="393557"/>
              <a:chOff x="0" y="0"/>
              <a:chExt cx="189546" cy="641138"/>
            </a:xfrm>
          </p:grpSpPr>
          <p:sp>
            <p:nvSpPr>
              <p:cNvPr id="993" name="Freeform 993"/>
              <p:cNvSpPr/>
              <p:nvPr/>
            </p:nvSpPr>
            <p:spPr>
              <a:xfrm>
                <a:off x="0" y="0"/>
                <a:ext cx="189546" cy="641138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641138">
                    <a:moveTo>
                      <a:pt x="94773" y="0"/>
                    </a:moveTo>
                    <a:cubicBezTo>
                      <a:pt x="42431" y="0"/>
                      <a:pt x="0" y="143524"/>
                      <a:pt x="0" y="320569"/>
                    </a:cubicBezTo>
                    <a:cubicBezTo>
                      <a:pt x="0" y="497614"/>
                      <a:pt x="42431" y="641138"/>
                      <a:pt x="94773" y="641138"/>
                    </a:cubicBezTo>
                    <a:cubicBezTo>
                      <a:pt x="147114" y="641138"/>
                      <a:pt x="189546" y="497614"/>
                      <a:pt x="189546" y="320569"/>
                    </a:cubicBezTo>
                    <a:cubicBezTo>
                      <a:pt x="189546" y="143524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4" name="TextBox 994"/>
              <p:cNvSpPr txBox="1"/>
              <p:nvPr/>
            </p:nvSpPr>
            <p:spPr>
              <a:xfrm>
                <a:off x="17770" y="2957"/>
                <a:ext cx="154006" cy="57807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995" name="Group 995"/>
            <p:cNvGrpSpPr/>
            <p:nvPr/>
          </p:nvGrpSpPr>
          <p:grpSpPr>
            <a:xfrm rot="-1949346">
              <a:off x="101753" y="216843"/>
              <a:ext cx="116351" cy="327723"/>
              <a:chOff x="0" y="0"/>
              <a:chExt cx="189546" cy="533889"/>
            </a:xfrm>
          </p:grpSpPr>
          <p:sp>
            <p:nvSpPr>
              <p:cNvPr id="996" name="Freeform 996"/>
              <p:cNvSpPr/>
              <p:nvPr/>
            </p:nvSpPr>
            <p:spPr>
              <a:xfrm>
                <a:off x="0" y="0"/>
                <a:ext cx="189546" cy="533889"/>
              </a:xfrm>
              <a:custGeom>
                <a:avLst/>
                <a:gdLst/>
                <a:ahLst/>
                <a:cxnLst/>
                <a:rect l="l" t="t" r="r" b="b"/>
                <a:pathLst>
                  <a:path w="189546" h="533889">
                    <a:moveTo>
                      <a:pt x="94773" y="0"/>
                    </a:moveTo>
                    <a:cubicBezTo>
                      <a:pt x="42431" y="0"/>
                      <a:pt x="0" y="119515"/>
                      <a:pt x="0" y="266944"/>
                    </a:cubicBezTo>
                    <a:cubicBezTo>
                      <a:pt x="0" y="414373"/>
                      <a:pt x="42431" y="533889"/>
                      <a:pt x="94773" y="533889"/>
                    </a:cubicBezTo>
                    <a:cubicBezTo>
                      <a:pt x="147114" y="533889"/>
                      <a:pt x="189546" y="414373"/>
                      <a:pt x="189546" y="266944"/>
                    </a:cubicBezTo>
                    <a:cubicBezTo>
                      <a:pt x="189546" y="119515"/>
                      <a:pt x="147114" y="0"/>
                      <a:pt x="94773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97" name="TextBox 997"/>
              <p:cNvSpPr txBox="1"/>
              <p:nvPr/>
            </p:nvSpPr>
            <p:spPr>
              <a:xfrm>
                <a:off x="17770" y="-7098"/>
                <a:ext cx="154006" cy="49093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998" name="AutoShape 998"/>
            <p:cNvSpPr/>
            <p:nvPr/>
          </p:nvSpPr>
          <p:spPr>
            <a:xfrm flipV="1">
              <a:off x="461662" y="717449"/>
              <a:ext cx="358800" cy="113435"/>
            </a:xfrm>
            <a:prstGeom prst="line">
              <a:avLst/>
            </a:prstGeom>
            <a:ln w="41650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9" name="AutoShape 999"/>
            <p:cNvSpPr/>
            <p:nvPr/>
          </p:nvSpPr>
          <p:spPr>
            <a:xfrm flipV="1">
              <a:off x="1240978" y="1043474"/>
              <a:ext cx="3102891" cy="72140"/>
            </a:xfrm>
            <a:prstGeom prst="line">
              <a:avLst/>
            </a:prstGeom>
            <a:ln w="76359" cap="flat">
              <a:solidFill>
                <a:srgbClr val="CED0B6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00" name="Group 1000"/>
            <p:cNvGrpSpPr/>
            <p:nvPr/>
          </p:nvGrpSpPr>
          <p:grpSpPr>
            <a:xfrm>
              <a:off x="1663704" y="946334"/>
              <a:ext cx="2762406" cy="306246"/>
              <a:chOff x="0" y="0"/>
              <a:chExt cx="1358399" cy="150595"/>
            </a:xfrm>
          </p:grpSpPr>
          <p:sp>
            <p:nvSpPr>
              <p:cNvPr id="1001" name="Freeform 1001"/>
              <p:cNvSpPr/>
              <p:nvPr/>
            </p:nvSpPr>
            <p:spPr>
              <a:xfrm>
                <a:off x="0" y="0"/>
                <a:ext cx="1358399" cy="150595"/>
              </a:xfrm>
              <a:custGeom>
                <a:avLst/>
                <a:gdLst/>
                <a:ahLst/>
                <a:cxnLst/>
                <a:rect l="l" t="t" r="r" b="b"/>
                <a:pathLst>
                  <a:path w="1358399" h="150595">
                    <a:moveTo>
                      <a:pt x="679200" y="0"/>
                    </a:moveTo>
                    <a:cubicBezTo>
                      <a:pt x="304088" y="0"/>
                      <a:pt x="0" y="33712"/>
                      <a:pt x="0" y="75298"/>
                    </a:cubicBezTo>
                    <a:cubicBezTo>
                      <a:pt x="0" y="116883"/>
                      <a:pt x="304088" y="150595"/>
                      <a:pt x="679200" y="150595"/>
                    </a:cubicBezTo>
                    <a:cubicBezTo>
                      <a:pt x="1054311" y="150595"/>
                      <a:pt x="1358399" y="116883"/>
                      <a:pt x="1358399" y="75298"/>
                    </a:cubicBezTo>
                    <a:cubicBezTo>
                      <a:pt x="1358399" y="33712"/>
                      <a:pt x="1054311" y="0"/>
                      <a:pt x="679200" y="0"/>
                    </a:cubicBezTo>
                    <a:close/>
                  </a:path>
                </a:pathLst>
              </a:custGeom>
              <a:solidFill>
                <a:srgbClr val="CED0B6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2" name="TextBox 1002"/>
              <p:cNvSpPr txBox="1"/>
              <p:nvPr/>
            </p:nvSpPr>
            <p:spPr>
              <a:xfrm>
                <a:off x="127350" y="-43032"/>
                <a:ext cx="1103699" cy="17950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3" name="Group 1003"/>
            <p:cNvGrpSpPr/>
            <p:nvPr/>
          </p:nvGrpSpPr>
          <p:grpSpPr>
            <a:xfrm>
              <a:off x="2043569" y="476268"/>
              <a:ext cx="992394" cy="150022"/>
              <a:chOff x="0" y="0"/>
              <a:chExt cx="488005" cy="73772"/>
            </a:xfrm>
          </p:grpSpPr>
          <p:sp>
            <p:nvSpPr>
              <p:cNvPr id="1004" name="Freeform 1004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5" name="TextBox 1005"/>
              <p:cNvSpPr txBox="1"/>
              <p:nvPr/>
            </p:nvSpPr>
            <p:spPr>
              <a:xfrm>
                <a:off x="45750" y="-50234"/>
                <a:ext cx="396504" cy="117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6" name="Group 1006"/>
            <p:cNvGrpSpPr/>
            <p:nvPr/>
          </p:nvGrpSpPr>
          <p:grpSpPr>
            <a:xfrm rot="1961455">
              <a:off x="2441376" y="323754"/>
              <a:ext cx="646006" cy="97658"/>
              <a:chOff x="0" y="0"/>
              <a:chExt cx="488005" cy="73772"/>
            </a:xfrm>
          </p:grpSpPr>
          <p:sp>
            <p:nvSpPr>
              <p:cNvPr id="1007" name="Freeform 1007"/>
              <p:cNvSpPr/>
              <p:nvPr/>
            </p:nvSpPr>
            <p:spPr>
              <a:xfrm>
                <a:off x="0" y="0"/>
                <a:ext cx="488005" cy="73772"/>
              </a:xfrm>
              <a:custGeom>
                <a:avLst/>
                <a:gdLst/>
                <a:ahLst/>
                <a:cxnLst/>
                <a:rect l="l" t="t" r="r" b="b"/>
                <a:pathLst>
                  <a:path w="488005" h="73772">
                    <a:moveTo>
                      <a:pt x="244002" y="0"/>
                    </a:moveTo>
                    <a:cubicBezTo>
                      <a:pt x="109244" y="0"/>
                      <a:pt x="0" y="16515"/>
                      <a:pt x="0" y="36886"/>
                    </a:cubicBezTo>
                    <a:cubicBezTo>
                      <a:pt x="0" y="57258"/>
                      <a:pt x="109244" y="73772"/>
                      <a:pt x="244002" y="73772"/>
                    </a:cubicBezTo>
                    <a:cubicBezTo>
                      <a:pt x="378761" y="73772"/>
                      <a:pt x="488005" y="57258"/>
                      <a:pt x="488005" y="36886"/>
                    </a:cubicBezTo>
                    <a:cubicBezTo>
                      <a:pt x="488005" y="16515"/>
                      <a:pt x="378761" y="0"/>
                      <a:pt x="244002" y="0"/>
                    </a:cubicBezTo>
                    <a:close/>
                  </a:path>
                </a:pathLst>
              </a:custGeom>
              <a:solidFill>
                <a:srgbClr val="B4BD7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08" name="TextBox 1008"/>
              <p:cNvSpPr txBox="1"/>
              <p:nvPr/>
            </p:nvSpPr>
            <p:spPr>
              <a:xfrm>
                <a:off x="45750" y="-50234"/>
                <a:ext cx="396504" cy="11709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09" name="Group 1009"/>
            <p:cNvGrpSpPr/>
            <p:nvPr/>
          </p:nvGrpSpPr>
          <p:grpSpPr>
            <a:xfrm>
              <a:off x="4324323" y="750701"/>
              <a:ext cx="289760" cy="289760"/>
              <a:chOff x="0" y="0"/>
              <a:chExt cx="812800" cy="812800"/>
            </a:xfrm>
          </p:grpSpPr>
          <p:sp>
            <p:nvSpPr>
              <p:cNvPr id="1010" name="Freeform 10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1" name="TextBox 101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86114" tIns="86114" rIns="86114" bIns="861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12" name="Group 1012"/>
            <p:cNvGrpSpPr/>
            <p:nvPr/>
          </p:nvGrpSpPr>
          <p:grpSpPr>
            <a:xfrm>
              <a:off x="4410048" y="836426"/>
              <a:ext cx="118311" cy="118311"/>
              <a:chOff x="0" y="0"/>
              <a:chExt cx="812800" cy="812800"/>
            </a:xfrm>
          </p:grpSpPr>
          <p:sp>
            <p:nvSpPr>
              <p:cNvPr id="1013" name="Freeform 10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14" name="TextBox 10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86114" tIns="86114" rIns="86114" bIns="861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sp>
          <p:nvSpPr>
            <p:cNvPr id="1015" name="AutoShape 1015"/>
            <p:cNvSpPr/>
            <p:nvPr/>
          </p:nvSpPr>
          <p:spPr>
            <a:xfrm flipV="1">
              <a:off x="1254570" y="1004402"/>
              <a:ext cx="2554823" cy="80667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6" name="AutoShape 1016"/>
            <p:cNvSpPr/>
            <p:nvPr/>
          </p:nvSpPr>
          <p:spPr>
            <a:xfrm flipH="1" flipV="1">
              <a:off x="4060970" y="858927"/>
              <a:ext cx="79924" cy="49102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7" name="AutoShape 1017"/>
            <p:cNvSpPr/>
            <p:nvPr/>
          </p:nvSpPr>
          <p:spPr>
            <a:xfrm flipH="1" flipV="1">
              <a:off x="541985" y="894752"/>
              <a:ext cx="127841" cy="293934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8" name="AutoShape 1018"/>
            <p:cNvSpPr/>
            <p:nvPr/>
          </p:nvSpPr>
          <p:spPr>
            <a:xfrm flipH="1" flipV="1">
              <a:off x="166929" y="446381"/>
              <a:ext cx="467113" cy="28844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9" name="AutoShape 1019"/>
            <p:cNvSpPr/>
            <p:nvPr/>
          </p:nvSpPr>
          <p:spPr>
            <a:xfrm flipH="1" flipV="1">
              <a:off x="166929" y="557235"/>
              <a:ext cx="417464" cy="22507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0" name="AutoShape 1020"/>
            <p:cNvSpPr/>
            <p:nvPr/>
          </p:nvSpPr>
          <p:spPr>
            <a:xfrm flipV="1">
              <a:off x="99792" y="1188686"/>
              <a:ext cx="385767" cy="143797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1" name="AutoShape 1021"/>
            <p:cNvSpPr/>
            <p:nvPr/>
          </p:nvSpPr>
          <p:spPr>
            <a:xfrm flipV="1">
              <a:off x="99792" y="1141028"/>
              <a:ext cx="385767" cy="111552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2" name="AutoShape 1022"/>
            <p:cNvSpPr/>
            <p:nvPr/>
          </p:nvSpPr>
          <p:spPr>
            <a:xfrm flipV="1">
              <a:off x="166929" y="1087708"/>
              <a:ext cx="294734" cy="53320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3" name="AutoShape 1023"/>
            <p:cNvSpPr/>
            <p:nvPr/>
          </p:nvSpPr>
          <p:spPr>
            <a:xfrm>
              <a:off x="188562" y="957951"/>
              <a:ext cx="292037" cy="0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4" name="AutoShape 1024"/>
            <p:cNvSpPr/>
            <p:nvPr/>
          </p:nvSpPr>
          <p:spPr>
            <a:xfrm flipH="1" flipV="1">
              <a:off x="188562" y="782307"/>
              <a:ext cx="325813" cy="48576"/>
            </a:xfrm>
            <a:prstGeom prst="line">
              <a:avLst/>
            </a:prstGeom>
            <a:ln w="13883" cap="flat">
              <a:solidFill>
                <a:srgbClr val="0E4153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5" name="AutoShape 1025"/>
            <p:cNvSpPr/>
            <p:nvPr/>
          </p:nvSpPr>
          <p:spPr>
            <a:xfrm>
              <a:off x="2554248" y="211240"/>
              <a:ext cx="377464" cy="33893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6" name="AutoShape 1026"/>
            <p:cNvSpPr/>
            <p:nvPr/>
          </p:nvSpPr>
          <p:spPr>
            <a:xfrm>
              <a:off x="2441099" y="373565"/>
              <a:ext cx="352048" cy="199013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" name="AutoShape 1027"/>
            <p:cNvSpPr/>
            <p:nvPr/>
          </p:nvSpPr>
          <p:spPr>
            <a:xfrm>
              <a:off x="2322862" y="450513"/>
              <a:ext cx="441359" cy="125087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8" name="AutoShape 1028"/>
            <p:cNvSpPr/>
            <p:nvPr/>
          </p:nvSpPr>
          <p:spPr>
            <a:xfrm>
              <a:off x="2159512" y="530029"/>
              <a:ext cx="601152" cy="45570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9" name="AutoShape 1029"/>
            <p:cNvSpPr/>
            <p:nvPr/>
          </p:nvSpPr>
          <p:spPr>
            <a:xfrm>
              <a:off x="2508737" y="284772"/>
              <a:ext cx="329740" cy="287806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0" name="AutoShape 1030"/>
            <p:cNvSpPr/>
            <p:nvPr/>
          </p:nvSpPr>
          <p:spPr>
            <a:xfrm flipV="1">
              <a:off x="1116097" y="1249569"/>
              <a:ext cx="281652" cy="19159"/>
            </a:xfrm>
            <a:prstGeom prst="line">
              <a:avLst/>
            </a:prstGeom>
            <a:ln w="13883" cap="flat">
              <a:solidFill>
                <a:srgbClr val="6B8F9D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31" name="Group 1031"/>
            <p:cNvGrpSpPr/>
            <p:nvPr/>
          </p:nvGrpSpPr>
          <p:grpSpPr>
            <a:xfrm>
              <a:off x="1411446" y="874172"/>
              <a:ext cx="37332" cy="37332"/>
              <a:chOff x="0" y="0"/>
              <a:chExt cx="812800" cy="812800"/>
            </a:xfrm>
          </p:grpSpPr>
          <p:sp>
            <p:nvSpPr>
              <p:cNvPr id="1032" name="Freeform 10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3" name="TextBox 103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34" name="Group 1034"/>
            <p:cNvGrpSpPr/>
            <p:nvPr/>
          </p:nvGrpSpPr>
          <p:grpSpPr>
            <a:xfrm>
              <a:off x="1783701" y="798368"/>
              <a:ext cx="62121" cy="62121"/>
              <a:chOff x="0" y="0"/>
              <a:chExt cx="812800" cy="812800"/>
            </a:xfrm>
          </p:grpSpPr>
          <p:sp>
            <p:nvSpPr>
              <p:cNvPr id="1035" name="Freeform 103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6" name="TextBox 103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37" name="Group 1037"/>
            <p:cNvGrpSpPr/>
            <p:nvPr/>
          </p:nvGrpSpPr>
          <p:grpSpPr>
            <a:xfrm>
              <a:off x="1790414" y="708971"/>
              <a:ext cx="24348" cy="24348"/>
              <a:chOff x="0" y="0"/>
              <a:chExt cx="812800" cy="812800"/>
            </a:xfrm>
          </p:grpSpPr>
          <p:sp>
            <p:nvSpPr>
              <p:cNvPr id="1038" name="Freeform 103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9" name="TextBox 103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0" name="Group 1040"/>
            <p:cNvGrpSpPr/>
            <p:nvPr/>
          </p:nvGrpSpPr>
          <p:grpSpPr>
            <a:xfrm>
              <a:off x="1068935" y="960839"/>
              <a:ext cx="24348" cy="24348"/>
              <a:chOff x="0" y="0"/>
              <a:chExt cx="812800" cy="812800"/>
            </a:xfrm>
          </p:grpSpPr>
          <p:sp>
            <p:nvSpPr>
              <p:cNvPr id="1041" name="Freeform 10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2" name="TextBox 104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3" name="Group 1043"/>
            <p:cNvGrpSpPr/>
            <p:nvPr/>
          </p:nvGrpSpPr>
          <p:grpSpPr>
            <a:xfrm>
              <a:off x="1281465" y="786195"/>
              <a:ext cx="24348" cy="24348"/>
              <a:chOff x="0" y="0"/>
              <a:chExt cx="812800" cy="812800"/>
            </a:xfrm>
          </p:grpSpPr>
          <p:sp>
            <p:nvSpPr>
              <p:cNvPr id="1044" name="Freeform 104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5" name="TextBox 104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6" name="Group 1046"/>
            <p:cNvGrpSpPr/>
            <p:nvPr/>
          </p:nvGrpSpPr>
          <p:grpSpPr>
            <a:xfrm>
              <a:off x="1532583" y="789134"/>
              <a:ext cx="24348" cy="24348"/>
              <a:chOff x="0" y="0"/>
              <a:chExt cx="812800" cy="812800"/>
            </a:xfrm>
          </p:grpSpPr>
          <p:sp>
            <p:nvSpPr>
              <p:cNvPr id="1047" name="Freeform 104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48" name="TextBox 104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49" name="Group 1049"/>
            <p:cNvGrpSpPr/>
            <p:nvPr/>
          </p:nvGrpSpPr>
          <p:grpSpPr>
            <a:xfrm>
              <a:off x="2015791" y="761847"/>
              <a:ext cx="24348" cy="24348"/>
              <a:chOff x="0" y="0"/>
              <a:chExt cx="812800" cy="812800"/>
            </a:xfrm>
          </p:grpSpPr>
          <p:sp>
            <p:nvSpPr>
              <p:cNvPr id="1050" name="Freeform 10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1" name="TextBox 105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2" name="Group 1052"/>
            <p:cNvGrpSpPr/>
            <p:nvPr/>
          </p:nvGrpSpPr>
          <p:grpSpPr>
            <a:xfrm>
              <a:off x="2165077" y="665004"/>
              <a:ext cx="24348" cy="24348"/>
              <a:chOff x="0" y="0"/>
              <a:chExt cx="812800" cy="812800"/>
            </a:xfrm>
          </p:grpSpPr>
          <p:sp>
            <p:nvSpPr>
              <p:cNvPr id="1053" name="Freeform 105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4" name="TextBox 105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5" name="Group 1055"/>
            <p:cNvGrpSpPr/>
            <p:nvPr/>
          </p:nvGrpSpPr>
          <p:grpSpPr>
            <a:xfrm>
              <a:off x="883113" y="948872"/>
              <a:ext cx="24348" cy="24348"/>
              <a:chOff x="0" y="0"/>
              <a:chExt cx="812800" cy="812800"/>
            </a:xfrm>
          </p:grpSpPr>
          <p:sp>
            <p:nvSpPr>
              <p:cNvPr id="1056" name="Freeform 105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7" name="TextBox 105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58" name="Group 1058"/>
            <p:cNvGrpSpPr/>
            <p:nvPr/>
          </p:nvGrpSpPr>
          <p:grpSpPr>
            <a:xfrm>
              <a:off x="2294979" y="764787"/>
              <a:ext cx="24348" cy="24348"/>
              <a:chOff x="0" y="0"/>
              <a:chExt cx="812800" cy="812800"/>
            </a:xfrm>
          </p:grpSpPr>
          <p:sp>
            <p:nvSpPr>
              <p:cNvPr id="1059" name="Freeform 105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0" name="TextBox 106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1" name="Group 1061"/>
            <p:cNvGrpSpPr/>
            <p:nvPr/>
          </p:nvGrpSpPr>
          <p:grpSpPr>
            <a:xfrm>
              <a:off x="1615254" y="900702"/>
              <a:ext cx="37332" cy="37332"/>
              <a:chOff x="0" y="0"/>
              <a:chExt cx="812800" cy="812800"/>
            </a:xfrm>
          </p:grpSpPr>
          <p:sp>
            <p:nvSpPr>
              <p:cNvPr id="1062" name="Freeform 106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3" name="TextBox 106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4" name="Group 1064"/>
            <p:cNvGrpSpPr/>
            <p:nvPr/>
          </p:nvGrpSpPr>
          <p:grpSpPr>
            <a:xfrm>
              <a:off x="2536253" y="683813"/>
              <a:ext cx="37332" cy="37332"/>
              <a:chOff x="0" y="0"/>
              <a:chExt cx="812800" cy="812800"/>
            </a:xfrm>
          </p:grpSpPr>
          <p:sp>
            <p:nvSpPr>
              <p:cNvPr id="1065" name="Freeform 106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6" name="TextBox 106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67" name="Group 1067"/>
            <p:cNvGrpSpPr/>
            <p:nvPr/>
          </p:nvGrpSpPr>
          <p:grpSpPr>
            <a:xfrm>
              <a:off x="2921908" y="779702"/>
              <a:ext cx="37332" cy="37332"/>
              <a:chOff x="0" y="0"/>
              <a:chExt cx="812800" cy="812800"/>
            </a:xfrm>
          </p:grpSpPr>
          <p:sp>
            <p:nvSpPr>
              <p:cNvPr id="1068" name="Freeform 106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9" name="TextBox 106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0" name="Group 1070"/>
            <p:cNvGrpSpPr/>
            <p:nvPr/>
          </p:nvGrpSpPr>
          <p:grpSpPr>
            <a:xfrm>
              <a:off x="3219081" y="575600"/>
              <a:ext cx="24348" cy="24348"/>
              <a:chOff x="0" y="0"/>
              <a:chExt cx="812800" cy="812800"/>
            </a:xfrm>
          </p:grpSpPr>
          <p:sp>
            <p:nvSpPr>
              <p:cNvPr id="1071" name="Freeform 107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2" name="TextBox 107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3" name="Group 1073"/>
            <p:cNvGrpSpPr/>
            <p:nvPr/>
          </p:nvGrpSpPr>
          <p:grpSpPr>
            <a:xfrm>
              <a:off x="3348982" y="705501"/>
              <a:ext cx="24348" cy="24348"/>
              <a:chOff x="0" y="0"/>
              <a:chExt cx="812800" cy="812800"/>
            </a:xfrm>
          </p:grpSpPr>
          <p:sp>
            <p:nvSpPr>
              <p:cNvPr id="1074" name="Freeform 107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5" name="TextBox 107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6" name="Group 1076"/>
            <p:cNvGrpSpPr/>
            <p:nvPr/>
          </p:nvGrpSpPr>
          <p:grpSpPr>
            <a:xfrm>
              <a:off x="3521772" y="634886"/>
              <a:ext cx="24348" cy="24348"/>
              <a:chOff x="0" y="0"/>
              <a:chExt cx="812800" cy="812800"/>
            </a:xfrm>
          </p:grpSpPr>
          <p:sp>
            <p:nvSpPr>
              <p:cNvPr id="1077" name="Freeform 107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78" name="TextBox 107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79" name="Group 1079"/>
            <p:cNvGrpSpPr/>
            <p:nvPr/>
          </p:nvGrpSpPr>
          <p:grpSpPr>
            <a:xfrm>
              <a:off x="3810171" y="640657"/>
              <a:ext cx="24348" cy="24348"/>
              <a:chOff x="0" y="0"/>
              <a:chExt cx="812800" cy="812800"/>
            </a:xfrm>
          </p:grpSpPr>
          <p:sp>
            <p:nvSpPr>
              <p:cNvPr id="1080" name="Freeform 108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1" name="TextBox 108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2" name="Group 1082"/>
            <p:cNvGrpSpPr/>
            <p:nvPr/>
          </p:nvGrpSpPr>
          <p:grpSpPr>
            <a:xfrm>
              <a:off x="4012996" y="740439"/>
              <a:ext cx="24348" cy="24348"/>
              <a:chOff x="0" y="0"/>
              <a:chExt cx="812800" cy="812800"/>
            </a:xfrm>
          </p:grpSpPr>
          <p:sp>
            <p:nvSpPr>
              <p:cNvPr id="1083" name="Freeform 108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4" name="TextBox 108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5" name="Group 1085"/>
            <p:cNvGrpSpPr/>
            <p:nvPr/>
          </p:nvGrpSpPr>
          <p:grpSpPr>
            <a:xfrm>
              <a:off x="3679624" y="761847"/>
              <a:ext cx="24348" cy="24348"/>
              <a:chOff x="0" y="0"/>
              <a:chExt cx="812800" cy="812800"/>
            </a:xfrm>
          </p:grpSpPr>
          <p:sp>
            <p:nvSpPr>
              <p:cNvPr id="1086" name="Freeform 108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87" name="TextBox 108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88" name="Group 1088"/>
            <p:cNvGrpSpPr/>
            <p:nvPr/>
          </p:nvGrpSpPr>
          <p:grpSpPr>
            <a:xfrm>
              <a:off x="2806553" y="716091"/>
              <a:ext cx="24348" cy="24348"/>
              <a:chOff x="0" y="0"/>
              <a:chExt cx="812800" cy="812800"/>
            </a:xfrm>
          </p:grpSpPr>
          <p:sp>
            <p:nvSpPr>
              <p:cNvPr id="1089" name="Freeform 108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0" name="TextBox 109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1" name="Group 1091"/>
            <p:cNvGrpSpPr/>
            <p:nvPr/>
          </p:nvGrpSpPr>
          <p:grpSpPr>
            <a:xfrm>
              <a:off x="1061775" y="829429"/>
              <a:ext cx="24348" cy="24348"/>
              <a:chOff x="0" y="0"/>
              <a:chExt cx="812800" cy="812800"/>
            </a:xfrm>
          </p:grpSpPr>
          <p:sp>
            <p:nvSpPr>
              <p:cNvPr id="1092" name="Freeform 109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3" name="TextBox 109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4" name="Group 1094"/>
            <p:cNvGrpSpPr/>
            <p:nvPr/>
          </p:nvGrpSpPr>
          <p:grpSpPr>
            <a:xfrm>
              <a:off x="669826" y="813482"/>
              <a:ext cx="24348" cy="24348"/>
              <a:chOff x="0" y="0"/>
              <a:chExt cx="812800" cy="812800"/>
            </a:xfrm>
          </p:grpSpPr>
          <p:sp>
            <p:nvSpPr>
              <p:cNvPr id="1095" name="Freeform 109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6" name="TextBox 109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097" name="Group 1097"/>
            <p:cNvGrpSpPr/>
            <p:nvPr/>
          </p:nvGrpSpPr>
          <p:grpSpPr>
            <a:xfrm>
              <a:off x="3125041" y="678131"/>
              <a:ext cx="24348" cy="24348"/>
              <a:chOff x="0" y="0"/>
              <a:chExt cx="812800" cy="812800"/>
            </a:xfrm>
          </p:grpSpPr>
          <p:sp>
            <p:nvSpPr>
              <p:cNvPr id="1098" name="Freeform 109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9" name="TextBox 109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0" name="Group 1100"/>
            <p:cNvGrpSpPr/>
            <p:nvPr/>
          </p:nvGrpSpPr>
          <p:grpSpPr>
            <a:xfrm>
              <a:off x="4301178" y="716091"/>
              <a:ext cx="24348" cy="24348"/>
              <a:chOff x="0" y="0"/>
              <a:chExt cx="812800" cy="812800"/>
            </a:xfrm>
          </p:grpSpPr>
          <p:sp>
            <p:nvSpPr>
              <p:cNvPr id="1101" name="Freeform 110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2" name="TextBox 110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3" name="Group 1103"/>
            <p:cNvGrpSpPr/>
            <p:nvPr/>
          </p:nvGrpSpPr>
          <p:grpSpPr>
            <a:xfrm>
              <a:off x="2098705" y="817255"/>
              <a:ext cx="24348" cy="24348"/>
              <a:chOff x="0" y="0"/>
              <a:chExt cx="812800" cy="812800"/>
            </a:xfrm>
          </p:grpSpPr>
          <p:sp>
            <p:nvSpPr>
              <p:cNvPr id="1104" name="Freeform 110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5" name="TextBox 110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6" name="Group 1106"/>
            <p:cNvGrpSpPr/>
            <p:nvPr/>
          </p:nvGrpSpPr>
          <p:grpSpPr>
            <a:xfrm>
              <a:off x="1558493" y="1049273"/>
              <a:ext cx="37332" cy="37332"/>
              <a:chOff x="0" y="0"/>
              <a:chExt cx="812800" cy="812800"/>
            </a:xfrm>
          </p:grpSpPr>
          <p:sp>
            <p:nvSpPr>
              <p:cNvPr id="1107" name="Freeform 110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08" name="TextBox 110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09" name="Group 1109"/>
            <p:cNvGrpSpPr/>
            <p:nvPr/>
          </p:nvGrpSpPr>
          <p:grpSpPr>
            <a:xfrm>
              <a:off x="1930747" y="973470"/>
              <a:ext cx="62121" cy="62121"/>
              <a:chOff x="0" y="0"/>
              <a:chExt cx="812800" cy="812800"/>
            </a:xfrm>
          </p:grpSpPr>
          <p:sp>
            <p:nvSpPr>
              <p:cNvPr id="1110" name="Freeform 11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1" name="TextBox 111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2" name="Group 1112"/>
            <p:cNvGrpSpPr/>
            <p:nvPr/>
          </p:nvGrpSpPr>
          <p:grpSpPr>
            <a:xfrm>
              <a:off x="1937460" y="884072"/>
              <a:ext cx="24348" cy="24348"/>
              <a:chOff x="0" y="0"/>
              <a:chExt cx="812800" cy="812800"/>
            </a:xfrm>
          </p:grpSpPr>
          <p:sp>
            <p:nvSpPr>
              <p:cNvPr id="1113" name="Freeform 11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4" name="TextBox 111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5" name="Group 1115"/>
            <p:cNvGrpSpPr/>
            <p:nvPr/>
          </p:nvGrpSpPr>
          <p:grpSpPr>
            <a:xfrm>
              <a:off x="1215982" y="1135940"/>
              <a:ext cx="24348" cy="24348"/>
              <a:chOff x="0" y="0"/>
              <a:chExt cx="812800" cy="812800"/>
            </a:xfrm>
          </p:grpSpPr>
          <p:sp>
            <p:nvSpPr>
              <p:cNvPr id="1116" name="Freeform 11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17" name="TextBox 111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18" name="Group 1118"/>
            <p:cNvGrpSpPr/>
            <p:nvPr/>
          </p:nvGrpSpPr>
          <p:grpSpPr>
            <a:xfrm>
              <a:off x="1428511" y="961296"/>
              <a:ext cx="24348" cy="24348"/>
              <a:chOff x="0" y="0"/>
              <a:chExt cx="812800" cy="812800"/>
            </a:xfrm>
          </p:grpSpPr>
          <p:sp>
            <p:nvSpPr>
              <p:cNvPr id="1119" name="Freeform 11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0" name="TextBox 112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1" name="Group 1121"/>
            <p:cNvGrpSpPr/>
            <p:nvPr/>
          </p:nvGrpSpPr>
          <p:grpSpPr>
            <a:xfrm>
              <a:off x="1679629" y="964236"/>
              <a:ext cx="24348" cy="24348"/>
              <a:chOff x="0" y="0"/>
              <a:chExt cx="812800" cy="812800"/>
            </a:xfrm>
          </p:grpSpPr>
          <p:sp>
            <p:nvSpPr>
              <p:cNvPr id="1122" name="Freeform 11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3" name="TextBox 112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4" name="Group 1124"/>
            <p:cNvGrpSpPr/>
            <p:nvPr/>
          </p:nvGrpSpPr>
          <p:grpSpPr>
            <a:xfrm>
              <a:off x="2162838" y="936948"/>
              <a:ext cx="24348" cy="24348"/>
              <a:chOff x="0" y="0"/>
              <a:chExt cx="812800" cy="812800"/>
            </a:xfrm>
          </p:grpSpPr>
          <p:sp>
            <p:nvSpPr>
              <p:cNvPr id="1125" name="Freeform 112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6" name="TextBox 112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27" name="Group 1127"/>
            <p:cNvGrpSpPr/>
            <p:nvPr/>
          </p:nvGrpSpPr>
          <p:grpSpPr>
            <a:xfrm>
              <a:off x="2312124" y="840106"/>
              <a:ext cx="24348" cy="24348"/>
              <a:chOff x="0" y="0"/>
              <a:chExt cx="812800" cy="812800"/>
            </a:xfrm>
          </p:grpSpPr>
          <p:sp>
            <p:nvSpPr>
              <p:cNvPr id="1128" name="Freeform 11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" name="TextBox 112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0" name="Group 1130"/>
            <p:cNvGrpSpPr/>
            <p:nvPr/>
          </p:nvGrpSpPr>
          <p:grpSpPr>
            <a:xfrm>
              <a:off x="1030159" y="1123973"/>
              <a:ext cx="24348" cy="24348"/>
              <a:chOff x="0" y="0"/>
              <a:chExt cx="812800" cy="812800"/>
            </a:xfrm>
          </p:grpSpPr>
          <p:sp>
            <p:nvSpPr>
              <p:cNvPr id="1131" name="Freeform 11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2" name="TextBox 113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3" name="Group 1133"/>
            <p:cNvGrpSpPr/>
            <p:nvPr/>
          </p:nvGrpSpPr>
          <p:grpSpPr>
            <a:xfrm>
              <a:off x="2442025" y="939888"/>
              <a:ext cx="24348" cy="24348"/>
              <a:chOff x="0" y="0"/>
              <a:chExt cx="812800" cy="812800"/>
            </a:xfrm>
          </p:grpSpPr>
          <p:sp>
            <p:nvSpPr>
              <p:cNvPr id="1134" name="Freeform 11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5" name="TextBox 113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6" name="Group 1136"/>
            <p:cNvGrpSpPr/>
            <p:nvPr/>
          </p:nvGrpSpPr>
          <p:grpSpPr>
            <a:xfrm>
              <a:off x="1762300" y="1075803"/>
              <a:ext cx="37332" cy="37332"/>
              <a:chOff x="0" y="0"/>
              <a:chExt cx="812800" cy="812800"/>
            </a:xfrm>
          </p:grpSpPr>
          <p:sp>
            <p:nvSpPr>
              <p:cNvPr id="1137" name="Freeform 11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8" name="TextBox 113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39" name="Group 1139"/>
            <p:cNvGrpSpPr/>
            <p:nvPr/>
          </p:nvGrpSpPr>
          <p:grpSpPr>
            <a:xfrm>
              <a:off x="2683300" y="858914"/>
              <a:ext cx="37332" cy="37332"/>
              <a:chOff x="0" y="0"/>
              <a:chExt cx="812800" cy="812800"/>
            </a:xfrm>
          </p:grpSpPr>
          <p:sp>
            <p:nvSpPr>
              <p:cNvPr id="1140" name="Freeform 11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1" name="TextBox 114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2" name="Group 1142"/>
            <p:cNvGrpSpPr/>
            <p:nvPr/>
          </p:nvGrpSpPr>
          <p:grpSpPr>
            <a:xfrm>
              <a:off x="3068954" y="954804"/>
              <a:ext cx="37332" cy="37332"/>
              <a:chOff x="0" y="0"/>
              <a:chExt cx="812800" cy="812800"/>
            </a:xfrm>
          </p:grpSpPr>
          <p:sp>
            <p:nvSpPr>
              <p:cNvPr id="1143" name="Freeform 114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4" name="TextBox 114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5" name="Group 1145"/>
            <p:cNvGrpSpPr/>
            <p:nvPr/>
          </p:nvGrpSpPr>
          <p:grpSpPr>
            <a:xfrm>
              <a:off x="3366128" y="750701"/>
              <a:ext cx="24348" cy="24348"/>
              <a:chOff x="0" y="0"/>
              <a:chExt cx="812800" cy="812800"/>
            </a:xfrm>
          </p:grpSpPr>
          <p:sp>
            <p:nvSpPr>
              <p:cNvPr id="1146" name="Freeform 114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47" name="TextBox 114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48" name="Group 1148"/>
            <p:cNvGrpSpPr/>
            <p:nvPr/>
          </p:nvGrpSpPr>
          <p:grpSpPr>
            <a:xfrm>
              <a:off x="3496029" y="880602"/>
              <a:ext cx="24348" cy="24348"/>
              <a:chOff x="0" y="0"/>
              <a:chExt cx="812800" cy="812800"/>
            </a:xfrm>
          </p:grpSpPr>
          <p:sp>
            <p:nvSpPr>
              <p:cNvPr id="1149" name="Freeform 114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0" name="TextBox 115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1" name="Group 1151"/>
            <p:cNvGrpSpPr/>
            <p:nvPr/>
          </p:nvGrpSpPr>
          <p:grpSpPr>
            <a:xfrm>
              <a:off x="3668818" y="809987"/>
              <a:ext cx="24348" cy="24348"/>
              <a:chOff x="0" y="0"/>
              <a:chExt cx="812800" cy="812800"/>
            </a:xfrm>
          </p:grpSpPr>
          <p:sp>
            <p:nvSpPr>
              <p:cNvPr id="1152" name="Freeform 115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3" name="TextBox 1153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4" name="Group 1154"/>
            <p:cNvGrpSpPr/>
            <p:nvPr/>
          </p:nvGrpSpPr>
          <p:grpSpPr>
            <a:xfrm>
              <a:off x="3957217" y="815758"/>
              <a:ext cx="24348" cy="24348"/>
              <a:chOff x="0" y="0"/>
              <a:chExt cx="812800" cy="812800"/>
            </a:xfrm>
          </p:grpSpPr>
          <p:sp>
            <p:nvSpPr>
              <p:cNvPr id="1155" name="Freeform 115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TextBox 1156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57" name="Group 1157"/>
            <p:cNvGrpSpPr/>
            <p:nvPr/>
          </p:nvGrpSpPr>
          <p:grpSpPr>
            <a:xfrm>
              <a:off x="4160043" y="915540"/>
              <a:ext cx="24348" cy="24348"/>
              <a:chOff x="0" y="0"/>
              <a:chExt cx="812800" cy="812800"/>
            </a:xfrm>
          </p:grpSpPr>
          <p:sp>
            <p:nvSpPr>
              <p:cNvPr id="1158" name="Freeform 115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06E5C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TextBox 1159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0" name="Group 1160"/>
            <p:cNvGrpSpPr/>
            <p:nvPr/>
          </p:nvGrpSpPr>
          <p:grpSpPr>
            <a:xfrm>
              <a:off x="3826670" y="936948"/>
              <a:ext cx="24348" cy="24348"/>
              <a:chOff x="0" y="0"/>
              <a:chExt cx="812800" cy="812800"/>
            </a:xfrm>
          </p:grpSpPr>
          <p:sp>
            <p:nvSpPr>
              <p:cNvPr id="1161" name="Freeform 116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TextBox 1162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3" name="Group 1163"/>
            <p:cNvGrpSpPr/>
            <p:nvPr/>
          </p:nvGrpSpPr>
          <p:grpSpPr>
            <a:xfrm>
              <a:off x="2953599" y="891193"/>
              <a:ext cx="24348" cy="24348"/>
              <a:chOff x="0" y="0"/>
              <a:chExt cx="812800" cy="812800"/>
            </a:xfrm>
          </p:grpSpPr>
          <p:sp>
            <p:nvSpPr>
              <p:cNvPr id="1164" name="Freeform 116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5" name="TextBox 1165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6" name="Group 1166"/>
            <p:cNvGrpSpPr/>
            <p:nvPr/>
          </p:nvGrpSpPr>
          <p:grpSpPr>
            <a:xfrm>
              <a:off x="1208821" y="1004530"/>
              <a:ext cx="24348" cy="24348"/>
              <a:chOff x="0" y="0"/>
              <a:chExt cx="812800" cy="812800"/>
            </a:xfrm>
          </p:grpSpPr>
          <p:sp>
            <p:nvSpPr>
              <p:cNvPr id="1167" name="Freeform 116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F586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8" name="TextBox 116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69" name="Group 1169"/>
            <p:cNvGrpSpPr/>
            <p:nvPr/>
          </p:nvGrpSpPr>
          <p:grpSpPr>
            <a:xfrm>
              <a:off x="816872" y="988583"/>
              <a:ext cx="24348" cy="24348"/>
              <a:chOff x="0" y="0"/>
              <a:chExt cx="812800" cy="812800"/>
            </a:xfrm>
          </p:grpSpPr>
          <p:sp>
            <p:nvSpPr>
              <p:cNvPr id="1170" name="Freeform 117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TextBox 1171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2" name="Group 1172"/>
            <p:cNvGrpSpPr/>
            <p:nvPr/>
          </p:nvGrpSpPr>
          <p:grpSpPr>
            <a:xfrm>
              <a:off x="3272087" y="853232"/>
              <a:ext cx="24348" cy="24348"/>
              <a:chOff x="0" y="0"/>
              <a:chExt cx="812800" cy="812800"/>
            </a:xfrm>
          </p:grpSpPr>
          <p:sp>
            <p:nvSpPr>
              <p:cNvPr id="1173" name="Freeform 117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TextBox 1174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5" name="Group 1175"/>
            <p:cNvGrpSpPr/>
            <p:nvPr/>
          </p:nvGrpSpPr>
          <p:grpSpPr>
            <a:xfrm>
              <a:off x="4448224" y="891193"/>
              <a:ext cx="24348" cy="24348"/>
              <a:chOff x="0" y="0"/>
              <a:chExt cx="812800" cy="812800"/>
            </a:xfrm>
          </p:grpSpPr>
          <p:sp>
            <p:nvSpPr>
              <p:cNvPr id="1176" name="Freeform 117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TextBox 1177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  <p:grpSp>
          <p:nvGrpSpPr>
            <p:cNvPr id="1178" name="Group 1178"/>
            <p:cNvGrpSpPr/>
            <p:nvPr/>
          </p:nvGrpSpPr>
          <p:grpSpPr>
            <a:xfrm>
              <a:off x="2245752" y="992356"/>
              <a:ext cx="24348" cy="24348"/>
              <a:chOff x="0" y="0"/>
              <a:chExt cx="812800" cy="812800"/>
            </a:xfrm>
          </p:grpSpPr>
          <p:sp>
            <p:nvSpPr>
              <p:cNvPr id="1179" name="Freeform 117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TextBox 118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9414" tIns="59414" rIns="59414" bIns="59414" rtlCol="0" anchor="ctr"/>
              <a:lstStyle/>
              <a:p>
                <a:pPr algn="ctr">
                  <a:lnSpc>
                    <a:spcPts val="2929"/>
                  </a:lnSpc>
                </a:pPr>
                <a:endParaRPr/>
              </a:p>
            </p:txBody>
          </p:sp>
        </p:grpSp>
      </p:grpSp>
      <p:grpSp>
        <p:nvGrpSpPr>
          <p:cNvPr id="1181" name="Group 1181"/>
          <p:cNvGrpSpPr/>
          <p:nvPr/>
        </p:nvGrpSpPr>
        <p:grpSpPr>
          <a:xfrm>
            <a:off x="11267847" y="7553037"/>
            <a:ext cx="1712759" cy="603970"/>
            <a:chOff x="0" y="0"/>
            <a:chExt cx="2283678" cy="805293"/>
          </a:xfrm>
        </p:grpSpPr>
        <p:grpSp>
          <p:nvGrpSpPr>
            <p:cNvPr id="1182" name="Group 1182"/>
            <p:cNvGrpSpPr/>
            <p:nvPr/>
          </p:nvGrpSpPr>
          <p:grpSpPr>
            <a:xfrm>
              <a:off x="655032" y="77450"/>
              <a:ext cx="1095096" cy="223065"/>
              <a:chOff x="0" y="0"/>
              <a:chExt cx="298089" cy="60719"/>
            </a:xfrm>
          </p:grpSpPr>
          <p:sp>
            <p:nvSpPr>
              <p:cNvPr id="1183" name="Freeform 1183"/>
              <p:cNvSpPr/>
              <p:nvPr/>
            </p:nvSpPr>
            <p:spPr>
              <a:xfrm>
                <a:off x="0" y="0"/>
                <a:ext cx="298089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298089" h="60719">
                    <a:moveTo>
                      <a:pt x="30360" y="0"/>
                    </a:moveTo>
                    <a:lnTo>
                      <a:pt x="267729" y="0"/>
                    </a:lnTo>
                    <a:cubicBezTo>
                      <a:pt x="284497" y="0"/>
                      <a:pt x="298089" y="13592"/>
                      <a:pt x="298089" y="30360"/>
                    </a:cubicBezTo>
                    <a:lnTo>
                      <a:pt x="298089" y="30360"/>
                    </a:lnTo>
                    <a:cubicBezTo>
                      <a:pt x="298089" y="38411"/>
                      <a:pt x="294891" y="46134"/>
                      <a:pt x="289197" y="51827"/>
                    </a:cubicBezTo>
                    <a:cubicBezTo>
                      <a:pt x="283503" y="57521"/>
                      <a:pt x="275781" y="60719"/>
                      <a:pt x="267729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4" name="TextBox 1184"/>
              <p:cNvSpPr txBox="1"/>
              <p:nvPr/>
            </p:nvSpPr>
            <p:spPr>
              <a:xfrm>
                <a:off x="0" y="-38100"/>
                <a:ext cx="298089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85" name="Group 1185"/>
            <p:cNvGrpSpPr/>
            <p:nvPr/>
          </p:nvGrpSpPr>
          <p:grpSpPr>
            <a:xfrm rot="-6435514">
              <a:off x="1099505" y="112093"/>
              <a:ext cx="472216" cy="721413"/>
              <a:chOff x="0" y="0"/>
              <a:chExt cx="1496438" cy="2286134"/>
            </a:xfrm>
          </p:grpSpPr>
          <p:sp>
            <p:nvSpPr>
              <p:cNvPr id="1186" name="Freeform 1186"/>
              <p:cNvSpPr/>
              <p:nvPr/>
            </p:nvSpPr>
            <p:spPr>
              <a:xfrm>
                <a:off x="0" y="0"/>
                <a:ext cx="1496438" cy="2286134"/>
              </a:xfrm>
              <a:custGeom>
                <a:avLst/>
                <a:gdLst/>
                <a:ahLst/>
                <a:cxnLst/>
                <a:rect l="l" t="t" r="r" b="b"/>
                <a:pathLst>
                  <a:path w="1496438" h="2286134">
                    <a:moveTo>
                      <a:pt x="748219" y="0"/>
                    </a:moveTo>
                    <a:cubicBezTo>
                      <a:pt x="334989" y="0"/>
                      <a:pt x="0" y="511768"/>
                      <a:pt x="0" y="1143067"/>
                    </a:cubicBezTo>
                    <a:cubicBezTo>
                      <a:pt x="0" y="1774365"/>
                      <a:pt x="334989" y="2286134"/>
                      <a:pt x="748219" y="2286134"/>
                    </a:cubicBezTo>
                    <a:cubicBezTo>
                      <a:pt x="1161449" y="2286134"/>
                      <a:pt x="1496438" y="1774365"/>
                      <a:pt x="1496438" y="1143067"/>
                    </a:cubicBezTo>
                    <a:cubicBezTo>
                      <a:pt x="1496438" y="511768"/>
                      <a:pt x="1161449" y="0"/>
                      <a:pt x="748219" y="0"/>
                    </a:cubicBezTo>
                    <a:close/>
                  </a:path>
                </a:pathLst>
              </a:custGeom>
              <a:solidFill>
                <a:srgbClr val="F26D3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7" name="TextBox 1187"/>
              <p:cNvSpPr txBox="1"/>
              <p:nvPr/>
            </p:nvSpPr>
            <p:spPr>
              <a:xfrm>
                <a:off x="140291" y="176225"/>
                <a:ext cx="1215856" cy="189558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88" name="Group 1188"/>
            <p:cNvGrpSpPr/>
            <p:nvPr/>
          </p:nvGrpSpPr>
          <p:grpSpPr>
            <a:xfrm rot="-1317083">
              <a:off x="1240837" y="295204"/>
              <a:ext cx="631588" cy="326331"/>
              <a:chOff x="0" y="0"/>
              <a:chExt cx="171921" cy="88828"/>
            </a:xfrm>
          </p:grpSpPr>
          <p:sp>
            <p:nvSpPr>
              <p:cNvPr id="1189" name="Freeform 1189"/>
              <p:cNvSpPr/>
              <p:nvPr/>
            </p:nvSpPr>
            <p:spPr>
              <a:xfrm>
                <a:off x="0" y="0"/>
                <a:ext cx="171921" cy="88828"/>
              </a:xfrm>
              <a:custGeom>
                <a:avLst/>
                <a:gdLst/>
                <a:ahLst/>
                <a:cxnLst/>
                <a:rect l="l" t="t" r="r" b="b"/>
                <a:pathLst>
                  <a:path w="171921" h="88828">
                    <a:moveTo>
                      <a:pt x="44414" y="0"/>
                    </a:moveTo>
                    <a:lnTo>
                      <a:pt x="127506" y="0"/>
                    </a:lnTo>
                    <a:cubicBezTo>
                      <a:pt x="152036" y="0"/>
                      <a:pt x="171921" y="19885"/>
                      <a:pt x="171921" y="44414"/>
                    </a:cubicBezTo>
                    <a:lnTo>
                      <a:pt x="171921" y="44414"/>
                    </a:lnTo>
                    <a:cubicBezTo>
                      <a:pt x="171921" y="56194"/>
                      <a:pt x="167241" y="67490"/>
                      <a:pt x="158912" y="75820"/>
                    </a:cubicBezTo>
                    <a:cubicBezTo>
                      <a:pt x="150583" y="84149"/>
                      <a:pt x="139286" y="88828"/>
                      <a:pt x="127506" y="88828"/>
                    </a:cubicBezTo>
                    <a:lnTo>
                      <a:pt x="44414" y="88828"/>
                    </a:lnTo>
                    <a:cubicBezTo>
                      <a:pt x="19885" y="88828"/>
                      <a:pt x="0" y="68943"/>
                      <a:pt x="0" y="44414"/>
                    </a:cubicBezTo>
                    <a:lnTo>
                      <a:pt x="0" y="44414"/>
                    </a:lnTo>
                    <a:cubicBezTo>
                      <a:pt x="0" y="19885"/>
                      <a:pt x="19885" y="0"/>
                      <a:pt x="44414" y="0"/>
                    </a:cubicBezTo>
                    <a:close/>
                  </a:path>
                </a:pathLst>
              </a:custGeom>
              <a:solidFill>
                <a:srgbClr val="F26D3D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0" name="TextBox 1190"/>
              <p:cNvSpPr txBox="1"/>
              <p:nvPr/>
            </p:nvSpPr>
            <p:spPr>
              <a:xfrm>
                <a:off x="0" y="-38100"/>
                <a:ext cx="171921" cy="126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1" name="Group 1191"/>
            <p:cNvGrpSpPr/>
            <p:nvPr/>
          </p:nvGrpSpPr>
          <p:grpSpPr>
            <a:xfrm rot="99135">
              <a:off x="3064" y="77450"/>
              <a:ext cx="730922" cy="223065"/>
              <a:chOff x="0" y="0"/>
              <a:chExt cx="198960" cy="60719"/>
            </a:xfrm>
          </p:grpSpPr>
          <p:sp>
            <p:nvSpPr>
              <p:cNvPr id="1192" name="Freeform 1192"/>
              <p:cNvSpPr/>
              <p:nvPr/>
            </p:nvSpPr>
            <p:spPr>
              <a:xfrm>
                <a:off x="0" y="0"/>
                <a:ext cx="198960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198960" h="60719">
                    <a:moveTo>
                      <a:pt x="30360" y="0"/>
                    </a:moveTo>
                    <a:lnTo>
                      <a:pt x="168600" y="0"/>
                    </a:lnTo>
                    <a:cubicBezTo>
                      <a:pt x="176652" y="0"/>
                      <a:pt x="184374" y="3199"/>
                      <a:pt x="190067" y="8892"/>
                    </a:cubicBezTo>
                    <a:cubicBezTo>
                      <a:pt x="195761" y="14586"/>
                      <a:pt x="198960" y="22308"/>
                      <a:pt x="198960" y="30360"/>
                    </a:cubicBezTo>
                    <a:lnTo>
                      <a:pt x="198960" y="30360"/>
                    </a:lnTo>
                    <a:cubicBezTo>
                      <a:pt x="198960" y="47127"/>
                      <a:pt x="185367" y="60719"/>
                      <a:pt x="168600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3" name="TextBox 1193"/>
              <p:cNvSpPr txBox="1"/>
              <p:nvPr/>
            </p:nvSpPr>
            <p:spPr>
              <a:xfrm>
                <a:off x="0" y="-38100"/>
                <a:ext cx="198960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4" name="Group 1194"/>
            <p:cNvGrpSpPr/>
            <p:nvPr/>
          </p:nvGrpSpPr>
          <p:grpSpPr>
            <a:xfrm rot="99135">
              <a:off x="468720" y="79164"/>
              <a:ext cx="849930" cy="233561"/>
              <a:chOff x="0" y="0"/>
              <a:chExt cx="231354" cy="63576"/>
            </a:xfrm>
          </p:grpSpPr>
          <p:sp>
            <p:nvSpPr>
              <p:cNvPr id="1195" name="Freeform 1195"/>
              <p:cNvSpPr/>
              <p:nvPr/>
            </p:nvSpPr>
            <p:spPr>
              <a:xfrm>
                <a:off x="0" y="0"/>
                <a:ext cx="231354" cy="63576"/>
              </a:xfrm>
              <a:custGeom>
                <a:avLst/>
                <a:gdLst/>
                <a:ahLst/>
                <a:cxnLst/>
                <a:rect l="l" t="t" r="r" b="b"/>
                <a:pathLst>
                  <a:path w="231354" h="63576">
                    <a:moveTo>
                      <a:pt x="31788" y="0"/>
                    </a:moveTo>
                    <a:lnTo>
                      <a:pt x="199566" y="0"/>
                    </a:lnTo>
                    <a:cubicBezTo>
                      <a:pt x="217122" y="0"/>
                      <a:pt x="231354" y="14232"/>
                      <a:pt x="231354" y="31788"/>
                    </a:cubicBezTo>
                    <a:lnTo>
                      <a:pt x="231354" y="31788"/>
                    </a:lnTo>
                    <a:cubicBezTo>
                      <a:pt x="231354" y="40219"/>
                      <a:pt x="228005" y="48304"/>
                      <a:pt x="222043" y="54266"/>
                    </a:cubicBezTo>
                    <a:cubicBezTo>
                      <a:pt x="216082" y="60227"/>
                      <a:pt x="207996" y="63576"/>
                      <a:pt x="199566" y="63576"/>
                    </a:cubicBezTo>
                    <a:lnTo>
                      <a:pt x="31788" y="63576"/>
                    </a:lnTo>
                    <a:cubicBezTo>
                      <a:pt x="14232" y="63576"/>
                      <a:pt x="0" y="49344"/>
                      <a:pt x="0" y="31788"/>
                    </a:cubicBezTo>
                    <a:lnTo>
                      <a:pt x="0" y="31788"/>
                    </a:lnTo>
                    <a:cubicBezTo>
                      <a:pt x="0" y="14232"/>
                      <a:pt x="14232" y="0"/>
                      <a:pt x="31788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6" name="TextBox 1196"/>
              <p:cNvSpPr txBox="1"/>
              <p:nvPr/>
            </p:nvSpPr>
            <p:spPr>
              <a:xfrm>
                <a:off x="0" y="-38100"/>
                <a:ext cx="231354" cy="1016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197" name="Group 1197"/>
            <p:cNvGrpSpPr/>
            <p:nvPr/>
          </p:nvGrpSpPr>
          <p:grpSpPr>
            <a:xfrm>
              <a:off x="1871821" y="44028"/>
              <a:ext cx="256487" cy="347531"/>
              <a:chOff x="0" y="0"/>
              <a:chExt cx="812800" cy="1101314"/>
            </a:xfrm>
          </p:grpSpPr>
          <p:sp>
            <p:nvSpPr>
              <p:cNvPr id="1198" name="Freeform 1198"/>
              <p:cNvSpPr/>
              <p:nvPr/>
            </p:nvSpPr>
            <p:spPr>
              <a:xfrm>
                <a:off x="0" y="0"/>
                <a:ext cx="812800" cy="1101314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1101314">
                    <a:moveTo>
                      <a:pt x="406400" y="0"/>
                    </a:moveTo>
                    <a:cubicBezTo>
                      <a:pt x="181951" y="0"/>
                      <a:pt x="0" y="246538"/>
                      <a:pt x="0" y="550657"/>
                    </a:cubicBezTo>
                    <a:cubicBezTo>
                      <a:pt x="0" y="854777"/>
                      <a:pt x="181951" y="1101314"/>
                      <a:pt x="406400" y="1101314"/>
                    </a:cubicBezTo>
                    <a:cubicBezTo>
                      <a:pt x="630849" y="1101314"/>
                      <a:pt x="812800" y="854777"/>
                      <a:pt x="812800" y="550657"/>
                    </a:cubicBezTo>
                    <a:cubicBezTo>
                      <a:pt x="812800" y="24653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99" name="TextBox 1199"/>
              <p:cNvSpPr txBox="1"/>
              <p:nvPr/>
            </p:nvSpPr>
            <p:spPr>
              <a:xfrm>
                <a:off x="76200" y="65148"/>
                <a:ext cx="660400" cy="9329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0" name="Group 1200"/>
            <p:cNvGrpSpPr/>
            <p:nvPr/>
          </p:nvGrpSpPr>
          <p:grpSpPr>
            <a:xfrm rot="-5400000">
              <a:off x="1833801" y="-58318"/>
              <a:ext cx="314109" cy="585645"/>
              <a:chOff x="0" y="0"/>
              <a:chExt cx="995402" cy="1855890"/>
            </a:xfrm>
          </p:grpSpPr>
          <p:sp>
            <p:nvSpPr>
              <p:cNvPr id="1201" name="Freeform 1201"/>
              <p:cNvSpPr/>
              <p:nvPr/>
            </p:nvSpPr>
            <p:spPr>
              <a:xfrm>
                <a:off x="0" y="0"/>
                <a:ext cx="995402" cy="1855890"/>
              </a:xfrm>
              <a:custGeom>
                <a:avLst/>
                <a:gdLst/>
                <a:ahLst/>
                <a:cxnLst/>
                <a:rect l="l" t="t" r="r" b="b"/>
                <a:pathLst>
                  <a:path w="995402" h="1855890">
                    <a:moveTo>
                      <a:pt x="497701" y="0"/>
                    </a:moveTo>
                    <a:cubicBezTo>
                      <a:pt x="222828" y="0"/>
                      <a:pt x="0" y="415455"/>
                      <a:pt x="0" y="927945"/>
                    </a:cubicBezTo>
                    <a:cubicBezTo>
                      <a:pt x="0" y="1440435"/>
                      <a:pt x="222828" y="1855890"/>
                      <a:pt x="497701" y="1855890"/>
                    </a:cubicBezTo>
                    <a:cubicBezTo>
                      <a:pt x="772573" y="1855890"/>
                      <a:pt x="995402" y="1440435"/>
                      <a:pt x="995402" y="927945"/>
                    </a:cubicBezTo>
                    <a:cubicBezTo>
                      <a:pt x="995402" y="415455"/>
                      <a:pt x="772573" y="0"/>
                      <a:pt x="497701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2" name="TextBox 1202"/>
              <p:cNvSpPr txBox="1"/>
              <p:nvPr/>
            </p:nvSpPr>
            <p:spPr>
              <a:xfrm>
                <a:off x="93319" y="135890"/>
                <a:ext cx="808764" cy="1546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3" name="Group 1203"/>
            <p:cNvGrpSpPr/>
            <p:nvPr/>
          </p:nvGrpSpPr>
          <p:grpSpPr>
            <a:xfrm>
              <a:off x="1033212" y="77450"/>
              <a:ext cx="1095096" cy="223065"/>
              <a:chOff x="0" y="0"/>
              <a:chExt cx="298089" cy="60719"/>
            </a:xfrm>
          </p:grpSpPr>
          <p:sp>
            <p:nvSpPr>
              <p:cNvPr id="1204" name="Freeform 1204"/>
              <p:cNvSpPr/>
              <p:nvPr/>
            </p:nvSpPr>
            <p:spPr>
              <a:xfrm>
                <a:off x="0" y="0"/>
                <a:ext cx="298089" cy="60719"/>
              </a:xfrm>
              <a:custGeom>
                <a:avLst/>
                <a:gdLst/>
                <a:ahLst/>
                <a:cxnLst/>
                <a:rect l="l" t="t" r="r" b="b"/>
                <a:pathLst>
                  <a:path w="298089" h="60719">
                    <a:moveTo>
                      <a:pt x="30360" y="0"/>
                    </a:moveTo>
                    <a:lnTo>
                      <a:pt x="267729" y="0"/>
                    </a:lnTo>
                    <a:cubicBezTo>
                      <a:pt x="284497" y="0"/>
                      <a:pt x="298089" y="13592"/>
                      <a:pt x="298089" y="30360"/>
                    </a:cubicBezTo>
                    <a:lnTo>
                      <a:pt x="298089" y="30360"/>
                    </a:lnTo>
                    <a:cubicBezTo>
                      <a:pt x="298089" y="38411"/>
                      <a:pt x="294891" y="46134"/>
                      <a:pt x="289197" y="51827"/>
                    </a:cubicBezTo>
                    <a:cubicBezTo>
                      <a:pt x="283503" y="57521"/>
                      <a:pt x="275781" y="60719"/>
                      <a:pt x="267729" y="60719"/>
                    </a:cubicBezTo>
                    <a:lnTo>
                      <a:pt x="30360" y="60719"/>
                    </a:lnTo>
                    <a:cubicBezTo>
                      <a:pt x="13592" y="60719"/>
                      <a:pt x="0" y="47127"/>
                      <a:pt x="0" y="30360"/>
                    </a:cubicBezTo>
                    <a:lnTo>
                      <a:pt x="0" y="30360"/>
                    </a:lnTo>
                    <a:cubicBezTo>
                      <a:pt x="0" y="13592"/>
                      <a:pt x="13592" y="0"/>
                      <a:pt x="30360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5" name="TextBox 1205"/>
              <p:cNvSpPr txBox="1"/>
              <p:nvPr/>
            </p:nvSpPr>
            <p:spPr>
              <a:xfrm>
                <a:off x="0" y="-38100"/>
                <a:ext cx="298089" cy="988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6" name="Group 1206"/>
            <p:cNvGrpSpPr/>
            <p:nvPr/>
          </p:nvGrpSpPr>
          <p:grpSpPr>
            <a:xfrm rot="-5043886">
              <a:off x="892909" y="57944"/>
              <a:ext cx="349034" cy="257949"/>
              <a:chOff x="0" y="0"/>
              <a:chExt cx="95008" cy="70215"/>
            </a:xfrm>
          </p:grpSpPr>
          <p:sp>
            <p:nvSpPr>
              <p:cNvPr id="1207" name="Freeform 1207"/>
              <p:cNvSpPr/>
              <p:nvPr/>
            </p:nvSpPr>
            <p:spPr>
              <a:xfrm>
                <a:off x="0" y="0"/>
                <a:ext cx="95008" cy="70215"/>
              </a:xfrm>
              <a:custGeom>
                <a:avLst/>
                <a:gdLst/>
                <a:ahLst/>
                <a:cxnLst/>
                <a:rect l="l" t="t" r="r" b="b"/>
                <a:pathLst>
                  <a:path w="95008" h="70215">
                    <a:moveTo>
                      <a:pt x="35107" y="0"/>
                    </a:moveTo>
                    <a:lnTo>
                      <a:pt x="59901" y="0"/>
                    </a:lnTo>
                    <a:cubicBezTo>
                      <a:pt x="79290" y="0"/>
                      <a:pt x="95008" y="15718"/>
                      <a:pt x="95008" y="35107"/>
                    </a:cubicBezTo>
                    <a:lnTo>
                      <a:pt x="95008" y="35107"/>
                    </a:lnTo>
                    <a:cubicBezTo>
                      <a:pt x="95008" y="44418"/>
                      <a:pt x="91310" y="53348"/>
                      <a:pt x="84726" y="59932"/>
                    </a:cubicBezTo>
                    <a:cubicBezTo>
                      <a:pt x="78142" y="66516"/>
                      <a:pt x="69212" y="70215"/>
                      <a:pt x="59901" y="70215"/>
                    </a:cubicBezTo>
                    <a:lnTo>
                      <a:pt x="35107" y="70215"/>
                    </a:lnTo>
                    <a:cubicBezTo>
                      <a:pt x="15718" y="70215"/>
                      <a:pt x="0" y="54497"/>
                      <a:pt x="0" y="35107"/>
                    </a:cubicBezTo>
                    <a:lnTo>
                      <a:pt x="0" y="35107"/>
                    </a:lnTo>
                    <a:cubicBezTo>
                      <a:pt x="0" y="15718"/>
                      <a:pt x="15718" y="0"/>
                      <a:pt x="35107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08" name="TextBox 1208"/>
              <p:cNvSpPr txBox="1"/>
              <p:nvPr/>
            </p:nvSpPr>
            <p:spPr>
              <a:xfrm>
                <a:off x="0" y="-38100"/>
                <a:ext cx="95008" cy="10831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09" name="Group 1209"/>
            <p:cNvGrpSpPr/>
            <p:nvPr/>
          </p:nvGrpSpPr>
          <p:grpSpPr>
            <a:xfrm rot="-5043886">
              <a:off x="-35611" y="128805"/>
              <a:ext cx="289487" cy="183185"/>
              <a:chOff x="0" y="0"/>
              <a:chExt cx="78799" cy="49864"/>
            </a:xfrm>
          </p:grpSpPr>
          <p:sp>
            <p:nvSpPr>
              <p:cNvPr id="1210" name="Freeform 1210"/>
              <p:cNvSpPr/>
              <p:nvPr/>
            </p:nvSpPr>
            <p:spPr>
              <a:xfrm>
                <a:off x="0" y="0"/>
                <a:ext cx="78799" cy="49864"/>
              </a:xfrm>
              <a:custGeom>
                <a:avLst/>
                <a:gdLst/>
                <a:ahLst/>
                <a:cxnLst/>
                <a:rect l="l" t="t" r="r" b="b"/>
                <a:pathLst>
                  <a:path w="78799" h="49864">
                    <a:moveTo>
                      <a:pt x="24932" y="0"/>
                    </a:moveTo>
                    <a:lnTo>
                      <a:pt x="53868" y="0"/>
                    </a:lnTo>
                    <a:cubicBezTo>
                      <a:pt x="60480" y="0"/>
                      <a:pt x="66821" y="2627"/>
                      <a:pt x="71497" y="7302"/>
                    </a:cubicBezTo>
                    <a:cubicBezTo>
                      <a:pt x="76173" y="11978"/>
                      <a:pt x="78799" y="18319"/>
                      <a:pt x="78799" y="24932"/>
                    </a:cubicBezTo>
                    <a:lnTo>
                      <a:pt x="78799" y="24932"/>
                    </a:lnTo>
                    <a:cubicBezTo>
                      <a:pt x="78799" y="31544"/>
                      <a:pt x="76173" y="37886"/>
                      <a:pt x="71497" y="42561"/>
                    </a:cubicBezTo>
                    <a:cubicBezTo>
                      <a:pt x="66821" y="47237"/>
                      <a:pt x="60480" y="49864"/>
                      <a:pt x="53868" y="49864"/>
                    </a:cubicBezTo>
                    <a:lnTo>
                      <a:pt x="24932" y="49864"/>
                    </a:lnTo>
                    <a:cubicBezTo>
                      <a:pt x="18319" y="49864"/>
                      <a:pt x="11978" y="47237"/>
                      <a:pt x="7302" y="42561"/>
                    </a:cubicBezTo>
                    <a:cubicBezTo>
                      <a:pt x="2627" y="37886"/>
                      <a:pt x="0" y="31544"/>
                      <a:pt x="0" y="24932"/>
                    </a:cubicBezTo>
                    <a:lnTo>
                      <a:pt x="0" y="24932"/>
                    </a:lnTo>
                    <a:cubicBezTo>
                      <a:pt x="0" y="18319"/>
                      <a:pt x="2627" y="11978"/>
                      <a:pt x="7302" y="7302"/>
                    </a:cubicBezTo>
                    <a:cubicBezTo>
                      <a:pt x="11978" y="2627"/>
                      <a:pt x="18319" y="0"/>
                      <a:pt x="24932" y="0"/>
                    </a:cubicBezTo>
                    <a:close/>
                  </a:path>
                </a:pathLst>
              </a:custGeom>
              <a:solidFill>
                <a:srgbClr val="E1DCCA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1" name="TextBox 1211"/>
              <p:cNvSpPr txBox="1"/>
              <p:nvPr/>
            </p:nvSpPr>
            <p:spPr>
              <a:xfrm>
                <a:off x="0" y="-38100"/>
                <a:ext cx="78799" cy="8796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12" name="Group 1212"/>
            <p:cNvGrpSpPr/>
            <p:nvPr/>
          </p:nvGrpSpPr>
          <p:grpSpPr>
            <a:xfrm>
              <a:off x="1910525" y="92167"/>
              <a:ext cx="218839" cy="218839"/>
              <a:chOff x="0" y="0"/>
              <a:chExt cx="812800" cy="812800"/>
            </a:xfrm>
          </p:grpSpPr>
          <p:sp>
            <p:nvSpPr>
              <p:cNvPr id="1213" name="Freeform 12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4" name="TextBox 12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grpSp>
          <p:nvGrpSpPr>
            <p:cNvPr id="1215" name="Group 1215"/>
            <p:cNvGrpSpPr/>
            <p:nvPr/>
          </p:nvGrpSpPr>
          <p:grpSpPr>
            <a:xfrm>
              <a:off x="1964306" y="140306"/>
              <a:ext cx="124547" cy="124547"/>
              <a:chOff x="0" y="0"/>
              <a:chExt cx="812800" cy="812800"/>
            </a:xfrm>
          </p:grpSpPr>
          <p:sp>
            <p:nvSpPr>
              <p:cNvPr id="1216" name="Freeform 12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34237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17" name="TextBox 12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88"/>
                  </a:lnSpc>
                </a:pPr>
                <a:endParaRPr/>
              </a:p>
            </p:txBody>
          </p:sp>
        </p:grpSp>
        <p:sp>
          <p:nvSpPr>
            <p:cNvPr id="1218" name="AutoShape 1218"/>
            <p:cNvSpPr/>
            <p:nvPr/>
          </p:nvSpPr>
          <p:spPr>
            <a:xfrm>
              <a:off x="1139715" y="458369"/>
              <a:ext cx="558319" cy="14430"/>
            </a:xfrm>
            <a:prstGeom prst="line">
              <a:avLst/>
            </a:prstGeom>
            <a:ln w="50162" cap="flat">
              <a:solidFill>
                <a:srgbClr val="F0C642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219" name="TextBox 1219"/>
          <p:cNvSpPr txBox="1"/>
          <p:nvPr/>
        </p:nvSpPr>
        <p:spPr>
          <a:xfrm>
            <a:off x="550930" y="337101"/>
            <a:ext cx="287068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SALMON</a:t>
            </a:r>
          </a:p>
        </p:txBody>
      </p:sp>
      <p:sp>
        <p:nvSpPr>
          <p:cNvPr id="1220" name="TextBox 1220"/>
          <p:cNvSpPr txBox="1"/>
          <p:nvPr/>
        </p:nvSpPr>
        <p:spPr>
          <a:xfrm>
            <a:off x="7774042" y="4792009"/>
            <a:ext cx="2514957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SALMON LIFE CYCLE</a:t>
            </a:r>
          </a:p>
        </p:txBody>
      </p:sp>
      <p:sp>
        <p:nvSpPr>
          <p:cNvPr id="1221" name="TextBox 1221"/>
          <p:cNvSpPr txBox="1"/>
          <p:nvPr/>
        </p:nvSpPr>
        <p:spPr>
          <a:xfrm>
            <a:off x="13068072" y="2891334"/>
            <a:ext cx="2502456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SPAWNING SALMON</a:t>
            </a:r>
          </a:p>
        </p:txBody>
      </p:sp>
      <p:sp>
        <p:nvSpPr>
          <p:cNvPr id="1222" name="TextBox 1222"/>
          <p:cNvSpPr txBox="1"/>
          <p:nvPr/>
        </p:nvSpPr>
        <p:spPr>
          <a:xfrm>
            <a:off x="12695916" y="8228824"/>
            <a:ext cx="908685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ALEVIN</a:t>
            </a:r>
          </a:p>
        </p:txBody>
      </p:sp>
      <p:sp>
        <p:nvSpPr>
          <p:cNvPr id="1223" name="TextBox 1223"/>
          <p:cNvSpPr txBox="1"/>
          <p:nvPr/>
        </p:nvSpPr>
        <p:spPr>
          <a:xfrm>
            <a:off x="3453727" y="7505412"/>
            <a:ext cx="845820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SMOLT</a:t>
            </a:r>
          </a:p>
        </p:txBody>
      </p:sp>
      <p:sp>
        <p:nvSpPr>
          <p:cNvPr id="1224" name="TextBox 1224"/>
          <p:cNvSpPr txBox="1"/>
          <p:nvPr/>
        </p:nvSpPr>
        <p:spPr>
          <a:xfrm>
            <a:off x="2724588" y="4086847"/>
            <a:ext cx="1949767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ADULT SALMON</a:t>
            </a:r>
          </a:p>
        </p:txBody>
      </p:sp>
      <p:sp>
        <p:nvSpPr>
          <p:cNvPr id="1225" name="TextBox 1225"/>
          <p:cNvSpPr txBox="1"/>
          <p:nvPr/>
        </p:nvSpPr>
        <p:spPr>
          <a:xfrm>
            <a:off x="9797029" y="9370322"/>
            <a:ext cx="491971" cy="358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1"/>
              </a:lnSpc>
              <a:spcBef>
                <a:spcPct val="0"/>
              </a:spcBef>
            </a:pPr>
            <a:r>
              <a:rPr lang="en-US" sz="2001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FRY</a:t>
            </a:r>
          </a:p>
        </p:txBody>
      </p:sp>
      <p:sp>
        <p:nvSpPr>
          <p:cNvPr id="1226" name="TextBox 1226"/>
          <p:cNvSpPr txBox="1"/>
          <p:nvPr/>
        </p:nvSpPr>
        <p:spPr>
          <a:xfrm>
            <a:off x="14437350" y="4948565"/>
            <a:ext cx="672584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EGGS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35232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68" r="-128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3" t="-7809" r="-26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062184" y="2780737"/>
            <a:ext cx="540503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WATER VOLE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768599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6764116" y="2441133"/>
            <a:ext cx="4759767" cy="4759767"/>
          </a:xfrm>
          <a:custGeom>
            <a:avLst/>
            <a:gdLst/>
            <a:ahLst/>
            <a:cxnLst/>
            <a:rect l="l" t="t" r="r" b="b"/>
            <a:pathLst>
              <a:path w="4759767" h="4759767">
                <a:moveTo>
                  <a:pt x="0" y="0"/>
                </a:moveTo>
                <a:lnTo>
                  <a:pt x="4759768" y="0"/>
                </a:lnTo>
                <a:lnTo>
                  <a:pt x="4759768" y="4759767"/>
                </a:lnTo>
                <a:lnTo>
                  <a:pt x="0" y="4759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550930" y="337101"/>
            <a:ext cx="3885720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LIFECYCLES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059231" y="4382143"/>
            <a:ext cx="6169539" cy="826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MAYFLY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798233" y="8864410"/>
            <a:ext cx="3989815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5-minute task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14600" y="0"/>
            <a:ext cx="13258800" cy="9092189"/>
          </a:xfrm>
          <a:prstGeom prst="ellipse">
            <a:avLst/>
          </a:prstGeom>
          <a:blipFill>
            <a:blip r:embed="rId2"/>
            <a:stretch>
              <a:fillRect l="-4928" t="1" b="-76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AutoShape 12"/>
          <p:cNvSpPr/>
          <p:nvPr/>
        </p:nvSpPr>
        <p:spPr>
          <a:xfrm>
            <a:off x="668051" y="1191964"/>
            <a:ext cx="2753568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550930" y="337101"/>
            <a:ext cx="2870689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MAYFLY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41945" y="5095875"/>
            <a:ext cx="2404110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MAYFLY LIFE CYCLE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893352" y="6876554"/>
            <a:ext cx="672584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EGGS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67161" y="8742877"/>
            <a:ext cx="927497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NYMPH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473392" y="6209674"/>
            <a:ext cx="1197173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EMERGER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581289" y="1334657"/>
            <a:ext cx="1969294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ADULT SPINNER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53183" y="1966839"/>
            <a:ext cx="1440418" cy="3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6"/>
              </a:lnSpc>
              <a:spcBef>
                <a:spcPct val="0"/>
              </a:spcBef>
            </a:pPr>
            <a:r>
              <a:rPr lang="en-US" sz="1997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ADULT DUN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444886" y="293188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4" y="0"/>
                </a:lnTo>
                <a:lnTo>
                  <a:pt x="4843114" y="3335694"/>
                </a:lnTo>
                <a:lnTo>
                  <a:pt x="0" y="3335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0" y="5477173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423382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 flipH="1" flipV="1">
            <a:off x="5862772" y="4285378"/>
            <a:ext cx="5918085" cy="1716245"/>
          </a:xfrm>
          <a:custGeom>
            <a:avLst/>
            <a:gdLst/>
            <a:ahLst/>
            <a:cxnLst/>
            <a:rect l="l" t="t" r="r" b="b"/>
            <a:pathLst>
              <a:path w="5918085" h="1716245">
                <a:moveTo>
                  <a:pt x="5918085" y="1716244"/>
                </a:moveTo>
                <a:lnTo>
                  <a:pt x="0" y="1716244"/>
                </a:lnTo>
                <a:lnTo>
                  <a:pt x="0" y="0"/>
                </a:lnTo>
                <a:lnTo>
                  <a:pt x="5918085" y="0"/>
                </a:lnTo>
                <a:lnTo>
                  <a:pt x="5918085" y="17162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TextBox 27"/>
          <p:cNvSpPr txBox="1"/>
          <p:nvPr/>
        </p:nvSpPr>
        <p:spPr>
          <a:xfrm>
            <a:off x="550930" y="337101"/>
            <a:ext cx="4350942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FOOD CHAINS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877715" y="3832500"/>
            <a:ext cx="4532569" cy="2622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chemeClr val="accent5">
                    <a:lumMod val="50000"/>
                  </a:schemeClr>
                </a:solidFill>
                <a:latin typeface="Raleway Bold"/>
                <a:ea typeface="Raleway Bold"/>
                <a:cs typeface="Raleway Bold"/>
                <a:sym typeface="Raleway Bold"/>
              </a:rPr>
              <a:t>HOW MANY CAN YOU MAKE?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629061" y="8864410"/>
            <a:ext cx="4158987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10-minute task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668051" y="1191964"/>
            <a:ext cx="6982863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/>
          <p:cNvSpPr/>
          <p:nvPr/>
        </p:nvSpPr>
        <p:spPr>
          <a:xfrm>
            <a:off x="550930" y="4079458"/>
            <a:ext cx="3839572" cy="2547803"/>
          </a:xfrm>
          <a:custGeom>
            <a:avLst/>
            <a:gdLst/>
            <a:ahLst/>
            <a:cxnLst/>
            <a:rect l="l" t="t" r="r" b="b"/>
            <a:pathLst>
              <a:path w="3839572" h="2547803">
                <a:moveTo>
                  <a:pt x="0" y="0"/>
                </a:moveTo>
                <a:lnTo>
                  <a:pt x="3839571" y="0"/>
                </a:lnTo>
                <a:lnTo>
                  <a:pt x="3839571" y="2547803"/>
                </a:lnTo>
                <a:lnTo>
                  <a:pt x="0" y="254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3" t="-7809" r="-26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4946842" y="4136621"/>
            <a:ext cx="4015098" cy="2457281"/>
          </a:xfrm>
          <a:custGeom>
            <a:avLst/>
            <a:gdLst/>
            <a:ahLst/>
            <a:cxnLst/>
            <a:rect l="l" t="t" r="r" b="b"/>
            <a:pathLst>
              <a:path w="4015098" h="2457281">
                <a:moveTo>
                  <a:pt x="0" y="0"/>
                </a:moveTo>
                <a:lnTo>
                  <a:pt x="4015098" y="0"/>
                </a:lnTo>
                <a:lnTo>
                  <a:pt x="4015098" y="2457281"/>
                </a:lnTo>
                <a:lnTo>
                  <a:pt x="0" y="2457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8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9652310" y="4022295"/>
            <a:ext cx="3859823" cy="2571607"/>
          </a:xfrm>
          <a:custGeom>
            <a:avLst/>
            <a:gdLst/>
            <a:ahLst/>
            <a:cxnLst/>
            <a:rect l="l" t="t" r="r" b="b"/>
            <a:pathLst>
              <a:path w="3859823" h="2571607">
                <a:moveTo>
                  <a:pt x="0" y="0"/>
                </a:moveTo>
                <a:lnTo>
                  <a:pt x="3859822" y="0"/>
                </a:lnTo>
                <a:lnTo>
                  <a:pt x="3859822" y="2571607"/>
                </a:lnTo>
                <a:lnTo>
                  <a:pt x="0" y="2571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4197932" y="4022295"/>
            <a:ext cx="3585545" cy="2488564"/>
          </a:xfrm>
          <a:custGeom>
            <a:avLst/>
            <a:gdLst/>
            <a:ahLst/>
            <a:cxnLst/>
            <a:rect l="l" t="t" r="r" b="b"/>
            <a:pathLst>
              <a:path w="3585545" h="2488564">
                <a:moveTo>
                  <a:pt x="0" y="0"/>
                </a:moveTo>
                <a:lnTo>
                  <a:pt x="3585546" y="0"/>
                </a:lnTo>
                <a:lnTo>
                  <a:pt x="3585546" y="2488564"/>
                </a:lnTo>
                <a:lnTo>
                  <a:pt x="0" y="2488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17" r="-994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 flipH="1">
            <a:off x="4151349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TextBox 29"/>
          <p:cNvSpPr txBox="1"/>
          <p:nvPr/>
        </p:nvSpPr>
        <p:spPr>
          <a:xfrm>
            <a:off x="550930" y="337101"/>
            <a:ext cx="709998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FOOD CHAIN EXAMPLE</a:t>
            </a:r>
          </a:p>
        </p:txBody>
      </p:sp>
      <p:sp>
        <p:nvSpPr>
          <p:cNvPr id="30" name="Freeform 30"/>
          <p:cNvSpPr/>
          <p:nvPr/>
        </p:nvSpPr>
        <p:spPr>
          <a:xfrm flipH="1">
            <a:off x="8693880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 flipH="1">
            <a:off x="13235564" y="4553570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8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8" y="1599579"/>
                </a:lnTo>
                <a:lnTo>
                  <a:pt x="110315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0DE1-4E59-8B88-6217-C81FFEF97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>
            <a:extLst>
              <a:ext uri="{FF2B5EF4-FFF2-40B4-BE49-F238E27FC236}">
                <a16:creationId xmlns:a16="http://schemas.microsoft.com/office/drawing/2014/main" id="{A74A57AA-C321-E7C7-A1C7-962AB3D72973}"/>
              </a:ext>
            </a:extLst>
          </p:cNvPr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F75CA878-E4C2-5B6B-77BE-730B853B7A79}"/>
              </a:ext>
            </a:extLst>
          </p:cNvPr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55D15F2B-BFE3-EC35-1EC3-C6790BA1CAA5}"/>
                </a:ext>
              </a:extLst>
            </p:cNvPr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0AA32527-FA30-3123-7213-49C1EC4BEA8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8DA8D193-712F-F701-39B7-2874B1316B8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>
              <a:extLst>
                <a:ext uri="{FF2B5EF4-FFF2-40B4-BE49-F238E27FC236}">
                  <a16:creationId xmlns:a16="http://schemas.microsoft.com/office/drawing/2014/main" id="{EF92724D-F5AF-58E8-E067-014251445C5C}"/>
                </a:ext>
              </a:extLst>
            </p:cNvPr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A33CEDB8-3E48-C359-3BB3-51AF87921D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>
                <a:extLst>
                  <a:ext uri="{FF2B5EF4-FFF2-40B4-BE49-F238E27FC236}">
                    <a16:creationId xmlns:a16="http://schemas.microsoft.com/office/drawing/2014/main" id="{82EA7A67-A7A1-00E8-5162-41BC6841BD92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>
              <a:extLst>
                <a:ext uri="{FF2B5EF4-FFF2-40B4-BE49-F238E27FC236}">
                  <a16:creationId xmlns:a16="http://schemas.microsoft.com/office/drawing/2014/main" id="{84FDE5E9-7AF3-F2E2-E538-824A7A5F1FAF}"/>
                </a:ext>
              </a:extLst>
            </p:cNvPr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>
                <a:extLst>
                  <a:ext uri="{FF2B5EF4-FFF2-40B4-BE49-F238E27FC236}">
                    <a16:creationId xmlns:a16="http://schemas.microsoft.com/office/drawing/2014/main" id="{6182A8A2-AA0C-F49E-9D2E-CEFF59B831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>
                <a:extLst>
                  <a:ext uri="{FF2B5EF4-FFF2-40B4-BE49-F238E27FC236}">
                    <a16:creationId xmlns:a16="http://schemas.microsoft.com/office/drawing/2014/main" id="{1218B1BE-F3EB-6156-6FF7-F3A20FD6CE0B}"/>
                  </a:ext>
                </a:extLst>
              </p:cNvPr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6856B0CF-77B8-9885-9D8C-D0EF06742204}"/>
                </a:ext>
              </a:extLst>
            </p:cNvPr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919A6D08-A45D-E32A-E1E9-97295E78131B}"/>
                </a:ext>
              </a:extLst>
            </p:cNvPr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7E7908A0-5634-1648-6C18-882C588D6ED0}"/>
              </a:ext>
            </a:extLst>
          </p:cNvPr>
          <p:cNvSpPr/>
          <p:nvPr/>
        </p:nvSpPr>
        <p:spPr>
          <a:xfrm>
            <a:off x="550930" y="4079458"/>
            <a:ext cx="3839572" cy="2547803"/>
          </a:xfrm>
          <a:custGeom>
            <a:avLst/>
            <a:gdLst/>
            <a:ahLst/>
            <a:cxnLst/>
            <a:rect l="l" t="t" r="r" b="b"/>
            <a:pathLst>
              <a:path w="3839572" h="2547803">
                <a:moveTo>
                  <a:pt x="0" y="0"/>
                </a:moveTo>
                <a:lnTo>
                  <a:pt x="3839571" y="0"/>
                </a:lnTo>
                <a:lnTo>
                  <a:pt x="3839571" y="2547803"/>
                </a:lnTo>
                <a:lnTo>
                  <a:pt x="0" y="2547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3" t="-7809" r="-26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6CF86D10-05F5-EB6D-0C14-925D7CE09896}"/>
              </a:ext>
            </a:extLst>
          </p:cNvPr>
          <p:cNvSpPr/>
          <p:nvPr/>
        </p:nvSpPr>
        <p:spPr>
          <a:xfrm>
            <a:off x="4946842" y="4136621"/>
            <a:ext cx="4015098" cy="2457281"/>
          </a:xfrm>
          <a:custGeom>
            <a:avLst/>
            <a:gdLst/>
            <a:ahLst/>
            <a:cxnLst/>
            <a:rect l="l" t="t" r="r" b="b"/>
            <a:pathLst>
              <a:path w="4015098" h="2457281">
                <a:moveTo>
                  <a:pt x="0" y="0"/>
                </a:moveTo>
                <a:lnTo>
                  <a:pt x="4015098" y="0"/>
                </a:lnTo>
                <a:lnTo>
                  <a:pt x="4015098" y="2457281"/>
                </a:lnTo>
                <a:lnTo>
                  <a:pt x="0" y="24572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880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8DF301AC-759D-1E41-CCBF-5289DD89841E}"/>
              </a:ext>
            </a:extLst>
          </p:cNvPr>
          <p:cNvSpPr/>
          <p:nvPr/>
        </p:nvSpPr>
        <p:spPr>
          <a:xfrm>
            <a:off x="9652310" y="4022295"/>
            <a:ext cx="3859823" cy="2571607"/>
          </a:xfrm>
          <a:custGeom>
            <a:avLst/>
            <a:gdLst/>
            <a:ahLst/>
            <a:cxnLst/>
            <a:rect l="l" t="t" r="r" b="b"/>
            <a:pathLst>
              <a:path w="3859823" h="2571607">
                <a:moveTo>
                  <a:pt x="0" y="0"/>
                </a:moveTo>
                <a:lnTo>
                  <a:pt x="3859822" y="0"/>
                </a:lnTo>
                <a:lnTo>
                  <a:pt x="3859822" y="2571607"/>
                </a:lnTo>
                <a:lnTo>
                  <a:pt x="0" y="25716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3AA0CA72-7B8E-8531-0046-9DA284514AC6}"/>
              </a:ext>
            </a:extLst>
          </p:cNvPr>
          <p:cNvSpPr/>
          <p:nvPr/>
        </p:nvSpPr>
        <p:spPr>
          <a:xfrm>
            <a:off x="14197932" y="4022295"/>
            <a:ext cx="3585545" cy="2488564"/>
          </a:xfrm>
          <a:custGeom>
            <a:avLst/>
            <a:gdLst/>
            <a:ahLst/>
            <a:cxnLst/>
            <a:rect l="l" t="t" r="r" b="b"/>
            <a:pathLst>
              <a:path w="3585545" h="2488564">
                <a:moveTo>
                  <a:pt x="0" y="0"/>
                </a:moveTo>
                <a:lnTo>
                  <a:pt x="3585546" y="0"/>
                </a:lnTo>
                <a:lnTo>
                  <a:pt x="3585546" y="2488564"/>
                </a:lnTo>
                <a:lnTo>
                  <a:pt x="0" y="2488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17" r="-994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>
            <a:extLst>
              <a:ext uri="{FF2B5EF4-FFF2-40B4-BE49-F238E27FC236}">
                <a16:creationId xmlns:a16="http://schemas.microsoft.com/office/drawing/2014/main" id="{A08CA2EF-E8CF-73D9-2E93-805CDF3DE915}"/>
              </a:ext>
            </a:extLst>
          </p:cNvPr>
          <p:cNvSpPr/>
          <p:nvPr/>
        </p:nvSpPr>
        <p:spPr>
          <a:xfrm flipH="1">
            <a:off x="4151349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E3A297D7-B8E8-2952-8FBD-4F5C3E54E685}"/>
              </a:ext>
            </a:extLst>
          </p:cNvPr>
          <p:cNvSpPr/>
          <p:nvPr/>
        </p:nvSpPr>
        <p:spPr>
          <a:xfrm flipH="1">
            <a:off x="8693880" y="4565472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9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9" y="1599579"/>
                </a:lnTo>
                <a:lnTo>
                  <a:pt x="110315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0FA0E0C2-AF70-224C-71C5-A2DF6A5F644F}"/>
              </a:ext>
            </a:extLst>
          </p:cNvPr>
          <p:cNvSpPr/>
          <p:nvPr/>
        </p:nvSpPr>
        <p:spPr>
          <a:xfrm flipH="1">
            <a:off x="13235564" y="4553570"/>
            <a:ext cx="1103158" cy="1599579"/>
          </a:xfrm>
          <a:custGeom>
            <a:avLst/>
            <a:gdLst/>
            <a:ahLst/>
            <a:cxnLst/>
            <a:rect l="l" t="t" r="r" b="b"/>
            <a:pathLst>
              <a:path w="1103158" h="1599579">
                <a:moveTo>
                  <a:pt x="1103158" y="0"/>
                </a:moveTo>
                <a:lnTo>
                  <a:pt x="0" y="0"/>
                </a:lnTo>
                <a:lnTo>
                  <a:pt x="0" y="1599579"/>
                </a:lnTo>
                <a:lnTo>
                  <a:pt x="1103158" y="1599579"/>
                </a:lnTo>
                <a:lnTo>
                  <a:pt x="110315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03462EBB-4C6E-10E8-75E2-98B41A8C614C}"/>
              </a:ext>
            </a:extLst>
          </p:cNvPr>
          <p:cNvSpPr/>
          <p:nvPr/>
        </p:nvSpPr>
        <p:spPr>
          <a:xfrm>
            <a:off x="10403884" y="7761488"/>
            <a:ext cx="1521632" cy="1799535"/>
          </a:xfrm>
          <a:custGeom>
            <a:avLst/>
            <a:gdLst/>
            <a:ahLst/>
            <a:cxnLst/>
            <a:rect l="l" t="t" r="r" b="b"/>
            <a:pathLst>
              <a:path w="1521632" h="1799535">
                <a:moveTo>
                  <a:pt x="0" y="0"/>
                </a:moveTo>
                <a:lnTo>
                  <a:pt x="1521632" y="0"/>
                </a:lnTo>
                <a:lnTo>
                  <a:pt x="1521632" y="1799534"/>
                </a:lnTo>
                <a:lnTo>
                  <a:pt x="0" y="17995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E73FA6B3-DB39-3349-F647-22FD4AAC4C18}"/>
              </a:ext>
            </a:extLst>
          </p:cNvPr>
          <p:cNvSpPr txBox="1"/>
          <p:nvPr/>
        </p:nvSpPr>
        <p:spPr>
          <a:xfrm>
            <a:off x="12206986" y="7675763"/>
            <a:ext cx="5765495" cy="193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7"/>
              </a:lnSpc>
              <a:spcBef>
                <a:spcPct val="0"/>
              </a:spcBef>
            </a:pPr>
            <a:r>
              <a:rPr lang="en-US" sz="365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ARROWS SHOW THE MOVEMENT OF ENERGY, NOT WHO EATS WHO!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E23B356D-CCEA-CC96-2AE5-5B9E696C5B52}"/>
              </a:ext>
            </a:extLst>
          </p:cNvPr>
          <p:cNvSpPr txBox="1"/>
          <p:nvPr/>
        </p:nvSpPr>
        <p:spPr>
          <a:xfrm>
            <a:off x="550930" y="337101"/>
            <a:ext cx="709998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FOOD CHAIN EXAMPLE</a:t>
            </a:r>
          </a:p>
        </p:txBody>
      </p:sp>
    </p:spTree>
    <p:extLst>
      <p:ext uri="{BB962C8B-B14F-4D97-AF65-F5344CB8AC3E}">
        <p14:creationId xmlns:p14="http://schemas.microsoft.com/office/powerpoint/2010/main" val="16984013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4133085" y="1384737"/>
            <a:ext cx="2844600" cy="1895134"/>
          </a:xfrm>
          <a:custGeom>
            <a:avLst/>
            <a:gdLst/>
            <a:ahLst/>
            <a:cxnLst/>
            <a:rect l="l" t="t" r="r" b="b"/>
            <a:pathLst>
              <a:path w="2844600" h="1895134">
                <a:moveTo>
                  <a:pt x="0" y="0"/>
                </a:moveTo>
                <a:lnTo>
                  <a:pt x="2844600" y="0"/>
                </a:lnTo>
                <a:lnTo>
                  <a:pt x="2844600" y="1895134"/>
                </a:lnTo>
                <a:lnTo>
                  <a:pt x="0" y="1895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3" name="Group 13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999033" y="3389934"/>
            <a:ext cx="2914620" cy="1934037"/>
          </a:xfrm>
          <a:custGeom>
            <a:avLst/>
            <a:gdLst/>
            <a:ahLst/>
            <a:cxnLst/>
            <a:rect l="l" t="t" r="r" b="b"/>
            <a:pathLst>
              <a:path w="2914620" h="1934037">
                <a:moveTo>
                  <a:pt x="0" y="0"/>
                </a:moveTo>
                <a:lnTo>
                  <a:pt x="2914619" y="0"/>
                </a:lnTo>
                <a:lnTo>
                  <a:pt x="2914619" y="1934038"/>
                </a:lnTo>
                <a:lnTo>
                  <a:pt x="0" y="19340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3" t="-7809" r="-26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7832983" y="3418516"/>
            <a:ext cx="2859971" cy="1905456"/>
          </a:xfrm>
          <a:custGeom>
            <a:avLst/>
            <a:gdLst/>
            <a:ahLst/>
            <a:cxnLst/>
            <a:rect l="l" t="t" r="r" b="b"/>
            <a:pathLst>
              <a:path w="2859971" h="1905456">
                <a:moveTo>
                  <a:pt x="0" y="0"/>
                </a:moveTo>
                <a:lnTo>
                  <a:pt x="2859972" y="0"/>
                </a:lnTo>
                <a:lnTo>
                  <a:pt x="2859972" y="1905456"/>
                </a:lnTo>
                <a:lnTo>
                  <a:pt x="0" y="1905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1073955" y="3456583"/>
            <a:ext cx="2690552" cy="1867389"/>
          </a:xfrm>
          <a:custGeom>
            <a:avLst/>
            <a:gdLst/>
            <a:ahLst/>
            <a:cxnLst/>
            <a:rect l="l" t="t" r="r" b="b"/>
            <a:pathLst>
              <a:path w="2690552" h="1867389">
                <a:moveTo>
                  <a:pt x="0" y="0"/>
                </a:moveTo>
                <a:lnTo>
                  <a:pt x="2690551" y="0"/>
                </a:lnTo>
                <a:lnTo>
                  <a:pt x="2690551" y="1867389"/>
                </a:lnTo>
                <a:lnTo>
                  <a:pt x="0" y="18673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17" r="-994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113591" y="5633505"/>
            <a:ext cx="2800062" cy="1934037"/>
          </a:xfrm>
          <a:custGeom>
            <a:avLst/>
            <a:gdLst/>
            <a:ahLst/>
            <a:cxnLst/>
            <a:rect l="l" t="t" r="r" b="b"/>
            <a:pathLst>
              <a:path w="2800062" h="1934037">
                <a:moveTo>
                  <a:pt x="0" y="0"/>
                </a:moveTo>
                <a:lnTo>
                  <a:pt x="2800061" y="0"/>
                </a:lnTo>
                <a:lnTo>
                  <a:pt x="2800061" y="1934038"/>
                </a:lnTo>
                <a:lnTo>
                  <a:pt x="0" y="193403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1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073955" y="1418235"/>
            <a:ext cx="2690552" cy="1843584"/>
          </a:xfrm>
          <a:custGeom>
            <a:avLst/>
            <a:gdLst/>
            <a:ahLst/>
            <a:cxnLst/>
            <a:rect l="l" t="t" r="r" b="b"/>
            <a:pathLst>
              <a:path w="2690552" h="1843584">
                <a:moveTo>
                  <a:pt x="0" y="0"/>
                </a:moveTo>
                <a:lnTo>
                  <a:pt x="2690551" y="0"/>
                </a:lnTo>
                <a:lnTo>
                  <a:pt x="2690551" y="1843585"/>
                </a:lnTo>
                <a:lnTo>
                  <a:pt x="0" y="18435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28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4310856" y="5633505"/>
            <a:ext cx="3182948" cy="1960653"/>
          </a:xfrm>
          <a:custGeom>
            <a:avLst/>
            <a:gdLst/>
            <a:ahLst/>
            <a:cxnLst/>
            <a:rect l="l" t="t" r="r" b="b"/>
            <a:pathLst>
              <a:path w="3182948" h="1960653">
                <a:moveTo>
                  <a:pt x="0" y="0"/>
                </a:moveTo>
                <a:lnTo>
                  <a:pt x="3182948" y="0"/>
                </a:lnTo>
                <a:lnTo>
                  <a:pt x="3182948" y="1960654"/>
                </a:lnTo>
                <a:lnTo>
                  <a:pt x="0" y="1960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114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4337621" y="3459815"/>
            <a:ext cx="3211973" cy="1954615"/>
          </a:xfrm>
          <a:custGeom>
            <a:avLst/>
            <a:gdLst/>
            <a:ahLst/>
            <a:cxnLst/>
            <a:rect l="l" t="t" r="r" b="b"/>
            <a:pathLst>
              <a:path w="3211973" h="1954615">
                <a:moveTo>
                  <a:pt x="0" y="0"/>
                </a:moveTo>
                <a:lnTo>
                  <a:pt x="3211973" y="0"/>
                </a:lnTo>
                <a:lnTo>
                  <a:pt x="3211973" y="1954615"/>
                </a:lnTo>
                <a:lnTo>
                  <a:pt x="0" y="1954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6458" r="-100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Freeform 32"/>
          <p:cNvSpPr/>
          <p:nvPr/>
        </p:nvSpPr>
        <p:spPr>
          <a:xfrm flipH="1">
            <a:off x="3467985" y="409873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1" y="0"/>
                </a:moveTo>
                <a:lnTo>
                  <a:pt x="0" y="0"/>
                </a:lnTo>
                <a:lnTo>
                  <a:pt x="0" y="516433"/>
                </a:lnTo>
                <a:lnTo>
                  <a:pt x="1429571" y="516433"/>
                </a:lnTo>
                <a:lnTo>
                  <a:pt x="14295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3" name="TextBox 33"/>
          <p:cNvSpPr txBox="1"/>
          <p:nvPr/>
        </p:nvSpPr>
        <p:spPr>
          <a:xfrm>
            <a:off x="550930" y="337101"/>
            <a:ext cx="733259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OUR RIVER ECOSYSTEM</a:t>
            </a:r>
          </a:p>
        </p:txBody>
      </p:sp>
      <p:sp>
        <p:nvSpPr>
          <p:cNvPr id="34" name="Freeform 34"/>
          <p:cNvSpPr/>
          <p:nvPr/>
        </p:nvSpPr>
        <p:spPr>
          <a:xfrm flipH="1">
            <a:off x="7118197" y="4132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Freeform 35"/>
          <p:cNvSpPr/>
          <p:nvPr/>
        </p:nvSpPr>
        <p:spPr>
          <a:xfrm flipH="1">
            <a:off x="10359169" y="409873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6" name="Freeform 36"/>
          <p:cNvSpPr/>
          <p:nvPr/>
        </p:nvSpPr>
        <p:spPr>
          <a:xfrm rot="-2364609" flipH="1">
            <a:off x="3469390" y="523605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 rot="2408296" flipH="1">
            <a:off x="3472680" y="5231170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 flipH="1">
            <a:off x="3480398" y="6355615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Freeform 39"/>
          <p:cNvSpPr/>
          <p:nvPr/>
        </p:nvSpPr>
        <p:spPr>
          <a:xfrm>
            <a:off x="7832983" y="5633505"/>
            <a:ext cx="2859971" cy="2003106"/>
          </a:xfrm>
          <a:custGeom>
            <a:avLst/>
            <a:gdLst/>
            <a:ahLst/>
            <a:cxnLst/>
            <a:rect l="l" t="t" r="r" b="b"/>
            <a:pathLst>
              <a:path w="2859971" h="2003106">
                <a:moveTo>
                  <a:pt x="0" y="0"/>
                </a:moveTo>
                <a:lnTo>
                  <a:pt x="2859972" y="0"/>
                </a:lnTo>
                <a:lnTo>
                  <a:pt x="2859972" y="2003106"/>
                </a:lnTo>
                <a:lnTo>
                  <a:pt x="0" y="2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742" t="-15682" r="-138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 rot="-2488161" flipH="1">
            <a:off x="10189997" y="522252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Freeform 41"/>
          <p:cNvSpPr/>
          <p:nvPr/>
        </p:nvSpPr>
        <p:spPr>
          <a:xfrm flipH="1">
            <a:off x="6931650" y="634230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2" name="Freeform 42"/>
          <p:cNvSpPr/>
          <p:nvPr/>
        </p:nvSpPr>
        <p:spPr>
          <a:xfrm>
            <a:off x="7857624" y="1418235"/>
            <a:ext cx="2835331" cy="1828137"/>
          </a:xfrm>
          <a:custGeom>
            <a:avLst/>
            <a:gdLst/>
            <a:ahLst/>
            <a:cxnLst/>
            <a:rect l="l" t="t" r="r" b="b"/>
            <a:pathLst>
              <a:path w="2835331" h="1828137">
                <a:moveTo>
                  <a:pt x="0" y="0"/>
                </a:moveTo>
                <a:lnTo>
                  <a:pt x="2835331" y="0"/>
                </a:lnTo>
                <a:lnTo>
                  <a:pt x="2835331" y="1828138"/>
                </a:lnTo>
                <a:lnTo>
                  <a:pt x="0" y="18281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768" r="-128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3" name="Freeform 43"/>
          <p:cNvSpPr/>
          <p:nvPr/>
        </p:nvSpPr>
        <p:spPr>
          <a:xfrm rot="5400000" flipH="1">
            <a:off x="8547721" y="282860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4" name="Freeform 44"/>
          <p:cNvSpPr/>
          <p:nvPr/>
        </p:nvSpPr>
        <p:spPr>
          <a:xfrm>
            <a:off x="11073944" y="5633505"/>
            <a:ext cx="2690562" cy="2003106"/>
          </a:xfrm>
          <a:custGeom>
            <a:avLst/>
            <a:gdLst/>
            <a:ahLst/>
            <a:cxnLst/>
            <a:rect l="l" t="t" r="r" b="b"/>
            <a:pathLst>
              <a:path w="2690562" h="2003106">
                <a:moveTo>
                  <a:pt x="0" y="0"/>
                </a:moveTo>
                <a:lnTo>
                  <a:pt x="2690562" y="0"/>
                </a:lnTo>
                <a:lnTo>
                  <a:pt x="2690562" y="2003106"/>
                </a:lnTo>
                <a:lnTo>
                  <a:pt x="0" y="200310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4530" r="-441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5" name="Freeform 45"/>
          <p:cNvSpPr/>
          <p:nvPr/>
        </p:nvSpPr>
        <p:spPr>
          <a:xfrm rot="-8344610" flipH="1">
            <a:off x="10187361" y="5219015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6" name="Freeform 46"/>
          <p:cNvSpPr/>
          <p:nvPr/>
        </p:nvSpPr>
        <p:spPr>
          <a:xfrm>
            <a:off x="4310856" y="7808061"/>
            <a:ext cx="3182948" cy="2128596"/>
          </a:xfrm>
          <a:custGeom>
            <a:avLst/>
            <a:gdLst/>
            <a:ahLst/>
            <a:cxnLst/>
            <a:rect l="l" t="t" r="r" b="b"/>
            <a:pathLst>
              <a:path w="3182948" h="2128596">
                <a:moveTo>
                  <a:pt x="0" y="0"/>
                </a:moveTo>
                <a:lnTo>
                  <a:pt x="3182948" y="0"/>
                </a:lnTo>
                <a:lnTo>
                  <a:pt x="3182948" y="2128597"/>
                </a:lnTo>
                <a:lnTo>
                  <a:pt x="0" y="21285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7" name="Freeform 47"/>
          <p:cNvSpPr/>
          <p:nvPr/>
        </p:nvSpPr>
        <p:spPr>
          <a:xfrm rot="2312161" flipH="1">
            <a:off x="3467985" y="7470679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1" y="0"/>
                </a:moveTo>
                <a:lnTo>
                  <a:pt x="0" y="0"/>
                </a:lnTo>
                <a:lnTo>
                  <a:pt x="0" y="516433"/>
                </a:lnTo>
                <a:lnTo>
                  <a:pt x="1429571" y="516433"/>
                </a:lnTo>
                <a:lnTo>
                  <a:pt x="142957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8" name="Freeform 48"/>
          <p:cNvSpPr/>
          <p:nvPr/>
        </p:nvSpPr>
        <p:spPr>
          <a:xfrm rot="-5400000" flipH="1">
            <a:off x="5114864" y="734000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9" name="Freeform 49"/>
          <p:cNvSpPr/>
          <p:nvPr/>
        </p:nvSpPr>
        <p:spPr>
          <a:xfrm rot="-2422922" flipH="1">
            <a:off x="6934660" y="74831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0" name="Freeform 50"/>
          <p:cNvSpPr/>
          <p:nvPr/>
        </p:nvSpPr>
        <p:spPr>
          <a:xfrm rot="5400000" flipH="1">
            <a:off x="11704439" y="2796597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1" name="Freeform 51"/>
          <p:cNvSpPr/>
          <p:nvPr/>
        </p:nvSpPr>
        <p:spPr>
          <a:xfrm>
            <a:off x="4337621" y="1418235"/>
            <a:ext cx="3083363" cy="1866931"/>
          </a:xfrm>
          <a:custGeom>
            <a:avLst/>
            <a:gdLst/>
            <a:ahLst/>
            <a:cxnLst/>
            <a:rect l="l" t="t" r="r" b="b"/>
            <a:pathLst>
              <a:path w="3083363" h="1866931">
                <a:moveTo>
                  <a:pt x="0" y="0"/>
                </a:moveTo>
                <a:lnTo>
                  <a:pt x="3083363" y="0"/>
                </a:lnTo>
                <a:lnTo>
                  <a:pt x="3083363" y="1866931"/>
                </a:lnTo>
                <a:lnTo>
                  <a:pt x="0" y="18669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2" name="Freeform 52"/>
          <p:cNvSpPr/>
          <p:nvPr/>
        </p:nvSpPr>
        <p:spPr>
          <a:xfrm rot="2408857" flipH="1">
            <a:off x="6935744" y="3101303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3" name="Freeform 53"/>
          <p:cNvSpPr/>
          <p:nvPr/>
        </p:nvSpPr>
        <p:spPr>
          <a:xfrm rot="10727379" flipH="1">
            <a:off x="6963544" y="2113823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4" name="Freeform 54"/>
          <p:cNvSpPr/>
          <p:nvPr/>
        </p:nvSpPr>
        <p:spPr>
          <a:xfrm rot="5400000" flipH="1">
            <a:off x="5114864" y="2988156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5" name="Freeform 55"/>
          <p:cNvSpPr/>
          <p:nvPr/>
        </p:nvSpPr>
        <p:spPr>
          <a:xfrm>
            <a:off x="14145506" y="5644517"/>
            <a:ext cx="3143461" cy="1938629"/>
          </a:xfrm>
          <a:custGeom>
            <a:avLst/>
            <a:gdLst/>
            <a:ahLst/>
            <a:cxnLst/>
            <a:rect l="l" t="t" r="r" b="b"/>
            <a:pathLst>
              <a:path w="3143461" h="1938629">
                <a:moveTo>
                  <a:pt x="0" y="0"/>
                </a:moveTo>
                <a:lnTo>
                  <a:pt x="3143461" y="0"/>
                </a:lnTo>
                <a:lnTo>
                  <a:pt x="3143461" y="1938629"/>
                </a:lnTo>
                <a:lnTo>
                  <a:pt x="0" y="193862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47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6" name="Freeform 56"/>
          <p:cNvSpPr/>
          <p:nvPr/>
        </p:nvSpPr>
        <p:spPr>
          <a:xfrm>
            <a:off x="14135981" y="3456583"/>
            <a:ext cx="2922115" cy="1870673"/>
          </a:xfrm>
          <a:custGeom>
            <a:avLst/>
            <a:gdLst/>
            <a:ahLst/>
            <a:cxnLst/>
            <a:rect l="l" t="t" r="r" b="b"/>
            <a:pathLst>
              <a:path w="2922115" h="1870673">
                <a:moveTo>
                  <a:pt x="0" y="0"/>
                </a:moveTo>
                <a:lnTo>
                  <a:pt x="2922115" y="0"/>
                </a:lnTo>
                <a:lnTo>
                  <a:pt x="2922115" y="1870673"/>
                </a:lnTo>
                <a:lnTo>
                  <a:pt x="0" y="187067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15891" r="-30127" b="-231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7" name="Freeform 57"/>
          <p:cNvSpPr/>
          <p:nvPr/>
        </p:nvSpPr>
        <p:spPr>
          <a:xfrm rot="8265429" flipH="1">
            <a:off x="10193839" y="2945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8" name="Freeform 58"/>
          <p:cNvSpPr/>
          <p:nvPr/>
        </p:nvSpPr>
        <p:spPr>
          <a:xfrm rot="3151075" flipH="1">
            <a:off x="13212118" y="282860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9" name="Freeform 59"/>
          <p:cNvSpPr/>
          <p:nvPr/>
        </p:nvSpPr>
        <p:spPr>
          <a:xfrm rot="-5400000" flipH="1">
            <a:off x="14840599" y="5071739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0" name="Freeform 60"/>
          <p:cNvSpPr/>
          <p:nvPr/>
        </p:nvSpPr>
        <p:spPr>
          <a:xfrm>
            <a:off x="14135981" y="7741389"/>
            <a:ext cx="2701742" cy="1975980"/>
          </a:xfrm>
          <a:custGeom>
            <a:avLst/>
            <a:gdLst/>
            <a:ahLst/>
            <a:cxnLst/>
            <a:rect l="l" t="t" r="r" b="b"/>
            <a:pathLst>
              <a:path w="2701742" h="1975980">
                <a:moveTo>
                  <a:pt x="0" y="0"/>
                </a:moveTo>
                <a:lnTo>
                  <a:pt x="2701743" y="0"/>
                </a:lnTo>
                <a:lnTo>
                  <a:pt x="2701743" y="1975980"/>
                </a:lnTo>
                <a:lnTo>
                  <a:pt x="0" y="197598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t="-25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1" name="Freeform 61"/>
          <p:cNvSpPr/>
          <p:nvPr/>
        </p:nvSpPr>
        <p:spPr>
          <a:xfrm rot="5400000" flipH="1">
            <a:off x="14772066" y="77494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2" name="Freeform 62"/>
          <p:cNvSpPr/>
          <p:nvPr/>
        </p:nvSpPr>
        <p:spPr>
          <a:xfrm rot="-10800000" flipH="1">
            <a:off x="10198191" y="6390528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3" name="Freeform 63"/>
          <p:cNvSpPr/>
          <p:nvPr/>
        </p:nvSpPr>
        <p:spPr>
          <a:xfrm>
            <a:off x="1151264" y="1418235"/>
            <a:ext cx="2748208" cy="1866931"/>
          </a:xfrm>
          <a:custGeom>
            <a:avLst/>
            <a:gdLst/>
            <a:ahLst/>
            <a:cxnLst/>
            <a:rect l="l" t="t" r="r" b="b"/>
            <a:pathLst>
              <a:path w="2748208" h="1866931">
                <a:moveTo>
                  <a:pt x="0" y="0"/>
                </a:moveTo>
                <a:lnTo>
                  <a:pt x="2748207" y="0"/>
                </a:lnTo>
                <a:lnTo>
                  <a:pt x="2748207" y="1866931"/>
                </a:lnTo>
                <a:lnTo>
                  <a:pt x="0" y="186693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t="-6838" r="-93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4" name="Freeform 64"/>
          <p:cNvSpPr/>
          <p:nvPr/>
        </p:nvSpPr>
        <p:spPr>
          <a:xfrm rot="2042619" flipH="1">
            <a:off x="3434012" y="3026950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2"/>
                </a:lnTo>
                <a:lnTo>
                  <a:pt x="1429572" y="516432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5" name="Freeform 65"/>
          <p:cNvSpPr/>
          <p:nvPr/>
        </p:nvSpPr>
        <p:spPr>
          <a:xfrm rot="-5329386" flipH="1">
            <a:off x="1576608" y="2945061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6" name="Freeform 66"/>
          <p:cNvSpPr/>
          <p:nvPr/>
        </p:nvSpPr>
        <p:spPr>
          <a:xfrm rot="-5400000" flipH="1">
            <a:off x="15001761" y="3045788"/>
            <a:ext cx="1253986" cy="453002"/>
          </a:xfrm>
          <a:custGeom>
            <a:avLst/>
            <a:gdLst/>
            <a:ahLst/>
            <a:cxnLst/>
            <a:rect l="l" t="t" r="r" b="b"/>
            <a:pathLst>
              <a:path w="1253986" h="453002">
                <a:moveTo>
                  <a:pt x="1253986" y="0"/>
                </a:moveTo>
                <a:lnTo>
                  <a:pt x="0" y="0"/>
                </a:lnTo>
                <a:lnTo>
                  <a:pt x="0" y="453002"/>
                </a:lnTo>
                <a:lnTo>
                  <a:pt x="1253986" y="453002"/>
                </a:lnTo>
                <a:lnTo>
                  <a:pt x="125398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7" name="Freeform 67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1"/>
          <p:cNvSpPr/>
          <p:nvPr/>
        </p:nvSpPr>
        <p:spPr>
          <a:xfrm>
            <a:off x="668051" y="1191964"/>
            <a:ext cx="705769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2" name="Freeform 22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2206986" y="7675763"/>
            <a:ext cx="5765495" cy="193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17"/>
              </a:lnSpc>
              <a:spcBef>
                <a:spcPct val="0"/>
              </a:spcBef>
            </a:pPr>
            <a:r>
              <a:rPr lang="en-US" sz="3655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ARROWS SHOW THE MOVEMENT OF ENERGY, NOT WHO EATS WHO!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50930" y="337101"/>
            <a:ext cx="709998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Stretch Activity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7E1D62-83F2-4605-FF92-66A39A7ADA0A}"/>
              </a:ext>
            </a:extLst>
          </p:cNvPr>
          <p:cNvSpPr txBox="1"/>
          <p:nvPr/>
        </p:nvSpPr>
        <p:spPr>
          <a:xfrm>
            <a:off x="668051" y="2014464"/>
            <a:ext cx="111429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Raleway" pitchFamily="2" charset="0"/>
              </a:rPr>
              <a:t>Use the information around the room on the following topics to fill in your river research log. </a:t>
            </a:r>
          </a:p>
          <a:p>
            <a:endParaRPr lang="en-GB" sz="2800" dirty="0">
              <a:latin typeface="Raleway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Raleway" pitchFamily="2" charset="0"/>
              </a:rPr>
              <a:t>Overfishing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Raleway" pitchFamily="2" charset="0"/>
              </a:rPr>
              <a:t>Algal Overgrowth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Raleway" pitchFamily="2" charset="0"/>
              </a:rPr>
              <a:t>Beaver Culling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Raleway" pitchFamily="2" charset="0"/>
              </a:rPr>
              <a:t>Oil Spill</a:t>
            </a:r>
            <a:endParaRPr lang="en-GB" sz="4400" dirty="0">
              <a:latin typeface="Raleway" pitchFamily="2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3">
            <a:extLst>
              <a:ext uri="{FF2B5EF4-FFF2-40B4-BE49-F238E27FC236}">
                <a16:creationId xmlns:a16="http://schemas.microsoft.com/office/drawing/2014/main" id="{FCA49233-84CA-8D22-BC3E-F7CF878E59D6}"/>
              </a:ext>
            </a:extLst>
          </p:cNvPr>
          <p:cNvSpPr txBox="1"/>
          <p:nvPr/>
        </p:nvSpPr>
        <p:spPr>
          <a:xfrm>
            <a:off x="550930" y="337101"/>
            <a:ext cx="9659870" cy="825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RIVER ECOSYSTEM –Print outs</a:t>
            </a:r>
          </a:p>
        </p:txBody>
      </p:sp>
      <p:sp>
        <p:nvSpPr>
          <p:cNvPr id="3" name="TextBox 33">
            <a:extLst>
              <a:ext uri="{FF2B5EF4-FFF2-40B4-BE49-F238E27FC236}">
                <a16:creationId xmlns:a16="http://schemas.microsoft.com/office/drawing/2014/main" id="{330B11C9-B8EA-C67F-3A8C-7F60B4E873AA}"/>
              </a:ext>
            </a:extLst>
          </p:cNvPr>
          <p:cNvSpPr txBox="1"/>
          <p:nvPr/>
        </p:nvSpPr>
        <p:spPr>
          <a:xfrm>
            <a:off x="762000" y="1624844"/>
            <a:ext cx="6611870" cy="35186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Print the following slides, 1x per A4 and laminate to use in the next Activity.</a:t>
            </a:r>
          </a:p>
        </p:txBody>
      </p:sp>
    </p:spTree>
    <p:extLst>
      <p:ext uri="{BB962C8B-B14F-4D97-AF65-F5344CB8AC3E}">
        <p14:creationId xmlns:p14="http://schemas.microsoft.com/office/powerpoint/2010/main" val="9354934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68263"/>
            <a:ext cx="18288000" cy="12423526"/>
          </a:xfrm>
          <a:custGeom>
            <a:avLst/>
            <a:gdLst/>
            <a:ahLst/>
            <a:cxnLst/>
            <a:rect l="l" t="t" r="r" b="b"/>
            <a:pathLst>
              <a:path w="18288000" h="12423526">
                <a:moveTo>
                  <a:pt x="0" y="0"/>
                </a:moveTo>
                <a:lnTo>
                  <a:pt x="18288000" y="0"/>
                </a:lnTo>
                <a:lnTo>
                  <a:pt x="18288000" y="12423526"/>
                </a:lnTo>
                <a:lnTo>
                  <a:pt x="0" y="12423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38" r="-93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073114"/>
          </a:xfrm>
          <a:custGeom>
            <a:avLst/>
            <a:gdLst/>
            <a:ahLst/>
            <a:cxnLst/>
            <a:rect l="l" t="t" r="r" b="b"/>
            <a:pathLst>
              <a:path w="18288000" h="11073114">
                <a:moveTo>
                  <a:pt x="0" y="0"/>
                </a:moveTo>
                <a:lnTo>
                  <a:pt x="18288000" y="0"/>
                </a:lnTo>
                <a:lnTo>
                  <a:pt x="18288000" y="11073114"/>
                </a:lnTo>
                <a:lnTo>
                  <a:pt x="0" y="110731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376405" cy="77492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68" r="-128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3" t="-7809" r="-26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693880" y="2780737"/>
            <a:ext cx="5405034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EURASIAN OTTER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791560"/>
          </a:xfrm>
          <a:custGeom>
            <a:avLst/>
            <a:gdLst/>
            <a:ahLst/>
            <a:cxnLst/>
            <a:rect l="l" t="t" r="r" b="b"/>
            <a:pathLst>
              <a:path w="18288000" h="11791560">
                <a:moveTo>
                  <a:pt x="0" y="0"/>
                </a:moveTo>
                <a:lnTo>
                  <a:pt x="18288000" y="0"/>
                </a:lnTo>
                <a:lnTo>
                  <a:pt x="18288000" y="11791560"/>
                </a:lnTo>
                <a:lnTo>
                  <a:pt x="0" y="11791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8" r="-128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531062"/>
          </a:xfrm>
          <a:custGeom>
            <a:avLst/>
            <a:gdLst/>
            <a:ahLst/>
            <a:cxnLst/>
            <a:rect l="l" t="t" r="r" b="b"/>
            <a:pathLst>
              <a:path w="18288000" h="12531062">
                <a:moveTo>
                  <a:pt x="0" y="0"/>
                </a:moveTo>
                <a:lnTo>
                  <a:pt x="18288000" y="0"/>
                </a:lnTo>
                <a:lnTo>
                  <a:pt x="18288000" y="12531062"/>
                </a:lnTo>
                <a:lnTo>
                  <a:pt x="0" y="12531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28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40113"/>
            <a:ext cx="18288000" cy="12183861"/>
          </a:xfrm>
          <a:custGeom>
            <a:avLst/>
            <a:gdLst/>
            <a:ahLst/>
            <a:cxnLst/>
            <a:rect l="l" t="t" r="r" b="b"/>
            <a:pathLst>
              <a:path w="18288000" h="12183861">
                <a:moveTo>
                  <a:pt x="0" y="0"/>
                </a:moveTo>
                <a:lnTo>
                  <a:pt x="18288000" y="0"/>
                </a:lnTo>
                <a:lnTo>
                  <a:pt x="18288000" y="12183861"/>
                </a:lnTo>
                <a:lnTo>
                  <a:pt x="0" y="121838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848263"/>
            <a:ext cx="18288000" cy="12135263"/>
          </a:xfrm>
          <a:custGeom>
            <a:avLst/>
            <a:gdLst/>
            <a:ahLst/>
            <a:cxnLst/>
            <a:rect l="l" t="t" r="r" b="b"/>
            <a:pathLst>
              <a:path w="18288000" h="12135263">
                <a:moveTo>
                  <a:pt x="0" y="0"/>
                </a:moveTo>
                <a:lnTo>
                  <a:pt x="18288000" y="0"/>
                </a:lnTo>
                <a:lnTo>
                  <a:pt x="18288000" y="12135263"/>
                </a:lnTo>
                <a:lnTo>
                  <a:pt x="0" y="121352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3" t="-7809" r="-26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18664"/>
            <a:ext cx="18288000" cy="11128987"/>
          </a:xfrm>
          <a:custGeom>
            <a:avLst/>
            <a:gdLst/>
            <a:ahLst/>
            <a:cxnLst/>
            <a:rect l="l" t="t" r="r" b="b"/>
            <a:pathLst>
              <a:path w="18288000" h="11128987">
                <a:moveTo>
                  <a:pt x="0" y="0"/>
                </a:moveTo>
                <a:lnTo>
                  <a:pt x="18288000" y="0"/>
                </a:lnTo>
                <a:lnTo>
                  <a:pt x="18288000" y="11128987"/>
                </a:lnTo>
                <a:lnTo>
                  <a:pt x="0" y="111289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58" r="-1000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70308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20403"/>
            <a:ext cx="18288000" cy="12692867"/>
          </a:xfrm>
          <a:custGeom>
            <a:avLst/>
            <a:gdLst/>
            <a:ahLst/>
            <a:cxnLst/>
            <a:rect l="l" t="t" r="r" b="b"/>
            <a:pathLst>
              <a:path w="18288000" h="12692867">
                <a:moveTo>
                  <a:pt x="0" y="0"/>
                </a:moveTo>
                <a:lnTo>
                  <a:pt x="18288000" y="0"/>
                </a:lnTo>
                <a:lnTo>
                  <a:pt x="18288000" y="12692868"/>
                </a:lnTo>
                <a:lnTo>
                  <a:pt x="0" y="12692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517" r="-994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76756"/>
            <a:ext cx="19037468" cy="12187366"/>
          </a:xfrm>
          <a:custGeom>
            <a:avLst/>
            <a:gdLst/>
            <a:ahLst/>
            <a:cxnLst/>
            <a:rect l="l" t="t" r="r" b="b"/>
            <a:pathLst>
              <a:path w="19037468" h="12187366">
                <a:moveTo>
                  <a:pt x="0" y="0"/>
                </a:moveTo>
                <a:lnTo>
                  <a:pt x="19037468" y="0"/>
                </a:lnTo>
                <a:lnTo>
                  <a:pt x="19037468" y="12187366"/>
                </a:lnTo>
                <a:lnTo>
                  <a:pt x="0" y="12187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91" r="-30127" b="-231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172374"/>
            <a:ext cx="18288000" cy="12631748"/>
          </a:xfrm>
          <a:custGeom>
            <a:avLst/>
            <a:gdLst/>
            <a:ahLst/>
            <a:cxnLst/>
            <a:rect l="l" t="t" r="r" b="b"/>
            <a:pathLst>
              <a:path w="18288000" h="12631748">
                <a:moveTo>
                  <a:pt x="0" y="0"/>
                </a:moveTo>
                <a:lnTo>
                  <a:pt x="18288000" y="0"/>
                </a:lnTo>
                <a:lnTo>
                  <a:pt x="18288000" y="12631748"/>
                </a:lnTo>
                <a:lnTo>
                  <a:pt x="0" y="12631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5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1265164"/>
          </a:xfrm>
          <a:custGeom>
            <a:avLst/>
            <a:gdLst/>
            <a:ahLst/>
            <a:cxnLst/>
            <a:rect l="l" t="t" r="r" b="b"/>
            <a:pathLst>
              <a:path w="18288000" h="11265164">
                <a:moveTo>
                  <a:pt x="0" y="0"/>
                </a:moveTo>
                <a:lnTo>
                  <a:pt x="18288000" y="0"/>
                </a:lnTo>
                <a:lnTo>
                  <a:pt x="18288000" y="11265164"/>
                </a:lnTo>
                <a:lnTo>
                  <a:pt x="0" y="11265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40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376405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68" r="-128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3" t="-7809" r="-26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062184" y="6003151"/>
            <a:ext cx="5405034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DAUBENTONS BAT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72979"/>
            <a:ext cx="18288000" cy="12808802"/>
          </a:xfrm>
          <a:custGeom>
            <a:avLst/>
            <a:gdLst/>
            <a:ahLst/>
            <a:cxnLst/>
            <a:rect l="l" t="t" r="r" b="b"/>
            <a:pathLst>
              <a:path w="18288000" h="12808802">
                <a:moveTo>
                  <a:pt x="0" y="0"/>
                </a:moveTo>
                <a:lnTo>
                  <a:pt x="18288000" y="0"/>
                </a:lnTo>
                <a:lnTo>
                  <a:pt x="18288000" y="12808802"/>
                </a:lnTo>
                <a:lnTo>
                  <a:pt x="0" y="128088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42" t="-15682" r="-1386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020214"/>
            <a:ext cx="18288000" cy="13615298"/>
          </a:xfrm>
          <a:custGeom>
            <a:avLst/>
            <a:gdLst/>
            <a:ahLst/>
            <a:cxnLst/>
            <a:rect l="l" t="t" r="r" b="b"/>
            <a:pathLst>
              <a:path w="18288000" h="13615298">
                <a:moveTo>
                  <a:pt x="0" y="0"/>
                </a:moveTo>
                <a:lnTo>
                  <a:pt x="18288000" y="0"/>
                </a:lnTo>
                <a:lnTo>
                  <a:pt x="18288000" y="13615298"/>
                </a:lnTo>
                <a:lnTo>
                  <a:pt x="0" y="13615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0" r="-441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96434"/>
            <a:ext cx="18288000" cy="11278538"/>
          </a:xfrm>
          <a:custGeom>
            <a:avLst/>
            <a:gdLst/>
            <a:ahLst/>
            <a:cxnLst/>
            <a:rect l="l" t="t" r="r" b="b"/>
            <a:pathLst>
              <a:path w="18288000" h="11278538">
                <a:moveTo>
                  <a:pt x="0" y="0"/>
                </a:moveTo>
                <a:lnTo>
                  <a:pt x="18288000" y="0"/>
                </a:lnTo>
                <a:lnTo>
                  <a:pt x="18288000" y="11278539"/>
                </a:lnTo>
                <a:lnTo>
                  <a:pt x="0" y="112785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222122"/>
            <a:ext cx="18466240" cy="12349298"/>
          </a:xfrm>
          <a:custGeom>
            <a:avLst/>
            <a:gdLst/>
            <a:ahLst/>
            <a:cxnLst/>
            <a:rect l="l" t="t" r="r" b="b"/>
            <a:pathLst>
              <a:path w="18466240" h="12349298">
                <a:moveTo>
                  <a:pt x="0" y="0"/>
                </a:moveTo>
                <a:lnTo>
                  <a:pt x="18466240" y="0"/>
                </a:lnTo>
                <a:lnTo>
                  <a:pt x="18466240" y="12349298"/>
                </a:lnTo>
                <a:lnTo>
                  <a:pt x="0" y="12349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368192"/>
            <a:ext cx="18288000" cy="13375343"/>
          </a:xfrm>
          <a:custGeom>
            <a:avLst/>
            <a:gdLst/>
            <a:ahLst/>
            <a:cxnLst/>
            <a:rect l="l" t="t" r="r" b="b"/>
            <a:pathLst>
              <a:path w="18288000" h="13375343">
                <a:moveTo>
                  <a:pt x="0" y="0"/>
                </a:moveTo>
                <a:lnTo>
                  <a:pt x="18288000" y="0"/>
                </a:lnTo>
                <a:lnTo>
                  <a:pt x="18288000" y="13375343"/>
                </a:lnTo>
                <a:lnTo>
                  <a:pt x="0" y="13375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4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-2422922" flipH="1">
            <a:off x="14687467" y="16017472"/>
            <a:ext cx="1429572" cy="516433"/>
          </a:xfrm>
          <a:custGeom>
            <a:avLst/>
            <a:gdLst/>
            <a:ahLst/>
            <a:cxnLst/>
            <a:rect l="l" t="t" r="r" b="b"/>
            <a:pathLst>
              <a:path w="1429572" h="516433">
                <a:moveTo>
                  <a:pt x="1429572" y="0"/>
                </a:moveTo>
                <a:lnTo>
                  <a:pt x="0" y="0"/>
                </a:lnTo>
                <a:lnTo>
                  <a:pt x="0" y="516433"/>
                </a:lnTo>
                <a:lnTo>
                  <a:pt x="1429572" y="516433"/>
                </a:lnTo>
                <a:lnTo>
                  <a:pt x="142957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3488092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grpSp>
        <p:nvGrpSpPr>
          <p:cNvPr id="14" name="Group 14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5" name="Group 15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3062184" y="1460080"/>
            <a:ext cx="5405034" cy="3600950"/>
          </a:xfrm>
          <a:custGeom>
            <a:avLst/>
            <a:gdLst/>
            <a:ahLst/>
            <a:cxnLst/>
            <a:rect l="l" t="t" r="r" b="b"/>
            <a:pathLst>
              <a:path w="5405034" h="3600950">
                <a:moveTo>
                  <a:pt x="0" y="0"/>
                </a:moveTo>
                <a:lnTo>
                  <a:pt x="5405033" y="0"/>
                </a:lnTo>
                <a:lnTo>
                  <a:pt x="5405033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3062184" y="5178617"/>
            <a:ext cx="5405034" cy="3485006"/>
          </a:xfrm>
          <a:custGeom>
            <a:avLst/>
            <a:gdLst/>
            <a:ahLst/>
            <a:cxnLst/>
            <a:rect l="l" t="t" r="r" b="b"/>
            <a:pathLst>
              <a:path w="5405034" h="3485006">
                <a:moveTo>
                  <a:pt x="0" y="0"/>
                </a:moveTo>
                <a:lnTo>
                  <a:pt x="5405033" y="0"/>
                </a:lnTo>
                <a:lnTo>
                  <a:pt x="5405033" y="3485006"/>
                </a:lnTo>
                <a:lnTo>
                  <a:pt x="0" y="3485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768" r="-1285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8693880" y="1460080"/>
            <a:ext cx="5426679" cy="3600950"/>
          </a:xfrm>
          <a:custGeom>
            <a:avLst/>
            <a:gdLst/>
            <a:ahLst/>
            <a:cxnLst/>
            <a:rect l="l" t="t" r="r" b="b"/>
            <a:pathLst>
              <a:path w="5426679" h="3600950">
                <a:moveTo>
                  <a:pt x="0" y="0"/>
                </a:moveTo>
                <a:lnTo>
                  <a:pt x="5426680" y="0"/>
                </a:lnTo>
                <a:lnTo>
                  <a:pt x="5426680" y="3600951"/>
                </a:lnTo>
                <a:lnTo>
                  <a:pt x="0" y="36009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73" t="-7809" r="-2652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8693880" y="5178617"/>
            <a:ext cx="5682723" cy="3504637"/>
          </a:xfrm>
          <a:custGeom>
            <a:avLst/>
            <a:gdLst/>
            <a:ahLst/>
            <a:cxnLst/>
            <a:rect l="l" t="t" r="r" b="b"/>
            <a:pathLst>
              <a:path w="5682723" h="3504637">
                <a:moveTo>
                  <a:pt x="0" y="0"/>
                </a:moveTo>
                <a:lnTo>
                  <a:pt x="5682723" y="0"/>
                </a:lnTo>
                <a:lnTo>
                  <a:pt x="5682723" y="3504637"/>
                </a:lnTo>
                <a:lnTo>
                  <a:pt x="0" y="35046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75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TextBox 30"/>
          <p:cNvSpPr txBox="1"/>
          <p:nvPr/>
        </p:nvSpPr>
        <p:spPr>
          <a:xfrm>
            <a:off x="668051" y="337101"/>
            <a:ext cx="3376405" cy="854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MAMMALS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693880" y="6012967"/>
            <a:ext cx="5682723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EURASIAN BEAVER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 flipV="1">
            <a:off x="668051" y="1172914"/>
            <a:ext cx="2054284" cy="1905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8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351" t="-6334" r="-40516" b="-381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2" r="-177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84245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31785" y="3587420"/>
            <a:ext cx="4843114" cy="3335694"/>
          </a:xfrm>
          <a:custGeom>
            <a:avLst/>
            <a:gdLst/>
            <a:ahLst/>
            <a:cxnLst/>
            <a:rect l="l" t="t" r="r" b="b"/>
            <a:pathLst>
              <a:path w="4843114" h="3335694">
                <a:moveTo>
                  <a:pt x="0" y="0"/>
                </a:moveTo>
                <a:lnTo>
                  <a:pt x="4843113" y="0"/>
                </a:lnTo>
                <a:lnTo>
                  <a:pt x="4843113" y="3335695"/>
                </a:lnTo>
                <a:lnTo>
                  <a:pt x="0" y="33356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 flipV="1">
            <a:off x="154983" y="5143500"/>
            <a:ext cx="4198742" cy="2891884"/>
          </a:xfrm>
          <a:custGeom>
            <a:avLst/>
            <a:gdLst/>
            <a:ahLst/>
            <a:cxnLst/>
            <a:rect l="l" t="t" r="r" b="b"/>
            <a:pathLst>
              <a:path w="4198742" h="2891884">
                <a:moveTo>
                  <a:pt x="4198742" y="2891884"/>
                </a:moveTo>
                <a:lnTo>
                  <a:pt x="0" y="2891884"/>
                </a:lnTo>
                <a:lnTo>
                  <a:pt x="0" y="0"/>
                </a:lnTo>
                <a:lnTo>
                  <a:pt x="4198742" y="0"/>
                </a:lnTo>
                <a:lnTo>
                  <a:pt x="4198742" y="2891884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AutoShape 13"/>
          <p:cNvSpPr/>
          <p:nvPr/>
        </p:nvSpPr>
        <p:spPr>
          <a:xfrm>
            <a:off x="668051" y="1191964"/>
            <a:ext cx="6471301" cy="0"/>
          </a:xfrm>
          <a:prstGeom prst="line">
            <a:avLst/>
          </a:prstGeom>
          <a:ln w="38100" cap="flat">
            <a:solidFill>
              <a:srgbClr val="00738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6268919" y="1497720"/>
            <a:ext cx="5099825" cy="3485006"/>
          </a:xfrm>
          <a:custGeom>
            <a:avLst/>
            <a:gdLst/>
            <a:ahLst/>
            <a:cxnLst/>
            <a:rect l="l" t="t" r="r" b="b"/>
            <a:pathLst>
              <a:path w="5099825" h="3485006">
                <a:moveTo>
                  <a:pt x="0" y="0"/>
                </a:moveTo>
                <a:lnTo>
                  <a:pt x="5099825" y="0"/>
                </a:lnTo>
                <a:lnTo>
                  <a:pt x="5099825" y="3485005"/>
                </a:lnTo>
                <a:lnTo>
                  <a:pt x="0" y="3485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1825944" y="1497720"/>
            <a:ext cx="5069106" cy="3501295"/>
          </a:xfrm>
          <a:custGeom>
            <a:avLst/>
            <a:gdLst/>
            <a:ahLst/>
            <a:cxnLst/>
            <a:rect l="l" t="t" r="r" b="b"/>
            <a:pathLst>
              <a:path w="5069106" h="3501295">
                <a:moveTo>
                  <a:pt x="0" y="0"/>
                </a:moveTo>
                <a:lnTo>
                  <a:pt x="5069107" y="0"/>
                </a:lnTo>
                <a:lnTo>
                  <a:pt x="5069107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53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6" name="Group 16"/>
          <p:cNvGrpSpPr/>
          <p:nvPr/>
        </p:nvGrpSpPr>
        <p:grpSpPr>
          <a:xfrm>
            <a:off x="16273536" y="0"/>
            <a:ext cx="2014464" cy="2014464"/>
            <a:chOff x="0" y="0"/>
            <a:chExt cx="2685952" cy="2685952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2685952" cy="2685952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76790" tIns="76790" rIns="76790" bIns="76790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355509" y="362329"/>
              <a:ext cx="1961293" cy="1961293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738E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404676" y="411496"/>
              <a:ext cx="1862960" cy="1862960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415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40233" tIns="40233" rIns="40233" bIns="40233" rtlCol="0" anchor="ctr"/>
              <a:lstStyle/>
              <a:p>
                <a:pPr algn="ctr">
                  <a:lnSpc>
                    <a:spcPts val="1959"/>
                  </a:lnSpc>
                </a:pPr>
                <a:endParaRPr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296042" y="1023800"/>
              <a:ext cx="2093868" cy="1187794"/>
            </a:xfrm>
            <a:custGeom>
              <a:avLst/>
              <a:gdLst/>
              <a:ahLst/>
              <a:cxnLst/>
              <a:rect l="l" t="t" r="r" b="b"/>
              <a:pathLst>
                <a:path w="2093868" h="1187794">
                  <a:moveTo>
                    <a:pt x="0" y="0"/>
                  </a:moveTo>
                  <a:lnTo>
                    <a:pt x="2093868" y="0"/>
                  </a:lnTo>
                  <a:lnTo>
                    <a:pt x="2093868" y="1187794"/>
                  </a:lnTo>
                  <a:lnTo>
                    <a:pt x="0" y="11877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04955" y="854491"/>
              <a:ext cx="1276041" cy="967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TAITH </a:t>
              </a:r>
            </a:p>
            <a:p>
              <a:pPr algn="ctr">
                <a:lnSpc>
                  <a:spcPts val="2806"/>
                </a:lnSpc>
              </a:pPr>
              <a:r>
                <a:rPr lang="en-US" sz="2418" b="1">
                  <a:solidFill>
                    <a:srgbClr val="FFFFFF"/>
                  </a:solidFill>
                  <a:latin typeface="Raleway Bold"/>
                  <a:ea typeface="Raleway Bold"/>
                  <a:cs typeface="Raleway Bold"/>
                  <a:sym typeface="Raleway Bold"/>
                </a:rPr>
                <a:t>AFON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6268919" y="5173216"/>
            <a:ext cx="5093947" cy="3490407"/>
          </a:xfrm>
          <a:custGeom>
            <a:avLst/>
            <a:gdLst/>
            <a:ahLst/>
            <a:cxnLst/>
            <a:rect l="l" t="t" r="r" b="b"/>
            <a:pathLst>
              <a:path w="5093947" h="3490407">
                <a:moveTo>
                  <a:pt x="0" y="0"/>
                </a:moveTo>
                <a:lnTo>
                  <a:pt x="5093947" y="0"/>
                </a:lnTo>
                <a:lnTo>
                  <a:pt x="5093947" y="3490407"/>
                </a:lnTo>
                <a:lnTo>
                  <a:pt x="0" y="34904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86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Freeform 29"/>
          <p:cNvSpPr/>
          <p:nvPr/>
        </p:nvSpPr>
        <p:spPr>
          <a:xfrm>
            <a:off x="11824684" y="5173216"/>
            <a:ext cx="5070367" cy="3487834"/>
          </a:xfrm>
          <a:custGeom>
            <a:avLst/>
            <a:gdLst/>
            <a:ahLst/>
            <a:cxnLst/>
            <a:rect l="l" t="t" r="r" b="b"/>
            <a:pathLst>
              <a:path w="5070367" h="3487834">
                <a:moveTo>
                  <a:pt x="0" y="0"/>
                </a:moveTo>
                <a:lnTo>
                  <a:pt x="5070367" y="0"/>
                </a:lnTo>
                <a:lnTo>
                  <a:pt x="5070367" y="3487833"/>
                </a:lnTo>
                <a:lnTo>
                  <a:pt x="0" y="34878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351" t="-6334" r="-40516" b="-381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0" name="Freeform 30"/>
          <p:cNvSpPr/>
          <p:nvPr/>
        </p:nvSpPr>
        <p:spPr>
          <a:xfrm>
            <a:off x="679319" y="5173216"/>
            <a:ext cx="5125123" cy="3499799"/>
          </a:xfrm>
          <a:custGeom>
            <a:avLst/>
            <a:gdLst/>
            <a:ahLst/>
            <a:cxnLst/>
            <a:rect l="l" t="t" r="r" b="b"/>
            <a:pathLst>
              <a:path w="5125123" h="3499799">
                <a:moveTo>
                  <a:pt x="0" y="0"/>
                </a:moveTo>
                <a:lnTo>
                  <a:pt x="5125123" y="0"/>
                </a:lnTo>
                <a:lnTo>
                  <a:pt x="5125123" y="3499798"/>
                </a:lnTo>
                <a:lnTo>
                  <a:pt x="0" y="3499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662" r="-1773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1" name="Freeform 31"/>
          <p:cNvSpPr/>
          <p:nvPr/>
        </p:nvSpPr>
        <p:spPr>
          <a:xfrm>
            <a:off x="679319" y="1497720"/>
            <a:ext cx="5093799" cy="3501295"/>
          </a:xfrm>
          <a:custGeom>
            <a:avLst/>
            <a:gdLst/>
            <a:ahLst/>
            <a:cxnLst/>
            <a:rect l="l" t="t" r="r" b="b"/>
            <a:pathLst>
              <a:path w="5093799" h="3501295">
                <a:moveTo>
                  <a:pt x="0" y="0"/>
                </a:moveTo>
                <a:lnTo>
                  <a:pt x="5093800" y="0"/>
                </a:lnTo>
                <a:lnTo>
                  <a:pt x="5093800" y="3501294"/>
                </a:lnTo>
                <a:lnTo>
                  <a:pt x="0" y="350129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316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2" name="TextBox 32"/>
          <p:cNvSpPr txBox="1"/>
          <p:nvPr/>
        </p:nvSpPr>
        <p:spPr>
          <a:xfrm>
            <a:off x="668050" y="318051"/>
            <a:ext cx="2014463" cy="854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BIRDS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668051" y="2330398"/>
            <a:ext cx="5105068" cy="173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6"/>
              </a:lnSpc>
              <a:spcBef>
                <a:spcPct val="0"/>
              </a:spcBef>
            </a:pPr>
            <a:r>
              <a:rPr lang="en-US" sz="4968" b="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rPr>
              <a:t>COMMON MOORHEN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350</Words>
  <Application>Microsoft Office PowerPoint</Application>
  <PresentationFormat>Custom</PresentationFormat>
  <Paragraphs>203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Calibri</vt:lpstr>
      <vt:lpstr>Raleway</vt:lpstr>
      <vt:lpstr>Raleway Bold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Taith Afon - Slides</dc:title>
  <cp:lastModifiedBy>Emma Withers</cp:lastModifiedBy>
  <cp:revision>1</cp:revision>
  <dcterms:created xsi:type="dcterms:W3CDTF">2006-08-16T00:00:00Z</dcterms:created>
  <dcterms:modified xsi:type="dcterms:W3CDTF">2026-02-12T17:08:00Z</dcterms:modified>
  <dc:identifier>DAG2sT88vVI</dc:identifier>
</cp:coreProperties>
</file>