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9" r:id="rId25"/>
  </p:sldIdLst>
  <p:sldSz cx="18288000" cy="10287000"/>
  <p:notesSz cx="6858000" cy="9144000"/>
  <p:embeddedFontLs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aleway Bold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52DFE-EF2D-4FA5-B2D9-CA5D2DBD1211}" v="22" dt="2026-02-12T12:09:36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ithers" userId="080ca73b-3994-48d9-8dae-803263536e80" providerId="ADAL" clId="{54E1CFDD-5F52-498F-927A-5E2EE3235AC3}"/>
    <pc:docChg chg="custSel addSld delSld modSld sldOrd modMainMaster">
      <pc:chgData name="Emma Withers" userId="080ca73b-3994-48d9-8dae-803263536e80" providerId="ADAL" clId="{54E1CFDD-5F52-498F-927A-5E2EE3235AC3}" dt="2026-02-12T12:10:10.139" v="642" actId="20577"/>
      <pc:docMkLst>
        <pc:docMk/>
      </pc:docMkLst>
      <pc:sldChg chg="addSp delSp modSp mod setBg">
        <pc:chgData name="Emma Withers" userId="080ca73b-3994-48d9-8dae-803263536e80" providerId="ADAL" clId="{54E1CFDD-5F52-498F-927A-5E2EE3235AC3}" dt="2026-02-05T15:22:15.207" v="43" actId="478"/>
        <pc:sldMkLst>
          <pc:docMk/>
          <pc:sldMk cId="0" sldId="256"/>
        </pc:sldMkLst>
      </pc:sldChg>
      <pc:sldChg chg="modSp mod">
        <pc:chgData name="Emma Withers" userId="080ca73b-3994-48d9-8dae-803263536e80" providerId="ADAL" clId="{54E1CFDD-5F52-498F-927A-5E2EE3235AC3}" dt="2026-02-10T16:16:08.052" v="65" actId="6549"/>
        <pc:sldMkLst>
          <pc:docMk/>
          <pc:sldMk cId="0" sldId="270"/>
        </pc:sldMkLst>
        <pc:spChg chg="mod">
          <ac:chgData name="Emma Withers" userId="080ca73b-3994-48d9-8dae-803263536e80" providerId="ADAL" clId="{54E1CFDD-5F52-498F-927A-5E2EE3235AC3}" dt="2026-02-10T16:16:08.052" v="65" actId="6549"/>
          <ac:spMkLst>
            <pc:docMk/>
            <pc:sldMk cId="0" sldId="270"/>
            <ac:spMk id="33" creationId="{00000000-0000-0000-0000-000000000000}"/>
          </ac:spMkLst>
        </pc:spChg>
      </pc:sldChg>
      <pc:sldChg chg="modSp mod">
        <pc:chgData name="Emma Withers" userId="080ca73b-3994-48d9-8dae-803263536e80" providerId="ADAL" clId="{54E1CFDD-5F52-498F-927A-5E2EE3235AC3}" dt="2026-02-12T12:09:24.955" v="587" actId="1076"/>
        <pc:sldMkLst>
          <pc:docMk/>
          <pc:sldMk cId="0" sldId="275"/>
        </pc:sldMkLst>
        <pc:spChg chg="mod">
          <ac:chgData name="Emma Withers" userId="080ca73b-3994-48d9-8dae-803263536e80" providerId="ADAL" clId="{54E1CFDD-5F52-498F-927A-5E2EE3235AC3}" dt="2026-02-12T12:09:24.955" v="587" actId="1076"/>
          <ac:spMkLst>
            <pc:docMk/>
            <pc:sldMk cId="0" sldId="275"/>
            <ac:spMk id="3" creationId="{00000000-0000-0000-0000-000000000000}"/>
          </ac:spMkLst>
        </pc:spChg>
        <pc:spChg chg="mod">
          <ac:chgData name="Emma Withers" userId="080ca73b-3994-48d9-8dae-803263536e80" providerId="ADAL" clId="{54E1CFDD-5F52-498F-927A-5E2EE3235AC3}" dt="2026-02-12T12:09:22.428" v="586" actId="20577"/>
          <ac:spMkLst>
            <pc:docMk/>
            <pc:sldMk cId="0" sldId="275"/>
            <ac:spMk id="28" creationId="{00000000-0000-0000-0000-000000000000}"/>
          </ac:spMkLst>
        </pc:spChg>
      </pc:sldChg>
      <pc:sldChg chg="modSp mod">
        <pc:chgData name="Emma Withers" userId="080ca73b-3994-48d9-8dae-803263536e80" providerId="ADAL" clId="{54E1CFDD-5F52-498F-927A-5E2EE3235AC3}" dt="2026-02-12T12:09:47.541" v="595" actId="1076"/>
        <pc:sldMkLst>
          <pc:docMk/>
          <pc:sldMk cId="0" sldId="276"/>
        </pc:sldMkLst>
        <pc:spChg chg="mod">
          <ac:chgData name="Emma Withers" userId="080ca73b-3994-48d9-8dae-803263536e80" providerId="ADAL" clId="{54E1CFDD-5F52-498F-927A-5E2EE3235AC3}" dt="2026-02-12T12:09:42.580" v="592" actId="1076"/>
          <ac:spMkLst>
            <pc:docMk/>
            <pc:sldMk cId="0" sldId="276"/>
            <ac:spMk id="2" creationId="{00000000-0000-0000-0000-000000000000}"/>
          </ac:spMkLst>
        </pc:spChg>
        <pc:spChg chg="mod">
          <ac:chgData name="Emma Withers" userId="080ca73b-3994-48d9-8dae-803263536e80" providerId="ADAL" clId="{54E1CFDD-5F52-498F-927A-5E2EE3235AC3}" dt="2026-02-12T12:09:40.314" v="591" actId="1076"/>
          <ac:spMkLst>
            <pc:docMk/>
            <pc:sldMk cId="0" sldId="276"/>
            <ac:spMk id="3" creationId="{00000000-0000-0000-0000-000000000000}"/>
          </ac:spMkLst>
        </pc:spChg>
        <pc:spChg chg="mod">
          <ac:chgData name="Emma Withers" userId="080ca73b-3994-48d9-8dae-803263536e80" providerId="ADAL" clId="{54E1CFDD-5F52-498F-927A-5E2EE3235AC3}" dt="2026-02-12T12:09:36.057" v="590"/>
          <ac:spMkLst>
            <pc:docMk/>
            <pc:sldMk cId="0" sldId="276"/>
            <ac:spMk id="27" creationId="{00000000-0000-0000-0000-000000000000}"/>
          </ac:spMkLst>
        </pc:spChg>
        <pc:spChg chg="mod">
          <ac:chgData name="Emma Withers" userId="080ca73b-3994-48d9-8dae-803263536e80" providerId="ADAL" clId="{54E1CFDD-5F52-498F-927A-5E2EE3235AC3}" dt="2026-02-12T12:09:47.541" v="595" actId="1076"/>
          <ac:spMkLst>
            <pc:docMk/>
            <pc:sldMk cId="0" sldId="276"/>
            <ac:spMk id="29" creationId="{00000000-0000-0000-0000-000000000000}"/>
          </ac:spMkLst>
        </pc:spChg>
      </pc:sldChg>
      <pc:sldChg chg="modSp mod">
        <pc:chgData name="Emma Withers" userId="080ca73b-3994-48d9-8dae-803263536e80" providerId="ADAL" clId="{54E1CFDD-5F52-498F-927A-5E2EE3235AC3}" dt="2026-02-12T12:10:10.139" v="642" actId="20577"/>
        <pc:sldMkLst>
          <pc:docMk/>
          <pc:sldMk cId="0" sldId="277"/>
        </pc:sldMkLst>
        <pc:spChg chg="mod">
          <ac:chgData name="Emma Withers" userId="080ca73b-3994-48d9-8dae-803263536e80" providerId="ADAL" clId="{54E1CFDD-5F52-498F-927A-5E2EE3235AC3}" dt="2026-02-12T12:10:10.139" v="642" actId="20577"/>
          <ac:spMkLst>
            <pc:docMk/>
            <pc:sldMk cId="0" sldId="277"/>
            <ac:spMk id="27" creationId="{00000000-0000-0000-0000-000000000000}"/>
          </ac:spMkLst>
        </pc:spChg>
      </pc:sldChg>
      <pc:sldChg chg="addSp modSp add mod">
        <pc:chgData name="Emma Withers" userId="080ca73b-3994-48d9-8dae-803263536e80" providerId="ADAL" clId="{54E1CFDD-5F52-498F-927A-5E2EE3235AC3}" dt="2026-02-12T11:43:17.614" v="67" actId="11530"/>
        <pc:sldMkLst>
          <pc:docMk/>
          <pc:sldMk cId="3798849343" sldId="278"/>
        </pc:sldMkLst>
        <pc:spChg chg="mod">
          <ac:chgData name="Emma Withers" userId="080ca73b-3994-48d9-8dae-803263536e80" providerId="ADAL" clId="{54E1CFDD-5F52-498F-927A-5E2EE3235AC3}" dt="2026-02-05T15:24:35.396" v="61" actId="20577"/>
          <ac:spMkLst>
            <pc:docMk/>
            <pc:sldMk cId="3798849343" sldId="278"/>
            <ac:spMk id="5" creationId="{5E2F8E02-A00F-F821-CE4F-B83D1D1C9FAC}"/>
          </ac:spMkLst>
        </pc:spChg>
        <pc:spChg chg="mod">
          <ac:chgData name="Emma Withers" userId="080ca73b-3994-48d9-8dae-803263536e80" providerId="ADAL" clId="{54E1CFDD-5F52-498F-927A-5E2EE3235AC3}" dt="2026-02-12T11:43:14.336" v="66" actId="11530"/>
          <ac:spMkLst>
            <pc:docMk/>
            <pc:sldMk cId="3798849343" sldId="278"/>
            <ac:spMk id="6" creationId="{D295A06A-4D27-3B4E-6618-642F6AC5937A}"/>
          </ac:spMkLst>
        </pc:spChg>
        <pc:spChg chg="mod">
          <ac:chgData name="Emma Withers" userId="080ca73b-3994-48d9-8dae-803263536e80" providerId="ADAL" clId="{54E1CFDD-5F52-498F-927A-5E2EE3235AC3}" dt="2026-02-12T11:43:17.614" v="67" actId="11530"/>
          <ac:spMkLst>
            <pc:docMk/>
            <pc:sldMk cId="3798849343" sldId="278"/>
            <ac:spMk id="9" creationId="{7A5EF737-74E1-00E9-62F7-58033E7F2199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13" creationId="{B65E0B53-6957-DCBA-96E4-0AFB82726462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14" creationId="{5242E61E-39A9-B966-ABEE-D2F78F148016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15" creationId="{56DC62C4-ACDC-B50B-09D4-D7BDC3A90F93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16" creationId="{4B16BDE9-8213-F3CC-1A54-85430C259456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17" creationId="{B9EF761A-1689-57AB-0CD1-40C9C1863E23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18" creationId="{6292BDA1-51CF-201F-55F7-586012BBC47C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19" creationId="{69F40190-696E-D0F7-9268-5DC0595509D2}"/>
          </ac:spMkLst>
        </pc:spChg>
        <pc:spChg chg="mod">
          <ac:chgData name="Emma Withers" userId="080ca73b-3994-48d9-8dae-803263536e80" providerId="ADAL" clId="{54E1CFDD-5F52-498F-927A-5E2EE3235AC3}" dt="2026-02-05T15:26:51.041" v="62"/>
          <ac:spMkLst>
            <pc:docMk/>
            <pc:sldMk cId="3798849343" sldId="278"/>
            <ac:spMk id="20" creationId="{4ACD104A-B5DC-2589-9CF0-03CFC2CDFF85}"/>
          </ac:spMkLst>
        </pc:spChg>
        <pc:grpChg chg="add mod">
          <ac:chgData name="Emma Withers" userId="080ca73b-3994-48d9-8dae-803263536e80" providerId="ADAL" clId="{54E1CFDD-5F52-498F-927A-5E2EE3235AC3}" dt="2026-02-05T15:26:51.041" v="62"/>
          <ac:grpSpMkLst>
            <pc:docMk/>
            <pc:sldMk cId="3798849343" sldId="278"/>
            <ac:grpSpMk id="2" creationId="{77A5A2D6-66F4-DEF4-16D8-E4F53C080524}"/>
          </ac:grpSpMkLst>
        </pc:grpChg>
        <pc:grpChg chg="mod">
          <ac:chgData name="Emma Withers" userId="080ca73b-3994-48d9-8dae-803263536e80" providerId="ADAL" clId="{54E1CFDD-5F52-498F-927A-5E2EE3235AC3}" dt="2026-02-05T15:26:51.041" v="62"/>
          <ac:grpSpMkLst>
            <pc:docMk/>
            <pc:sldMk cId="3798849343" sldId="278"/>
            <ac:grpSpMk id="11" creationId="{EA6FDE18-1FDD-80AC-D299-FD6D40ECE7A9}"/>
          </ac:grpSpMkLst>
        </pc:grpChg>
      </pc:sldChg>
      <pc:sldChg chg="add">
        <pc:chgData name="Emma Withers" userId="080ca73b-3994-48d9-8dae-803263536e80" providerId="ADAL" clId="{54E1CFDD-5F52-498F-927A-5E2EE3235AC3}" dt="2026-02-12T11:43:29.006" v="68"/>
        <pc:sldMkLst>
          <pc:docMk/>
          <pc:sldMk cId="3682453844" sldId="279"/>
        </pc:sldMkLst>
      </pc:sldChg>
      <pc:sldChg chg="addSp delSp modSp add mod ord">
        <pc:chgData name="Emma Withers" userId="080ca73b-3994-48d9-8dae-803263536e80" providerId="ADAL" clId="{54E1CFDD-5F52-498F-927A-5E2EE3235AC3}" dt="2026-02-12T12:08:39.931" v="481" actId="478"/>
        <pc:sldMkLst>
          <pc:docMk/>
          <pc:sldMk cId="220089" sldId="280"/>
        </pc:sldMkLst>
        <pc:spChg chg="del">
          <ac:chgData name="Emma Withers" userId="080ca73b-3994-48d9-8dae-803263536e80" providerId="ADAL" clId="{54E1CFDD-5F52-498F-927A-5E2EE3235AC3}" dt="2026-02-12T12:05:24.718" v="158" actId="478"/>
          <ac:spMkLst>
            <pc:docMk/>
            <pc:sldMk cId="220089" sldId="280"/>
            <ac:spMk id="2" creationId="{8F67A195-D7BB-7419-BA96-E710D5507F1D}"/>
          </ac:spMkLst>
        </pc:spChg>
        <pc:spChg chg="del">
          <ac:chgData name="Emma Withers" userId="080ca73b-3994-48d9-8dae-803263536e80" providerId="ADAL" clId="{54E1CFDD-5F52-498F-927A-5E2EE3235AC3}" dt="2026-02-12T12:08:39.931" v="481" actId="478"/>
          <ac:spMkLst>
            <pc:docMk/>
            <pc:sldMk cId="220089" sldId="280"/>
            <ac:spMk id="3" creationId="{80C2144C-C0B5-057A-3784-1AAB3FA5AB69}"/>
          </ac:spMkLst>
        </pc:spChg>
        <pc:spChg chg="mod">
          <ac:chgData name="Emma Withers" userId="080ca73b-3994-48d9-8dae-803263536e80" providerId="ADAL" clId="{54E1CFDD-5F52-498F-927A-5E2EE3235AC3}" dt="2026-02-12T11:43:53.854" v="101" actId="20577"/>
          <ac:spMkLst>
            <pc:docMk/>
            <pc:sldMk cId="220089" sldId="280"/>
            <ac:spMk id="26" creationId="{EC77863B-5CD5-9895-5D75-A044A0971847}"/>
          </ac:spMkLst>
        </pc:spChg>
        <pc:spChg chg="mod">
          <ac:chgData name="Emma Withers" userId="080ca73b-3994-48d9-8dae-803263536e80" providerId="ADAL" clId="{54E1CFDD-5F52-498F-927A-5E2EE3235AC3}" dt="2026-02-12T12:08:35.035" v="480" actId="404"/>
          <ac:spMkLst>
            <pc:docMk/>
            <pc:sldMk cId="220089" sldId="280"/>
            <ac:spMk id="27" creationId="{492920A8-0504-21C8-37A9-BF4C405F3DAB}"/>
          </ac:spMkLst>
        </pc:spChg>
        <pc:spChg chg="del">
          <ac:chgData name="Emma Withers" userId="080ca73b-3994-48d9-8dae-803263536e80" providerId="ADAL" clId="{54E1CFDD-5F52-498F-927A-5E2EE3235AC3}" dt="2026-02-12T11:43:59.744" v="103" actId="478"/>
          <ac:spMkLst>
            <pc:docMk/>
            <pc:sldMk cId="220089" sldId="280"/>
            <ac:spMk id="28" creationId="{70F7855E-8838-A48D-D210-D4E84C50B744}"/>
          </ac:spMkLst>
        </pc:spChg>
        <pc:spChg chg="del">
          <ac:chgData name="Emma Withers" userId="080ca73b-3994-48d9-8dae-803263536e80" providerId="ADAL" clId="{54E1CFDD-5F52-498F-927A-5E2EE3235AC3}" dt="2026-02-12T11:43:59.454" v="102" actId="478"/>
          <ac:spMkLst>
            <pc:docMk/>
            <pc:sldMk cId="220089" sldId="280"/>
            <ac:spMk id="29" creationId="{A6B432C8-7860-F671-3D8E-C83D2EB69B26}"/>
          </ac:spMkLst>
        </pc:spChg>
        <pc:picChg chg="add mod modCrop">
          <ac:chgData name="Emma Withers" userId="080ca73b-3994-48d9-8dae-803263536e80" providerId="ADAL" clId="{54E1CFDD-5F52-498F-927A-5E2EE3235AC3}" dt="2026-02-12T12:05:31.199" v="162" actId="1076"/>
          <ac:picMkLst>
            <pc:docMk/>
            <pc:sldMk cId="220089" sldId="280"/>
            <ac:picMk id="5" creationId="{FDB8D9FB-443B-606C-337A-7DE0654B18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7.svg"/><Relationship Id="rId21" Type="http://schemas.openxmlformats.org/officeDocument/2006/relationships/image" Target="../media/image32.png"/><Relationship Id="rId34" Type="http://schemas.openxmlformats.org/officeDocument/2006/relationships/image" Target="../media/image45.svg"/><Relationship Id="rId7" Type="http://schemas.openxmlformats.org/officeDocument/2006/relationships/image" Target="../media/image51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1.svg"/><Relationship Id="rId24" Type="http://schemas.openxmlformats.org/officeDocument/2006/relationships/image" Target="../media/image35.svg"/><Relationship Id="rId32" Type="http://schemas.openxmlformats.org/officeDocument/2006/relationships/image" Target="../media/image43.svg"/><Relationship Id="rId37" Type="http://schemas.openxmlformats.org/officeDocument/2006/relationships/image" Target="../media/image48.pn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23" Type="http://schemas.openxmlformats.org/officeDocument/2006/relationships/image" Target="../media/image34.png"/><Relationship Id="rId28" Type="http://schemas.openxmlformats.org/officeDocument/2006/relationships/image" Target="../media/image39.svg"/><Relationship Id="rId36" Type="http://schemas.openxmlformats.org/officeDocument/2006/relationships/image" Target="../media/image47.svg"/><Relationship Id="rId10" Type="http://schemas.openxmlformats.org/officeDocument/2006/relationships/image" Target="../media/image30.png"/><Relationship Id="rId19" Type="http://schemas.openxmlformats.org/officeDocument/2006/relationships/image" Target="../media/image26.png"/><Relationship Id="rId31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29.svg"/><Relationship Id="rId14" Type="http://schemas.openxmlformats.org/officeDocument/2006/relationships/image" Target="../media/image21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30" Type="http://schemas.openxmlformats.org/officeDocument/2006/relationships/image" Target="../media/image41.svg"/><Relationship Id="rId35" Type="http://schemas.openxmlformats.org/officeDocument/2006/relationships/image" Target="../media/image46.png"/><Relationship Id="rId8" Type="http://schemas.openxmlformats.org/officeDocument/2006/relationships/image" Target="../media/image28.png"/><Relationship Id="rId3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1.png"/><Relationship Id="rId26" Type="http://schemas.openxmlformats.org/officeDocument/2006/relationships/image" Target="../media/image33.svg"/><Relationship Id="rId39" Type="http://schemas.openxmlformats.org/officeDocument/2006/relationships/image" Target="../media/image46.png"/><Relationship Id="rId21" Type="http://schemas.openxmlformats.org/officeDocument/2006/relationships/image" Target="../media/image24.svg"/><Relationship Id="rId34" Type="http://schemas.openxmlformats.org/officeDocument/2006/relationships/image" Target="../media/image41.svg"/><Relationship Id="rId42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20" Type="http://schemas.openxmlformats.org/officeDocument/2006/relationships/image" Target="../media/image23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1.svg"/><Relationship Id="rId24" Type="http://schemas.openxmlformats.org/officeDocument/2006/relationships/image" Target="../media/image27.svg"/><Relationship Id="rId32" Type="http://schemas.openxmlformats.org/officeDocument/2006/relationships/image" Target="../media/image39.svg"/><Relationship Id="rId37" Type="http://schemas.openxmlformats.org/officeDocument/2006/relationships/image" Target="../media/image44.png"/><Relationship Id="rId40" Type="http://schemas.openxmlformats.org/officeDocument/2006/relationships/image" Target="../media/image47.svg"/><Relationship Id="rId5" Type="http://schemas.openxmlformats.org/officeDocument/2006/relationships/image" Target="../media/image10.svg"/><Relationship Id="rId15" Type="http://schemas.openxmlformats.org/officeDocument/2006/relationships/image" Target="../media/image53.png"/><Relationship Id="rId23" Type="http://schemas.openxmlformats.org/officeDocument/2006/relationships/image" Target="../media/image26.png"/><Relationship Id="rId28" Type="http://schemas.openxmlformats.org/officeDocument/2006/relationships/image" Target="../media/image35.svg"/><Relationship Id="rId36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22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29.svg"/><Relationship Id="rId14" Type="http://schemas.openxmlformats.org/officeDocument/2006/relationships/image" Target="../media/image52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Relationship Id="rId30" Type="http://schemas.openxmlformats.org/officeDocument/2006/relationships/image" Target="../media/image37.svg"/><Relationship Id="rId35" Type="http://schemas.openxmlformats.org/officeDocument/2006/relationships/image" Target="../media/image42.png"/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12" Type="http://schemas.openxmlformats.org/officeDocument/2006/relationships/image" Target="../media/image19.png"/><Relationship Id="rId17" Type="http://schemas.openxmlformats.org/officeDocument/2006/relationships/image" Target="../media/image55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1.png"/><Relationship Id="rId26" Type="http://schemas.openxmlformats.org/officeDocument/2006/relationships/image" Target="../media/image33.svg"/><Relationship Id="rId39" Type="http://schemas.openxmlformats.org/officeDocument/2006/relationships/image" Target="../media/image46.png"/><Relationship Id="rId21" Type="http://schemas.openxmlformats.org/officeDocument/2006/relationships/image" Target="../media/image24.svg"/><Relationship Id="rId34" Type="http://schemas.openxmlformats.org/officeDocument/2006/relationships/image" Target="../media/image41.svg"/><Relationship Id="rId42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20" Type="http://schemas.openxmlformats.org/officeDocument/2006/relationships/image" Target="../media/image23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1.svg"/><Relationship Id="rId24" Type="http://schemas.openxmlformats.org/officeDocument/2006/relationships/image" Target="../media/image27.svg"/><Relationship Id="rId32" Type="http://schemas.openxmlformats.org/officeDocument/2006/relationships/image" Target="../media/image39.svg"/><Relationship Id="rId37" Type="http://schemas.openxmlformats.org/officeDocument/2006/relationships/image" Target="../media/image44.png"/><Relationship Id="rId40" Type="http://schemas.openxmlformats.org/officeDocument/2006/relationships/image" Target="../media/image47.svg"/><Relationship Id="rId5" Type="http://schemas.openxmlformats.org/officeDocument/2006/relationships/image" Target="../media/image10.svg"/><Relationship Id="rId15" Type="http://schemas.openxmlformats.org/officeDocument/2006/relationships/image" Target="../media/image53.png"/><Relationship Id="rId23" Type="http://schemas.openxmlformats.org/officeDocument/2006/relationships/image" Target="../media/image26.png"/><Relationship Id="rId28" Type="http://schemas.openxmlformats.org/officeDocument/2006/relationships/image" Target="../media/image35.svg"/><Relationship Id="rId36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22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29.svg"/><Relationship Id="rId14" Type="http://schemas.openxmlformats.org/officeDocument/2006/relationships/image" Target="../media/image52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Relationship Id="rId30" Type="http://schemas.openxmlformats.org/officeDocument/2006/relationships/image" Target="../media/image37.svg"/><Relationship Id="rId35" Type="http://schemas.openxmlformats.org/officeDocument/2006/relationships/image" Target="../media/image42.png"/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12" Type="http://schemas.openxmlformats.org/officeDocument/2006/relationships/image" Target="../media/image19.png"/><Relationship Id="rId17" Type="http://schemas.openxmlformats.org/officeDocument/2006/relationships/image" Target="../media/image55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59.svg"/><Relationship Id="rId26" Type="http://schemas.openxmlformats.org/officeDocument/2006/relationships/image" Target="../media/image63.svg"/><Relationship Id="rId3" Type="http://schemas.openxmlformats.org/officeDocument/2006/relationships/image" Target="../media/image6.svg"/><Relationship Id="rId21" Type="http://schemas.openxmlformats.org/officeDocument/2006/relationships/image" Target="../media/image13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2" Type="http://schemas.openxmlformats.org/officeDocument/2006/relationships/image" Target="../media/image5.png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56.png"/><Relationship Id="rId23" Type="http://schemas.openxmlformats.org/officeDocument/2006/relationships/image" Target="../media/image11.png"/><Relationship Id="rId28" Type="http://schemas.openxmlformats.org/officeDocument/2006/relationships/image" Target="../media/image65.svg"/><Relationship Id="rId10" Type="http://schemas.openxmlformats.org/officeDocument/2006/relationships/image" Target="../media/image23.png"/><Relationship Id="rId19" Type="http://schemas.openxmlformats.org/officeDocument/2006/relationships/image" Target="../media/image60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27.svg"/><Relationship Id="rId22" Type="http://schemas.openxmlformats.org/officeDocument/2006/relationships/image" Target="../media/image14.svg"/><Relationship Id="rId27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29.sv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5" Type="http://schemas.openxmlformats.org/officeDocument/2006/relationships/image" Target="../media/image67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31.sv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13.png"/><Relationship Id="rId3" Type="http://schemas.openxmlformats.org/officeDocument/2006/relationships/image" Target="../media/image6.svg"/><Relationship Id="rId21" Type="http://schemas.openxmlformats.org/officeDocument/2006/relationships/image" Target="../media/image45.svg"/><Relationship Id="rId7" Type="http://schemas.openxmlformats.org/officeDocument/2006/relationships/image" Target="../media/image65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5" Type="http://schemas.openxmlformats.org/officeDocument/2006/relationships/image" Target="../media/image10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11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9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9.svg"/><Relationship Id="rId5" Type="http://schemas.openxmlformats.org/officeDocument/2006/relationships/image" Target="../media/image10.svg"/><Relationship Id="rId15" Type="http://schemas.openxmlformats.org/officeDocument/2006/relationships/image" Target="../media/image12.svg"/><Relationship Id="rId10" Type="http://schemas.openxmlformats.org/officeDocument/2006/relationships/image" Target="../media/image68.png"/><Relationship Id="rId4" Type="http://schemas.openxmlformats.org/officeDocument/2006/relationships/image" Target="../media/image9.png"/><Relationship Id="rId9" Type="http://schemas.openxmlformats.org/officeDocument/2006/relationships/image" Target="../media/image65.sv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71.sv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55.png"/><Relationship Id="rId5" Type="http://schemas.openxmlformats.org/officeDocument/2006/relationships/image" Target="../media/image10.svg"/><Relationship Id="rId15" Type="http://schemas.openxmlformats.org/officeDocument/2006/relationships/image" Target="../media/image12.svg"/><Relationship Id="rId10" Type="http://schemas.openxmlformats.org/officeDocument/2006/relationships/image" Target="../media/image54.png"/><Relationship Id="rId4" Type="http://schemas.openxmlformats.org/officeDocument/2006/relationships/image" Target="../media/image9.png"/><Relationship Id="rId9" Type="http://schemas.openxmlformats.org/officeDocument/2006/relationships/image" Target="../media/image53.pn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1.png"/><Relationship Id="rId26" Type="http://schemas.openxmlformats.org/officeDocument/2006/relationships/image" Target="../media/image33.svg"/><Relationship Id="rId39" Type="http://schemas.openxmlformats.org/officeDocument/2006/relationships/image" Target="../media/image46.png"/><Relationship Id="rId21" Type="http://schemas.openxmlformats.org/officeDocument/2006/relationships/image" Target="../media/image24.svg"/><Relationship Id="rId34" Type="http://schemas.openxmlformats.org/officeDocument/2006/relationships/image" Target="../media/image41.svg"/><Relationship Id="rId42" Type="http://schemas.openxmlformats.org/officeDocument/2006/relationships/image" Target="../media/image49.svg"/><Relationship Id="rId47" Type="http://schemas.openxmlformats.org/officeDocument/2006/relationships/image" Target="../media/image74.png"/><Relationship Id="rId50" Type="http://schemas.openxmlformats.org/officeDocument/2006/relationships/image" Target="../media/image77.svg"/><Relationship Id="rId55" Type="http://schemas.openxmlformats.org/officeDocument/2006/relationships/image" Target="../media/image66.pn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29" Type="http://schemas.openxmlformats.org/officeDocument/2006/relationships/image" Target="../media/image36.png"/><Relationship Id="rId11" Type="http://schemas.openxmlformats.org/officeDocument/2006/relationships/image" Target="../media/image31.svg"/><Relationship Id="rId24" Type="http://schemas.openxmlformats.org/officeDocument/2006/relationships/image" Target="../media/image27.svg"/><Relationship Id="rId32" Type="http://schemas.openxmlformats.org/officeDocument/2006/relationships/image" Target="../media/image39.svg"/><Relationship Id="rId37" Type="http://schemas.openxmlformats.org/officeDocument/2006/relationships/image" Target="../media/image44.png"/><Relationship Id="rId40" Type="http://schemas.openxmlformats.org/officeDocument/2006/relationships/image" Target="../media/image47.svg"/><Relationship Id="rId45" Type="http://schemas.openxmlformats.org/officeDocument/2006/relationships/image" Target="../media/image13.png"/><Relationship Id="rId53" Type="http://schemas.openxmlformats.org/officeDocument/2006/relationships/image" Target="../media/image80.png"/><Relationship Id="rId5" Type="http://schemas.openxmlformats.org/officeDocument/2006/relationships/image" Target="../media/image73.svg"/><Relationship Id="rId10" Type="http://schemas.openxmlformats.org/officeDocument/2006/relationships/image" Target="../media/image30.png"/><Relationship Id="rId19" Type="http://schemas.openxmlformats.org/officeDocument/2006/relationships/image" Target="../media/image22.svg"/><Relationship Id="rId31" Type="http://schemas.openxmlformats.org/officeDocument/2006/relationships/image" Target="../media/image38.png"/><Relationship Id="rId44" Type="http://schemas.openxmlformats.org/officeDocument/2006/relationships/image" Target="../media/image12.svg"/><Relationship Id="rId52" Type="http://schemas.openxmlformats.org/officeDocument/2006/relationships/image" Target="../media/image79.svg"/><Relationship Id="rId4" Type="http://schemas.openxmlformats.org/officeDocument/2006/relationships/image" Target="../media/image72.png"/><Relationship Id="rId9" Type="http://schemas.openxmlformats.org/officeDocument/2006/relationships/image" Target="../media/image29.svg"/><Relationship Id="rId14" Type="http://schemas.openxmlformats.org/officeDocument/2006/relationships/image" Target="../media/image52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Relationship Id="rId30" Type="http://schemas.openxmlformats.org/officeDocument/2006/relationships/image" Target="../media/image37.svg"/><Relationship Id="rId35" Type="http://schemas.openxmlformats.org/officeDocument/2006/relationships/image" Target="../media/image42.png"/><Relationship Id="rId43" Type="http://schemas.openxmlformats.org/officeDocument/2006/relationships/image" Target="../media/image11.png"/><Relationship Id="rId48" Type="http://schemas.openxmlformats.org/officeDocument/2006/relationships/image" Target="../media/image75.svg"/><Relationship Id="rId56" Type="http://schemas.openxmlformats.org/officeDocument/2006/relationships/image" Target="../media/image67.svg"/><Relationship Id="rId8" Type="http://schemas.openxmlformats.org/officeDocument/2006/relationships/image" Target="../media/image28.png"/><Relationship Id="rId51" Type="http://schemas.openxmlformats.org/officeDocument/2006/relationships/image" Target="../media/image78.png"/><Relationship Id="rId3" Type="http://schemas.openxmlformats.org/officeDocument/2006/relationships/image" Target="../media/image6.svg"/><Relationship Id="rId12" Type="http://schemas.openxmlformats.org/officeDocument/2006/relationships/image" Target="../media/image19.png"/><Relationship Id="rId17" Type="http://schemas.openxmlformats.org/officeDocument/2006/relationships/image" Target="../media/image55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svg"/><Relationship Id="rId46" Type="http://schemas.openxmlformats.org/officeDocument/2006/relationships/image" Target="../media/image14.svg"/><Relationship Id="rId20" Type="http://schemas.openxmlformats.org/officeDocument/2006/relationships/image" Target="../media/image23.png"/><Relationship Id="rId41" Type="http://schemas.openxmlformats.org/officeDocument/2006/relationships/image" Target="../media/image48.png"/><Relationship Id="rId54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5" Type="http://schemas.openxmlformats.org/officeDocument/2006/relationships/image" Target="../media/image53.png"/><Relationship Id="rId23" Type="http://schemas.openxmlformats.org/officeDocument/2006/relationships/image" Target="../media/image26.png"/><Relationship Id="rId28" Type="http://schemas.openxmlformats.org/officeDocument/2006/relationships/image" Target="../media/image35.svg"/><Relationship Id="rId36" Type="http://schemas.openxmlformats.org/officeDocument/2006/relationships/image" Target="../media/image43.svg"/><Relationship Id="rId4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6.sv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6.sv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6.svg"/><Relationship Id="rId7" Type="http://schemas.openxmlformats.org/officeDocument/2006/relationships/hyperlink" Target="https://magic.defra.gov.u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rporate.dwrcymru.com/en/community/environment/storm-overflow-map" TargetMode="External"/><Relationship Id="rId5" Type="http://schemas.openxmlformats.org/officeDocument/2006/relationships/hyperlink" Target="https://flood-risk-maps.naturalresources.wales/?locale=en" TargetMode="External"/><Relationship Id="rId4" Type="http://schemas.openxmlformats.org/officeDocument/2006/relationships/hyperlink" Target="https://datamap.gov.wales/maps/new?layer=inspire-wg:wg_predictiveal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6.sv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3" Type="http://schemas.openxmlformats.org/officeDocument/2006/relationships/image" Target="../media/image6.svg"/><Relationship Id="rId7" Type="http://schemas.openxmlformats.org/officeDocument/2006/relationships/image" Target="../media/image29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31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26" Type="http://schemas.openxmlformats.org/officeDocument/2006/relationships/image" Target="../media/image39.svg"/><Relationship Id="rId3" Type="http://schemas.openxmlformats.org/officeDocument/2006/relationships/image" Target="../media/image6.svg"/><Relationship Id="rId21" Type="http://schemas.openxmlformats.org/officeDocument/2006/relationships/image" Target="../media/image34.png"/><Relationship Id="rId34" Type="http://schemas.openxmlformats.org/officeDocument/2006/relationships/image" Target="../media/image47.svg"/><Relationship Id="rId7" Type="http://schemas.openxmlformats.org/officeDocument/2006/relationships/image" Target="../media/image29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20" Type="http://schemas.openxmlformats.org/officeDocument/2006/relationships/image" Target="../media/image33.sv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0.svg"/><Relationship Id="rId24" Type="http://schemas.openxmlformats.org/officeDocument/2006/relationships/image" Target="../media/image37.svg"/><Relationship Id="rId32" Type="http://schemas.openxmlformats.org/officeDocument/2006/relationships/image" Target="../media/image45.sv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36" Type="http://schemas.openxmlformats.org/officeDocument/2006/relationships/image" Target="../media/image49.svg"/><Relationship Id="rId10" Type="http://schemas.openxmlformats.org/officeDocument/2006/relationships/image" Target="../media/image19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9.png"/><Relationship Id="rId9" Type="http://schemas.openxmlformats.org/officeDocument/2006/relationships/image" Target="../media/image31.svg"/><Relationship Id="rId14" Type="http://schemas.openxmlformats.org/officeDocument/2006/relationships/image" Target="../media/image23.png"/><Relationship Id="rId22" Type="http://schemas.openxmlformats.org/officeDocument/2006/relationships/image" Target="../media/image35.svg"/><Relationship Id="rId27" Type="http://schemas.openxmlformats.org/officeDocument/2006/relationships/image" Target="../media/image40.png"/><Relationship Id="rId30" Type="http://schemas.openxmlformats.org/officeDocument/2006/relationships/image" Target="../media/image43.svg"/><Relationship Id="rId35" Type="http://schemas.openxmlformats.org/officeDocument/2006/relationships/image" Target="../media/image48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0F08C71-1D29-EC07-FD89-77339CB2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3231785" y="3587420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089305" y="0"/>
            <a:ext cx="4198695" cy="4198695"/>
            <a:chOff x="0" y="0"/>
            <a:chExt cx="5598260" cy="559826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598260" cy="559826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40979" y="755194"/>
              <a:ext cx="4087873" cy="408787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843456" y="857671"/>
              <a:ext cx="3882919" cy="3882919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617033" y="2133881"/>
              <a:ext cx="4364194" cy="2475688"/>
            </a:xfrm>
            <a:custGeom>
              <a:avLst/>
              <a:gdLst/>
              <a:ahLst/>
              <a:cxnLst/>
              <a:rect l="l" t="t" r="r" b="b"/>
              <a:pathLst>
                <a:path w="4364194" h="2475688">
                  <a:moveTo>
                    <a:pt x="0" y="0"/>
                  </a:moveTo>
                  <a:lnTo>
                    <a:pt x="4364194" y="0"/>
                  </a:lnTo>
                  <a:lnTo>
                    <a:pt x="4364194" y="2475688"/>
                  </a:lnTo>
                  <a:lnTo>
                    <a:pt x="0" y="2475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69320" y="1810372"/>
              <a:ext cx="2659620" cy="1987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48"/>
                </a:lnSpc>
              </a:pPr>
              <a:r>
                <a:rPr lang="en-US" sz="5041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5848"/>
                </a:lnSpc>
              </a:pPr>
              <a:r>
                <a:rPr lang="en-US" sz="5041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290593" y="4992839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 r:embed="rId3">
              <a:alphaModFix amt="5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>
            <a:off x="668051" y="3587420"/>
            <a:ext cx="12515775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668051" y="1908848"/>
            <a:ext cx="12563734" cy="167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7"/>
              </a:lnSpc>
              <a:spcBef>
                <a:spcPct val="0"/>
              </a:spcBef>
            </a:pPr>
            <a:r>
              <a:rPr lang="en-US" sz="9855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RIVER CATCHMENTS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8050" y="3718877"/>
            <a:ext cx="6266149" cy="85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WORKSHOP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955209" y="1587596"/>
            <a:ext cx="2414741" cy="2058566"/>
          </a:xfrm>
          <a:custGeom>
            <a:avLst/>
            <a:gdLst/>
            <a:ahLst/>
            <a:cxnLst/>
            <a:rect l="l" t="t" r="r" b="b"/>
            <a:pathLst>
              <a:path w="2414741" h="2058566">
                <a:moveTo>
                  <a:pt x="0" y="0"/>
                </a:moveTo>
                <a:lnTo>
                  <a:pt x="2414741" y="0"/>
                </a:lnTo>
                <a:lnTo>
                  <a:pt x="2414741" y="2058567"/>
                </a:lnTo>
                <a:lnTo>
                  <a:pt x="0" y="2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0214506" y="5773711"/>
            <a:ext cx="2811267" cy="2816035"/>
            <a:chOff x="0" y="0"/>
            <a:chExt cx="3748357" cy="3754714"/>
          </a:xfrm>
        </p:grpSpPr>
        <p:sp>
          <p:nvSpPr>
            <p:cNvPr id="21" name="Freeform 21"/>
            <p:cNvSpPr/>
            <p:nvPr/>
          </p:nvSpPr>
          <p:spPr>
            <a:xfrm rot="5400000" flipH="1">
              <a:off x="2702737" y="2709094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0"/>
                  </a:moveTo>
                  <a:lnTo>
                    <a:pt x="0" y="0"/>
                  </a:lnTo>
                  <a:lnTo>
                    <a:pt x="0" y="691247"/>
                  </a:lnTo>
                  <a:lnTo>
                    <a:pt x="1399993" y="691247"/>
                  </a:lnTo>
                  <a:lnTo>
                    <a:pt x="139999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1707993" y="1797011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691246"/>
                  </a:moveTo>
                  <a:lnTo>
                    <a:pt x="0" y="691246"/>
                  </a:lnTo>
                  <a:lnTo>
                    <a:pt x="0" y="0"/>
                  </a:lnTo>
                  <a:lnTo>
                    <a:pt x="1399993" y="0"/>
                  </a:lnTo>
                  <a:lnTo>
                    <a:pt x="1399993" y="691246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0" y="0"/>
              <a:ext cx="3084779" cy="2174769"/>
            </a:xfrm>
            <a:custGeom>
              <a:avLst/>
              <a:gdLst/>
              <a:ahLst/>
              <a:cxnLst/>
              <a:rect l="l" t="t" r="r" b="b"/>
              <a:pathLst>
                <a:path w="3084779" h="2174769">
                  <a:moveTo>
                    <a:pt x="3084779" y="0"/>
                  </a:moveTo>
                  <a:lnTo>
                    <a:pt x="0" y="0"/>
                  </a:lnTo>
                  <a:lnTo>
                    <a:pt x="0" y="2174769"/>
                  </a:lnTo>
                  <a:lnTo>
                    <a:pt x="3084779" y="2174769"/>
                  </a:lnTo>
                  <a:lnTo>
                    <a:pt x="3084779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26" name="Freeform 26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03273" y="4825456"/>
            <a:ext cx="6102188" cy="4675573"/>
            <a:chOff x="0" y="0"/>
            <a:chExt cx="8136250" cy="6234097"/>
          </a:xfrm>
        </p:grpSpPr>
        <p:sp>
          <p:nvSpPr>
            <p:cNvPr id="31" name="Freeform 31"/>
            <p:cNvSpPr/>
            <p:nvPr/>
          </p:nvSpPr>
          <p:spPr>
            <a:xfrm>
              <a:off x="5688711" y="834250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856639" y="0"/>
              <a:ext cx="1181801" cy="1366902"/>
            </a:xfrm>
            <a:custGeom>
              <a:avLst/>
              <a:gdLst/>
              <a:ahLst/>
              <a:cxnLst/>
              <a:rect l="l" t="t" r="r" b="b"/>
              <a:pathLst>
                <a:path w="1181801" h="1366902">
                  <a:moveTo>
                    <a:pt x="0" y="0"/>
                  </a:moveTo>
                  <a:lnTo>
                    <a:pt x="1181801" y="0"/>
                  </a:lnTo>
                  <a:lnTo>
                    <a:pt x="1181801" y="1366902"/>
                  </a:lnTo>
                  <a:lnTo>
                    <a:pt x="0" y="136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751656" y="1007157"/>
              <a:ext cx="2407825" cy="1492852"/>
            </a:xfrm>
            <a:custGeom>
              <a:avLst/>
              <a:gdLst/>
              <a:ahLst/>
              <a:cxnLst/>
              <a:rect l="l" t="t" r="r" b="b"/>
              <a:pathLst>
                <a:path w="2407825" h="1492852">
                  <a:moveTo>
                    <a:pt x="0" y="0"/>
                  </a:moveTo>
                  <a:lnTo>
                    <a:pt x="2407825" y="0"/>
                  </a:lnTo>
                  <a:lnTo>
                    <a:pt x="2407825" y="1492852"/>
                  </a:lnTo>
                  <a:lnTo>
                    <a:pt x="0" y="1492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4190860" y="1498246"/>
              <a:ext cx="2736527" cy="1908728"/>
            </a:xfrm>
            <a:custGeom>
              <a:avLst/>
              <a:gdLst/>
              <a:ahLst/>
              <a:cxnLst/>
              <a:rect l="l" t="t" r="r" b="b"/>
              <a:pathLst>
                <a:path w="2736527" h="1908728">
                  <a:moveTo>
                    <a:pt x="0" y="0"/>
                  </a:moveTo>
                  <a:lnTo>
                    <a:pt x="2736527" y="0"/>
                  </a:lnTo>
                  <a:lnTo>
                    <a:pt x="2736527" y="1908728"/>
                  </a:lnTo>
                  <a:lnTo>
                    <a:pt x="0" y="19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68611" y="1498246"/>
              <a:ext cx="4036517" cy="2667465"/>
            </a:xfrm>
            <a:custGeom>
              <a:avLst/>
              <a:gdLst/>
              <a:ahLst/>
              <a:cxnLst/>
              <a:rect l="l" t="t" r="r" b="b"/>
              <a:pathLst>
                <a:path w="4036517" h="2667465">
                  <a:moveTo>
                    <a:pt x="0" y="0"/>
                  </a:moveTo>
                  <a:lnTo>
                    <a:pt x="4036517" y="0"/>
                  </a:lnTo>
                  <a:lnTo>
                    <a:pt x="4036517" y="2667465"/>
                  </a:lnTo>
                  <a:lnTo>
                    <a:pt x="0" y="2667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3406974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321980" y="974334"/>
              <a:ext cx="1803579" cy="1285050"/>
            </a:xfrm>
            <a:custGeom>
              <a:avLst/>
              <a:gdLst/>
              <a:ahLst/>
              <a:cxnLst/>
              <a:rect l="l" t="t" r="r" b="b"/>
              <a:pathLst>
                <a:path w="1803579" h="1285050">
                  <a:moveTo>
                    <a:pt x="0" y="0"/>
                  </a:moveTo>
                  <a:lnTo>
                    <a:pt x="1803579" y="0"/>
                  </a:lnTo>
                  <a:lnTo>
                    <a:pt x="1803579" y="1285050"/>
                  </a:lnTo>
                  <a:lnTo>
                    <a:pt x="0" y="128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921418" y="4352924"/>
              <a:ext cx="3034151" cy="1881173"/>
            </a:xfrm>
            <a:custGeom>
              <a:avLst/>
              <a:gdLst/>
              <a:ahLst/>
              <a:cxnLst/>
              <a:rect l="l" t="t" r="r" b="b"/>
              <a:pathLst>
                <a:path w="3034151" h="1881173">
                  <a:moveTo>
                    <a:pt x="0" y="0"/>
                  </a:moveTo>
                  <a:lnTo>
                    <a:pt x="3034150" y="0"/>
                  </a:lnTo>
                  <a:lnTo>
                    <a:pt x="3034150" y="1881173"/>
                  </a:lnTo>
                  <a:lnTo>
                    <a:pt x="0" y="18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162114" y="0"/>
              <a:ext cx="2247637" cy="1730681"/>
            </a:xfrm>
            <a:custGeom>
              <a:avLst/>
              <a:gdLst/>
              <a:ahLst/>
              <a:cxnLst/>
              <a:rect l="l" t="t" r="r" b="b"/>
              <a:pathLst>
                <a:path w="2247637" h="1730681">
                  <a:moveTo>
                    <a:pt x="0" y="0"/>
                  </a:moveTo>
                  <a:lnTo>
                    <a:pt x="2247637" y="0"/>
                  </a:lnTo>
                  <a:lnTo>
                    <a:pt x="2247637" y="1730681"/>
                  </a:lnTo>
                  <a:lnTo>
                    <a:pt x="0" y="173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/>
            <p:nvPr/>
          </p:nvSpPr>
          <p:spPr>
            <a:xfrm flipH="1">
              <a:off x="2751656" y="3167258"/>
              <a:ext cx="2820916" cy="2031059"/>
            </a:xfrm>
            <a:custGeom>
              <a:avLst/>
              <a:gdLst/>
              <a:ahLst/>
              <a:cxnLst/>
              <a:rect l="l" t="t" r="r" b="b"/>
              <a:pathLst>
                <a:path w="2820916" h="2031059">
                  <a:moveTo>
                    <a:pt x="2820915" y="0"/>
                  </a:moveTo>
                  <a:lnTo>
                    <a:pt x="0" y="0"/>
                  </a:lnTo>
                  <a:lnTo>
                    <a:pt x="0" y="2031060"/>
                  </a:lnTo>
                  <a:lnTo>
                    <a:pt x="2820915" y="2031060"/>
                  </a:lnTo>
                  <a:lnTo>
                    <a:pt x="2820915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Whats in our river catchment 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403273" y="3725485"/>
            <a:ext cx="2786883" cy="93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Industry to make us things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955209" y="1587596"/>
            <a:ext cx="2414741" cy="2058566"/>
          </a:xfrm>
          <a:custGeom>
            <a:avLst/>
            <a:gdLst/>
            <a:ahLst/>
            <a:cxnLst/>
            <a:rect l="l" t="t" r="r" b="b"/>
            <a:pathLst>
              <a:path w="2414741" h="2058566">
                <a:moveTo>
                  <a:pt x="0" y="0"/>
                </a:moveTo>
                <a:lnTo>
                  <a:pt x="2414741" y="0"/>
                </a:lnTo>
                <a:lnTo>
                  <a:pt x="2414741" y="2058567"/>
                </a:lnTo>
                <a:lnTo>
                  <a:pt x="0" y="2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0214506" y="5773711"/>
            <a:ext cx="2811267" cy="2816035"/>
            <a:chOff x="0" y="0"/>
            <a:chExt cx="3748357" cy="3754714"/>
          </a:xfrm>
        </p:grpSpPr>
        <p:sp>
          <p:nvSpPr>
            <p:cNvPr id="21" name="Freeform 21"/>
            <p:cNvSpPr/>
            <p:nvPr/>
          </p:nvSpPr>
          <p:spPr>
            <a:xfrm rot="5400000" flipH="1">
              <a:off x="2702737" y="2709094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0"/>
                  </a:moveTo>
                  <a:lnTo>
                    <a:pt x="0" y="0"/>
                  </a:lnTo>
                  <a:lnTo>
                    <a:pt x="0" y="691247"/>
                  </a:lnTo>
                  <a:lnTo>
                    <a:pt x="1399993" y="691247"/>
                  </a:lnTo>
                  <a:lnTo>
                    <a:pt x="139999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1707993" y="1797011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691246"/>
                  </a:moveTo>
                  <a:lnTo>
                    <a:pt x="0" y="691246"/>
                  </a:lnTo>
                  <a:lnTo>
                    <a:pt x="0" y="0"/>
                  </a:lnTo>
                  <a:lnTo>
                    <a:pt x="1399993" y="0"/>
                  </a:lnTo>
                  <a:lnTo>
                    <a:pt x="1399993" y="691246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0" y="0"/>
              <a:ext cx="3084779" cy="2174769"/>
            </a:xfrm>
            <a:custGeom>
              <a:avLst/>
              <a:gdLst/>
              <a:ahLst/>
              <a:cxnLst/>
              <a:rect l="l" t="t" r="r" b="b"/>
              <a:pathLst>
                <a:path w="3084779" h="2174769">
                  <a:moveTo>
                    <a:pt x="3084779" y="0"/>
                  </a:moveTo>
                  <a:lnTo>
                    <a:pt x="0" y="0"/>
                  </a:lnTo>
                  <a:lnTo>
                    <a:pt x="0" y="2174769"/>
                  </a:lnTo>
                  <a:lnTo>
                    <a:pt x="3084779" y="2174769"/>
                  </a:lnTo>
                  <a:lnTo>
                    <a:pt x="3084779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9767968" y="1683413"/>
            <a:ext cx="5342926" cy="3145329"/>
            <a:chOff x="0" y="0"/>
            <a:chExt cx="7123901" cy="4193772"/>
          </a:xfrm>
        </p:grpSpPr>
        <p:sp>
          <p:nvSpPr>
            <p:cNvPr id="26" name="Freeform 26"/>
            <p:cNvSpPr/>
            <p:nvPr/>
          </p:nvSpPr>
          <p:spPr>
            <a:xfrm>
              <a:off x="3003374" y="0"/>
              <a:ext cx="4120526" cy="1756374"/>
            </a:xfrm>
            <a:custGeom>
              <a:avLst/>
              <a:gdLst/>
              <a:ahLst/>
              <a:cxnLst/>
              <a:rect l="l" t="t" r="r" b="b"/>
              <a:pathLst>
                <a:path w="4120526" h="1756374">
                  <a:moveTo>
                    <a:pt x="0" y="0"/>
                  </a:moveTo>
                  <a:lnTo>
                    <a:pt x="4120527" y="0"/>
                  </a:lnTo>
                  <a:lnTo>
                    <a:pt x="4120527" y="1756374"/>
                  </a:lnTo>
                  <a:lnTo>
                    <a:pt x="0" y="175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972795" y="441402"/>
              <a:ext cx="2625965" cy="1884130"/>
            </a:xfrm>
            <a:custGeom>
              <a:avLst/>
              <a:gdLst/>
              <a:ahLst/>
              <a:cxnLst/>
              <a:rect l="l" t="t" r="r" b="b"/>
              <a:pathLst>
                <a:path w="2625965" h="1884130">
                  <a:moveTo>
                    <a:pt x="0" y="0"/>
                  </a:moveTo>
                  <a:lnTo>
                    <a:pt x="2625964" y="0"/>
                  </a:lnTo>
                  <a:lnTo>
                    <a:pt x="2625964" y="1884129"/>
                  </a:lnTo>
                  <a:lnTo>
                    <a:pt x="0" y="188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79478" y="682200"/>
              <a:ext cx="3435069" cy="2148349"/>
            </a:xfrm>
            <a:custGeom>
              <a:avLst/>
              <a:gdLst/>
              <a:ahLst/>
              <a:cxnLst/>
              <a:rect l="l" t="t" r="r" b="b"/>
              <a:pathLst>
                <a:path w="3435069" h="2148349">
                  <a:moveTo>
                    <a:pt x="0" y="0"/>
                  </a:moveTo>
                  <a:lnTo>
                    <a:pt x="3435069" y="0"/>
                  </a:lnTo>
                  <a:lnTo>
                    <a:pt x="3435069" y="2148349"/>
                  </a:lnTo>
                  <a:lnTo>
                    <a:pt x="0" y="214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95385" y="1756374"/>
              <a:ext cx="3003374" cy="1576772"/>
            </a:xfrm>
            <a:custGeom>
              <a:avLst/>
              <a:gdLst/>
              <a:ahLst/>
              <a:cxnLst/>
              <a:rect l="l" t="t" r="r" b="b"/>
              <a:pathLst>
                <a:path w="3003374" h="1576772">
                  <a:moveTo>
                    <a:pt x="0" y="0"/>
                  </a:moveTo>
                  <a:lnTo>
                    <a:pt x="3003374" y="0"/>
                  </a:lnTo>
                  <a:lnTo>
                    <a:pt x="3003374" y="1576772"/>
                  </a:lnTo>
                  <a:lnTo>
                    <a:pt x="0" y="157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2617000"/>
              <a:ext cx="3003374" cy="1576772"/>
            </a:xfrm>
            <a:custGeom>
              <a:avLst/>
              <a:gdLst/>
              <a:ahLst/>
              <a:cxnLst/>
              <a:rect l="l" t="t" r="r" b="b"/>
              <a:pathLst>
                <a:path w="3003374" h="1576772">
                  <a:moveTo>
                    <a:pt x="0" y="0"/>
                  </a:moveTo>
                  <a:lnTo>
                    <a:pt x="3003374" y="0"/>
                  </a:lnTo>
                  <a:lnTo>
                    <a:pt x="3003374" y="1576772"/>
                  </a:lnTo>
                  <a:lnTo>
                    <a:pt x="0" y="157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32" name="Freeform 32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403273" y="4825456"/>
            <a:ext cx="6102188" cy="4675573"/>
            <a:chOff x="0" y="0"/>
            <a:chExt cx="8136250" cy="6234097"/>
          </a:xfrm>
        </p:grpSpPr>
        <p:sp>
          <p:nvSpPr>
            <p:cNvPr id="37" name="Freeform 37"/>
            <p:cNvSpPr/>
            <p:nvPr/>
          </p:nvSpPr>
          <p:spPr>
            <a:xfrm>
              <a:off x="5688711" y="834250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56639" y="0"/>
              <a:ext cx="1181801" cy="1366902"/>
            </a:xfrm>
            <a:custGeom>
              <a:avLst/>
              <a:gdLst/>
              <a:ahLst/>
              <a:cxnLst/>
              <a:rect l="l" t="t" r="r" b="b"/>
              <a:pathLst>
                <a:path w="1181801" h="1366902">
                  <a:moveTo>
                    <a:pt x="0" y="0"/>
                  </a:moveTo>
                  <a:lnTo>
                    <a:pt x="1181801" y="0"/>
                  </a:lnTo>
                  <a:lnTo>
                    <a:pt x="1181801" y="1366902"/>
                  </a:lnTo>
                  <a:lnTo>
                    <a:pt x="0" y="136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751656" y="1007157"/>
              <a:ext cx="2407825" cy="1492852"/>
            </a:xfrm>
            <a:custGeom>
              <a:avLst/>
              <a:gdLst/>
              <a:ahLst/>
              <a:cxnLst/>
              <a:rect l="l" t="t" r="r" b="b"/>
              <a:pathLst>
                <a:path w="2407825" h="1492852">
                  <a:moveTo>
                    <a:pt x="0" y="0"/>
                  </a:moveTo>
                  <a:lnTo>
                    <a:pt x="2407825" y="0"/>
                  </a:lnTo>
                  <a:lnTo>
                    <a:pt x="2407825" y="1492852"/>
                  </a:lnTo>
                  <a:lnTo>
                    <a:pt x="0" y="1492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190860" y="1498246"/>
              <a:ext cx="2736527" cy="1908728"/>
            </a:xfrm>
            <a:custGeom>
              <a:avLst/>
              <a:gdLst/>
              <a:ahLst/>
              <a:cxnLst/>
              <a:rect l="l" t="t" r="r" b="b"/>
              <a:pathLst>
                <a:path w="2736527" h="1908728">
                  <a:moveTo>
                    <a:pt x="0" y="0"/>
                  </a:moveTo>
                  <a:lnTo>
                    <a:pt x="2736527" y="0"/>
                  </a:lnTo>
                  <a:lnTo>
                    <a:pt x="2736527" y="1908728"/>
                  </a:lnTo>
                  <a:lnTo>
                    <a:pt x="0" y="19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568611" y="1498246"/>
              <a:ext cx="4036517" cy="2667465"/>
            </a:xfrm>
            <a:custGeom>
              <a:avLst/>
              <a:gdLst/>
              <a:ahLst/>
              <a:cxnLst/>
              <a:rect l="l" t="t" r="r" b="b"/>
              <a:pathLst>
                <a:path w="4036517" h="2667465">
                  <a:moveTo>
                    <a:pt x="0" y="0"/>
                  </a:moveTo>
                  <a:lnTo>
                    <a:pt x="4036517" y="0"/>
                  </a:lnTo>
                  <a:lnTo>
                    <a:pt x="4036517" y="2667465"/>
                  </a:lnTo>
                  <a:lnTo>
                    <a:pt x="0" y="2667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3406974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21980" y="974334"/>
              <a:ext cx="1803579" cy="1285050"/>
            </a:xfrm>
            <a:custGeom>
              <a:avLst/>
              <a:gdLst/>
              <a:ahLst/>
              <a:cxnLst/>
              <a:rect l="l" t="t" r="r" b="b"/>
              <a:pathLst>
                <a:path w="1803579" h="1285050">
                  <a:moveTo>
                    <a:pt x="0" y="0"/>
                  </a:moveTo>
                  <a:lnTo>
                    <a:pt x="1803579" y="0"/>
                  </a:lnTo>
                  <a:lnTo>
                    <a:pt x="1803579" y="1285050"/>
                  </a:lnTo>
                  <a:lnTo>
                    <a:pt x="0" y="128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21418" y="4352924"/>
              <a:ext cx="3034151" cy="1881173"/>
            </a:xfrm>
            <a:custGeom>
              <a:avLst/>
              <a:gdLst/>
              <a:ahLst/>
              <a:cxnLst/>
              <a:rect l="l" t="t" r="r" b="b"/>
              <a:pathLst>
                <a:path w="3034151" h="1881173">
                  <a:moveTo>
                    <a:pt x="0" y="0"/>
                  </a:moveTo>
                  <a:lnTo>
                    <a:pt x="3034150" y="0"/>
                  </a:lnTo>
                  <a:lnTo>
                    <a:pt x="3034150" y="1881173"/>
                  </a:lnTo>
                  <a:lnTo>
                    <a:pt x="0" y="18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162114" y="0"/>
              <a:ext cx="2247637" cy="1730681"/>
            </a:xfrm>
            <a:custGeom>
              <a:avLst/>
              <a:gdLst/>
              <a:ahLst/>
              <a:cxnLst/>
              <a:rect l="l" t="t" r="r" b="b"/>
              <a:pathLst>
                <a:path w="2247637" h="1730681">
                  <a:moveTo>
                    <a:pt x="0" y="0"/>
                  </a:moveTo>
                  <a:lnTo>
                    <a:pt x="2247637" y="0"/>
                  </a:lnTo>
                  <a:lnTo>
                    <a:pt x="2247637" y="1730681"/>
                  </a:lnTo>
                  <a:lnTo>
                    <a:pt x="0" y="173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2751656" y="3167258"/>
              <a:ext cx="2820916" cy="2031059"/>
            </a:xfrm>
            <a:custGeom>
              <a:avLst/>
              <a:gdLst/>
              <a:ahLst/>
              <a:cxnLst/>
              <a:rect l="l" t="t" r="r" b="b"/>
              <a:pathLst>
                <a:path w="2820916" h="2031059">
                  <a:moveTo>
                    <a:pt x="2820915" y="0"/>
                  </a:moveTo>
                  <a:lnTo>
                    <a:pt x="0" y="0"/>
                  </a:lnTo>
                  <a:lnTo>
                    <a:pt x="0" y="2031060"/>
                  </a:lnTo>
                  <a:lnTo>
                    <a:pt x="2820915" y="2031060"/>
                  </a:lnTo>
                  <a:lnTo>
                    <a:pt x="2820915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Whats in our river catchment ?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122535" y="4172934"/>
            <a:ext cx="4296339" cy="188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All alongside nature that brings us enjoyment, and keeps our environment healthy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955209" y="1587596"/>
            <a:ext cx="2414741" cy="2058566"/>
          </a:xfrm>
          <a:custGeom>
            <a:avLst/>
            <a:gdLst/>
            <a:ahLst/>
            <a:cxnLst/>
            <a:rect l="l" t="t" r="r" b="b"/>
            <a:pathLst>
              <a:path w="2414741" h="2058566">
                <a:moveTo>
                  <a:pt x="0" y="0"/>
                </a:moveTo>
                <a:lnTo>
                  <a:pt x="2414741" y="0"/>
                </a:lnTo>
                <a:lnTo>
                  <a:pt x="2414741" y="2058567"/>
                </a:lnTo>
                <a:lnTo>
                  <a:pt x="0" y="2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0214506" y="5773711"/>
            <a:ext cx="2811267" cy="2816035"/>
            <a:chOff x="0" y="0"/>
            <a:chExt cx="3748357" cy="3754714"/>
          </a:xfrm>
        </p:grpSpPr>
        <p:sp>
          <p:nvSpPr>
            <p:cNvPr id="21" name="Freeform 21"/>
            <p:cNvSpPr/>
            <p:nvPr/>
          </p:nvSpPr>
          <p:spPr>
            <a:xfrm rot="5400000" flipH="1">
              <a:off x="2702737" y="2709094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0"/>
                  </a:moveTo>
                  <a:lnTo>
                    <a:pt x="0" y="0"/>
                  </a:lnTo>
                  <a:lnTo>
                    <a:pt x="0" y="691247"/>
                  </a:lnTo>
                  <a:lnTo>
                    <a:pt x="1399993" y="691247"/>
                  </a:lnTo>
                  <a:lnTo>
                    <a:pt x="139999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1707993" y="1797011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691246"/>
                  </a:moveTo>
                  <a:lnTo>
                    <a:pt x="0" y="691246"/>
                  </a:lnTo>
                  <a:lnTo>
                    <a:pt x="0" y="0"/>
                  </a:lnTo>
                  <a:lnTo>
                    <a:pt x="1399993" y="0"/>
                  </a:lnTo>
                  <a:lnTo>
                    <a:pt x="1399993" y="691246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0" y="0"/>
              <a:ext cx="3084779" cy="2174769"/>
            </a:xfrm>
            <a:custGeom>
              <a:avLst/>
              <a:gdLst/>
              <a:ahLst/>
              <a:cxnLst/>
              <a:rect l="l" t="t" r="r" b="b"/>
              <a:pathLst>
                <a:path w="3084779" h="2174769">
                  <a:moveTo>
                    <a:pt x="3084779" y="0"/>
                  </a:moveTo>
                  <a:lnTo>
                    <a:pt x="0" y="0"/>
                  </a:lnTo>
                  <a:lnTo>
                    <a:pt x="0" y="2174769"/>
                  </a:lnTo>
                  <a:lnTo>
                    <a:pt x="3084779" y="2174769"/>
                  </a:lnTo>
                  <a:lnTo>
                    <a:pt x="3084779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9767968" y="1683413"/>
            <a:ext cx="5342926" cy="3145329"/>
            <a:chOff x="0" y="0"/>
            <a:chExt cx="7123901" cy="4193772"/>
          </a:xfrm>
        </p:grpSpPr>
        <p:sp>
          <p:nvSpPr>
            <p:cNvPr id="26" name="Freeform 26"/>
            <p:cNvSpPr/>
            <p:nvPr/>
          </p:nvSpPr>
          <p:spPr>
            <a:xfrm>
              <a:off x="3003374" y="0"/>
              <a:ext cx="4120526" cy="1756374"/>
            </a:xfrm>
            <a:custGeom>
              <a:avLst/>
              <a:gdLst/>
              <a:ahLst/>
              <a:cxnLst/>
              <a:rect l="l" t="t" r="r" b="b"/>
              <a:pathLst>
                <a:path w="4120526" h="1756374">
                  <a:moveTo>
                    <a:pt x="0" y="0"/>
                  </a:moveTo>
                  <a:lnTo>
                    <a:pt x="4120527" y="0"/>
                  </a:lnTo>
                  <a:lnTo>
                    <a:pt x="4120527" y="1756374"/>
                  </a:lnTo>
                  <a:lnTo>
                    <a:pt x="0" y="175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972795" y="441402"/>
              <a:ext cx="2625965" cy="1884130"/>
            </a:xfrm>
            <a:custGeom>
              <a:avLst/>
              <a:gdLst/>
              <a:ahLst/>
              <a:cxnLst/>
              <a:rect l="l" t="t" r="r" b="b"/>
              <a:pathLst>
                <a:path w="2625965" h="1884130">
                  <a:moveTo>
                    <a:pt x="0" y="0"/>
                  </a:moveTo>
                  <a:lnTo>
                    <a:pt x="2625964" y="0"/>
                  </a:lnTo>
                  <a:lnTo>
                    <a:pt x="2625964" y="1884129"/>
                  </a:lnTo>
                  <a:lnTo>
                    <a:pt x="0" y="188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79478" y="682200"/>
              <a:ext cx="3435069" cy="2148349"/>
            </a:xfrm>
            <a:custGeom>
              <a:avLst/>
              <a:gdLst/>
              <a:ahLst/>
              <a:cxnLst/>
              <a:rect l="l" t="t" r="r" b="b"/>
              <a:pathLst>
                <a:path w="3435069" h="2148349">
                  <a:moveTo>
                    <a:pt x="0" y="0"/>
                  </a:moveTo>
                  <a:lnTo>
                    <a:pt x="3435069" y="0"/>
                  </a:lnTo>
                  <a:lnTo>
                    <a:pt x="3435069" y="2148349"/>
                  </a:lnTo>
                  <a:lnTo>
                    <a:pt x="0" y="214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95385" y="1756374"/>
              <a:ext cx="3003374" cy="1576772"/>
            </a:xfrm>
            <a:custGeom>
              <a:avLst/>
              <a:gdLst/>
              <a:ahLst/>
              <a:cxnLst/>
              <a:rect l="l" t="t" r="r" b="b"/>
              <a:pathLst>
                <a:path w="3003374" h="1576772">
                  <a:moveTo>
                    <a:pt x="0" y="0"/>
                  </a:moveTo>
                  <a:lnTo>
                    <a:pt x="3003374" y="0"/>
                  </a:lnTo>
                  <a:lnTo>
                    <a:pt x="3003374" y="1576772"/>
                  </a:lnTo>
                  <a:lnTo>
                    <a:pt x="0" y="157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2617000"/>
              <a:ext cx="3003374" cy="1576772"/>
            </a:xfrm>
            <a:custGeom>
              <a:avLst/>
              <a:gdLst/>
              <a:ahLst/>
              <a:cxnLst/>
              <a:rect l="l" t="t" r="r" b="b"/>
              <a:pathLst>
                <a:path w="3003374" h="1576772">
                  <a:moveTo>
                    <a:pt x="0" y="0"/>
                  </a:moveTo>
                  <a:lnTo>
                    <a:pt x="3003374" y="0"/>
                  </a:lnTo>
                  <a:lnTo>
                    <a:pt x="3003374" y="1576772"/>
                  </a:lnTo>
                  <a:lnTo>
                    <a:pt x="0" y="157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32" name="Freeform 32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403273" y="4825456"/>
            <a:ext cx="6102188" cy="4675573"/>
            <a:chOff x="0" y="0"/>
            <a:chExt cx="8136250" cy="6234097"/>
          </a:xfrm>
        </p:grpSpPr>
        <p:sp>
          <p:nvSpPr>
            <p:cNvPr id="37" name="Freeform 37"/>
            <p:cNvSpPr/>
            <p:nvPr/>
          </p:nvSpPr>
          <p:spPr>
            <a:xfrm>
              <a:off x="5688711" y="834250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56639" y="0"/>
              <a:ext cx="1181801" cy="1366902"/>
            </a:xfrm>
            <a:custGeom>
              <a:avLst/>
              <a:gdLst/>
              <a:ahLst/>
              <a:cxnLst/>
              <a:rect l="l" t="t" r="r" b="b"/>
              <a:pathLst>
                <a:path w="1181801" h="1366902">
                  <a:moveTo>
                    <a:pt x="0" y="0"/>
                  </a:moveTo>
                  <a:lnTo>
                    <a:pt x="1181801" y="0"/>
                  </a:lnTo>
                  <a:lnTo>
                    <a:pt x="1181801" y="1366902"/>
                  </a:lnTo>
                  <a:lnTo>
                    <a:pt x="0" y="136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751656" y="1007157"/>
              <a:ext cx="2407825" cy="1492852"/>
            </a:xfrm>
            <a:custGeom>
              <a:avLst/>
              <a:gdLst/>
              <a:ahLst/>
              <a:cxnLst/>
              <a:rect l="l" t="t" r="r" b="b"/>
              <a:pathLst>
                <a:path w="2407825" h="1492852">
                  <a:moveTo>
                    <a:pt x="0" y="0"/>
                  </a:moveTo>
                  <a:lnTo>
                    <a:pt x="2407825" y="0"/>
                  </a:lnTo>
                  <a:lnTo>
                    <a:pt x="2407825" y="1492852"/>
                  </a:lnTo>
                  <a:lnTo>
                    <a:pt x="0" y="1492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190860" y="1498246"/>
              <a:ext cx="2736527" cy="1908728"/>
            </a:xfrm>
            <a:custGeom>
              <a:avLst/>
              <a:gdLst/>
              <a:ahLst/>
              <a:cxnLst/>
              <a:rect l="l" t="t" r="r" b="b"/>
              <a:pathLst>
                <a:path w="2736527" h="1908728">
                  <a:moveTo>
                    <a:pt x="0" y="0"/>
                  </a:moveTo>
                  <a:lnTo>
                    <a:pt x="2736527" y="0"/>
                  </a:lnTo>
                  <a:lnTo>
                    <a:pt x="2736527" y="1908728"/>
                  </a:lnTo>
                  <a:lnTo>
                    <a:pt x="0" y="19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568611" y="1498246"/>
              <a:ext cx="4036517" cy="2667465"/>
            </a:xfrm>
            <a:custGeom>
              <a:avLst/>
              <a:gdLst/>
              <a:ahLst/>
              <a:cxnLst/>
              <a:rect l="l" t="t" r="r" b="b"/>
              <a:pathLst>
                <a:path w="4036517" h="2667465">
                  <a:moveTo>
                    <a:pt x="0" y="0"/>
                  </a:moveTo>
                  <a:lnTo>
                    <a:pt x="4036517" y="0"/>
                  </a:lnTo>
                  <a:lnTo>
                    <a:pt x="4036517" y="2667465"/>
                  </a:lnTo>
                  <a:lnTo>
                    <a:pt x="0" y="2667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3406974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21980" y="974334"/>
              <a:ext cx="1803579" cy="1285050"/>
            </a:xfrm>
            <a:custGeom>
              <a:avLst/>
              <a:gdLst/>
              <a:ahLst/>
              <a:cxnLst/>
              <a:rect l="l" t="t" r="r" b="b"/>
              <a:pathLst>
                <a:path w="1803579" h="1285050">
                  <a:moveTo>
                    <a:pt x="0" y="0"/>
                  </a:moveTo>
                  <a:lnTo>
                    <a:pt x="1803579" y="0"/>
                  </a:lnTo>
                  <a:lnTo>
                    <a:pt x="1803579" y="1285050"/>
                  </a:lnTo>
                  <a:lnTo>
                    <a:pt x="0" y="128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21418" y="4352924"/>
              <a:ext cx="3034151" cy="1881173"/>
            </a:xfrm>
            <a:custGeom>
              <a:avLst/>
              <a:gdLst/>
              <a:ahLst/>
              <a:cxnLst/>
              <a:rect l="l" t="t" r="r" b="b"/>
              <a:pathLst>
                <a:path w="3034151" h="1881173">
                  <a:moveTo>
                    <a:pt x="0" y="0"/>
                  </a:moveTo>
                  <a:lnTo>
                    <a:pt x="3034150" y="0"/>
                  </a:lnTo>
                  <a:lnTo>
                    <a:pt x="3034150" y="1881173"/>
                  </a:lnTo>
                  <a:lnTo>
                    <a:pt x="0" y="18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162114" y="0"/>
              <a:ext cx="2247637" cy="1730681"/>
            </a:xfrm>
            <a:custGeom>
              <a:avLst/>
              <a:gdLst/>
              <a:ahLst/>
              <a:cxnLst/>
              <a:rect l="l" t="t" r="r" b="b"/>
              <a:pathLst>
                <a:path w="2247637" h="1730681">
                  <a:moveTo>
                    <a:pt x="0" y="0"/>
                  </a:moveTo>
                  <a:lnTo>
                    <a:pt x="2247637" y="0"/>
                  </a:lnTo>
                  <a:lnTo>
                    <a:pt x="2247637" y="1730681"/>
                  </a:lnTo>
                  <a:lnTo>
                    <a:pt x="0" y="173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2751656" y="3167258"/>
              <a:ext cx="2820916" cy="2031059"/>
            </a:xfrm>
            <a:custGeom>
              <a:avLst/>
              <a:gdLst/>
              <a:ahLst/>
              <a:cxnLst/>
              <a:rect l="l" t="t" r="r" b="b"/>
              <a:pathLst>
                <a:path w="2820916" h="2031059">
                  <a:moveTo>
                    <a:pt x="2820915" y="0"/>
                  </a:moveTo>
                  <a:lnTo>
                    <a:pt x="0" y="0"/>
                  </a:lnTo>
                  <a:lnTo>
                    <a:pt x="0" y="2031060"/>
                  </a:lnTo>
                  <a:lnTo>
                    <a:pt x="2820915" y="2031060"/>
                  </a:lnTo>
                  <a:lnTo>
                    <a:pt x="2820915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So, what happens when it rains?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2827296" y="4424264"/>
            <a:ext cx="3689882" cy="1991745"/>
            <a:chOff x="0" y="0"/>
            <a:chExt cx="971821" cy="5245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1821" cy="524575"/>
            </a:xfrm>
            <a:custGeom>
              <a:avLst/>
              <a:gdLst/>
              <a:ahLst/>
              <a:cxnLst/>
              <a:rect l="l" t="t" r="r" b="b"/>
              <a:pathLst>
                <a:path w="971821" h="524575">
                  <a:moveTo>
                    <a:pt x="35669" y="0"/>
                  </a:moveTo>
                  <a:lnTo>
                    <a:pt x="936152" y="0"/>
                  </a:lnTo>
                  <a:cubicBezTo>
                    <a:pt x="945612" y="0"/>
                    <a:pt x="954685" y="3758"/>
                    <a:pt x="961374" y="10447"/>
                  </a:cubicBezTo>
                  <a:cubicBezTo>
                    <a:pt x="968063" y="17136"/>
                    <a:pt x="971821" y="26209"/>
                    <a:pt x="971821" y="35669"/>
                  </a:cubicBezTo>
                  <a:lnTo>
                    <a:pt x="971821" y="488906"/>
                  </a:lnTo>
                  <a:cubicBezTo>
                    <a:pt x="971821" y="498366"/>
                    <a:pt x="968063" y="507439"/>
                    <a:pt x="961374" y="514128"/>
                  </a:cubicBezTo>
                  <a:cubicBezTo>
                    <a:pt x="954685" y="520817"/>
                    <a:pt x="945612" y="524575"/>
                    <a:pt x="936152" y="524575"/>
                  </a:cubicBezTo>
                  <a:lnTo>
                    <a:pt x="35669" y="524575"/>
                  </a:lnTo>
                  <a:cubicBezTo>
                    <a:pt x="26209" y="524575"/>
                    <a:pt x="17136" y="520817"/>
                    <a:pt x="10447" y="514128"/>
                  </a:cubicBezTo>
                  <a:cubicBezTo>
                    <a:pt x="3758" y="507439"/>
                    <a:pt x="0" y="498366"/>
                    <a:pt x="0" y="488906"/>
                  </a:cubicBezTo>
                  <a:lnTo>
                    <a:pt x="0" y="35669"/>
                  </a:lnTo>
                  <a:cubicBezTo>
                    <a:pt x="0" y="26209"/>
                    <a:pt x="3758" y="17136"/>
                    <a:pt x="10447" y="10447"/>
                  </a:cubicBezTo>
                  <a:cubicBezTo>
                    <a:pt x="17136" y="3758"/>
                    <a:pt x="26209" y="0"/>
                    <a:pt x="35669" y="0"/>
                  </a:cubicBezTo>
                  <a:close/>
                </a:path>
              </a:pathLst>
            </a:custGeom>
            <a:solidFill>
              <a:srgbClr val="81818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71821" cy="562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24" name="Freeform 24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Freeform 28"/>
          <p:cNvSpPr/>
          <p:nvPr/>
        </p:nvSpPr>
        <p:spPr>
          <a:xfrm>
            <a:off x="2955209" y="3061780"/>
            <a:ext cx="1975742" cy="2081720"/>
          </a:xfrm>
          <a:custGeom>
            <a:avLst/>
            <a:gdLst/>
            <a:ahLst/>
            <a:cxnLst/>
            <a:rect l="l" t="t" r="r" b="b"/>
            <a:pathLst>
              <a:path w="1975742" h="2081720">
                <a:moveTo>
                  <a:pt x="0" y="0"/>
                </a:moveTo>
                <a:lnTo>
                  <a:pt x="1975742" y="0"/>
                </a:lnTo>
                <a:lnTo>
                  <a:pt x="1975742" y="2081720"/>
                </a:lnTo>
                <a:lnTo>
                  <a:pt x="0" y="20817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5699057" y="6096867"/>
            <a:ext cx="790444" cy="319142"/>
          </a:xfrm>
          <a:custGeom>
            <a:avLst/>
            <a:gdLst/>
            <a:ahLst/>
            <a:cxnLst/>
            <a:rect l="l" t="t" r="r" b="b"/>
            <a:pathLst>
              <a:path w="790444" h="319142">
                <a:moveTo>
                  <a:pt x="0" y="0"/>
                </a:moveTo>
                <a:lnTo>
                  <a:pt x="790444" y="0"/>
                </a:lnTo>
                <a:lnTo>
                  <a:pt x="790444" y="319142"/>
                </a:lnTo>
                <a:lnTo>
                  <a:pt x="0" y="31914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5061154" y="4424264"/>
            <a:ext cx="1275806" cy="719236"/>
          </a:xfrm>
          <a:custGeom>
            <a:avLst/>
            <a:gdLst/>
            <a:ahLst/>
            <a:cxnLst/>
            <a:rect l="l" t="t" r="r" b="b"/>
            <a:pathLst>
              <a:path w="1275806" h="719236">
                <a:moveTo>
                  <a:pt x="0" y="0"/>
                </a:moveTo>
                <a:lnTo>
                  <a:pt x="1275806" y="0"/>
                </a:lnTo>
                <a:lnTo>
                  <a:pt x="1275806" y="719236"/>
                </a:lnTo>
                <a:lnTo>
                  <a:pt x="0" y="7192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2582322" y="2785045"/>
            <a:ext cx="1046887" cy="794326"/>
          </a:xfrm>
          <a:custGeom>
            <a:avLst/>
            <a:gdLst/>
            <a:ahLst/>
            <a:cxnLst/>
            <a:rect l="l" t="t" r="r" b="b"/>
            <a:pathLst>
              <a:path w="1046887" h="794326">
                <a:moveTo>
                  <a:pt x="0" y="0"/>
                </a:moveTo>
                <a:lnTo>
                  <a:pt x="1046888" y="0"/>
                </a:lnTo>
                <a:lnTo>
                  <a:pt x="1046888" y="794326"/>
                </a:lnTo>
                <a:lnTo>
                  <a:pt x="0" y="7943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3959355" y="1764911"/>
            <a:ext cx="1739702" cy="1296869"/>
          </a:xfrm>
          <a:custGeom>
            <a:avLst/>
            <a:gdLst/>
            <a:ahLst/>
            <a:cxnLst/>
            <a:rect l="l" t="t" r="r" b="b"/>
            <a:pathLst>
              <a:path w="1739702" h="1296869">
                <a:moveTo>
                  <a:pt x="0" y="0"/>
                </a:moveTo>
                <a:lnTo>
                  <a:pt x="1739702" y="0"/>
                </a:lnTo>
                <a:lnTo>
                  <a:pt x="1739702" y="1296869"/>
                </a:lnTo>
                <a:lnTo>
                  <a:pt x="0" y="129686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5047392" y="3308314"/>
            <a:ext cx="1046887" cy="794326"/>
          </a:xfrm>
          <a:custGeom>
            <a:avLst/>
            <a:gdLst/>
            <a:ahLst/>
            <a:cxnLst/>
            <a:rect l="l" t="t" r="r" b="b"/>
            <a:pathLst>
              <a:path w="1046887" h="794326">
                <a:moveTo>
                  <a:pt x="0" y="0"/>
                </a:moveTo>
                <a:lnTo>
                  <a:pt x="1046887" y="0"/>
                </a:lnTo>
                <a:lnTo>
                  <a:pt x="1046887" y="794326"/>
                </a:lnTo>
                <a:lnTo>
                  <a:pt x="0" y="7943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 rot="10728724">
            <a:off x="4684715" y="5131763"/>
            <a:ext cx="1125799" cy="1215438"/>
          </a:xfrm>
          <a:custGeom>
            <a:avLst/>
            <a:gdLst/>
            <a:ahLst/>
            <a:cxnLst/>
            <a:rect l="l" t="t" r="r" b="b"/>
            <a:pathLst>
              <a:path w="1125799" h="1215438">
                <a:moveTo>
                  <a:pt x="0" y="0"/>
                </a:moveTo>
                <a:lnTo>
                  <a:pt x="1125800" y="0"/>
                </a:lnTo>
                <a:lnTo>
                  <a:pt x="1125800" y="1215438"/>
                </a:lnTo>
                <a:lnTo>
                  <a:pt x="0" y="121543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Rural Areas</a:t>
            </a:r>
          </a:p>
        </p:txBody>
      </p:sp>
      <p:sp>
        <p:nvSpPr>
          <p:cNvPr id="36" name="Freeform 36"/>
          <p:cNvSpPr/>
          <p:nvPr/>
        </p:nvSpPr>
        <p:spPr>
          <a:xfrm rot="10728724" flipH="1">
            <a:off x="3118244" y="5155039"/>
            <a:ext cx="1125799" cy="1215438"/>
          </a:xfrm>
          <a:custGeom>
            <a:avLst/>
            <a:gdLst/>
            <a:ahLst/>
            <a:cxnLst/>
            <a:rect l="l" t="t" r="r" b="b"/>
            <a:pathLst>
              <a:path w="1125799" h="1215438">
                <a:moveTo>
                  <a:pt x="1125799" y="0"/>
                </a:moveTo>
                <a:lnTo>
                  <a:pt x="0" y="0"/>
                </a:lnTo>
                <a:lnTo>
                  <a:pt x="0" y="1215438"/>
                </a:lnTo>
                <a:lnTo>
                  <a:pt x="1125799" y="1215438"/>
                </a:lnTo>
                <a:lnTo>
                  <a:pt x="1125799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 rot="10728724">
            <a:off x="5787453" y="6396976"/>
            <a:ext cx="1459451" cy="1575655"/>
          </a:xfrm>
          <a:custGeom>
            <a:avLst/>
            <a:gdLst/>
            <a:ahLst/>
            <a:cxnLst/>
            <a:rect l="l" t="t" r="r" b="b"/>
            <a:pathLst>
              <a:path w="1459451" h="1575655">
                <a:moveTo>
                  <a:pt x="0" y="0"/>
                </a:moveTo>
                <a:lnTo>
                  <a:pt x="1459451" y="0"/>
                </a:lnTo>
                <a:lnTo>
                  <a:pt x="1459451" y="1575655"/>
                </a:lnTo>
                <a:lnTo>
                  <a:pt x="0" y="157565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 rot="10728724">
            <a:off x="4891740" y="5150866"/>
            <a:ext cx="718675" cy="775898"/>
          </a:xfrm>
          <a:custGeom>
            <a:avLst/>
            <a:gdLst/>
            <a:ahLst/>
            <a:cxnLst/>
            <a:rect l="l" t="t" r="r" b="b"/>
            <a:pathLst>
              <a:path w="718675" h="775898">
                <a:moveTo>
                  <a:pt x="0" y="0"/>
                </a:moveTo>
                <a:lnTo>
                  <a:pt x="718676" y="0"/>
                </a:lnTo>
                <a:lnTo>
                  <a:pt x="718676" y="775898"/>
                </a:lnTo>
                <a:lnTo>
                  <a:pt x="0" y="7758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 rot="10728724" flipH="1">
            <a:off x="3526496" y="5281938"/>
            <a:ext cx="718675" cy="775898"/>
          </a:xfrm>
          <a:custGeom>
            <a:avLst/>
            <a:gdLst/>
            <a:ahLst/>
            <a:cxnLst/>
            <a:rect l="l" t="t" r="r" b="b"/>
            <a:pathLst>
              <a:path w="718675" h="775898">
                <a:moveTo>
                  <a:pt x="718676" y="0"/>
                </a:moveTo>
                <a:lnTo>
                  <a:pt x="0" y="0"/>
                </a:lnTo>
                <a:lnTo>
                  <a:pt x="0" y="775898"/>
                </a:lnTo>
                <a:lnTo>
                  <a:pt x="718676" y="775898"/>
                </a:lnTo>
                <a:lnTo>
                  <a:pt x="718676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10355707" y="2658307"/>
            <a:ext cx="4994462" cy="284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On our homes we get runoff:</a:t>
            </a:r>
          </a:p>
          <a:p>
            <a:pPr marL="580007" lvl="1" indent="-290004" algn="l">
              <a:lnSpc>
                <a:spcPts val="3761"/>
              </a:lnSpc>
              <a:buFont typeface="Arial"/>
              <a:buChar char="•"/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Runoff from our driveways</a:t>
            </a:r>
          </a:p>
          <a:p>
            <a:pPr marL="580007" lvl="1" indent="-290004" algn="l">
              <a:lnSpc>
                <a:spcPts val="3761"/>
              </a:lnSpc>
              <a:buFont typeface="Arial"/>
              <a:buChar char="•"/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Runnoff from roofs</a:t>
            </a:r>
          </a:p>
          <a:p>
            <a:pPr marL="580007" lvl="1" indent="-290004" algn="l">
              <a:lnSpc>
                <a:spcPts val="3761"/>
              </a:lnSpc>
              <a:buFont typeface="Arial"/>
              <a:buChar char="•"/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Runoff from the street</a:t>
            </a:r>
          </a:p>
          <a:p>
            <a:pPr algn="l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This picks up any waste, leaves, oil, and detergents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0390159" y="5231344"/>
            <a:ext cx="4020138" cy="4026956"/>
            <a:chOff x="0" y="0"/>
            <a:chExt cx="5360184" cy="5369275"/>
          </a:xfrm>
        </p:grpSpPr>
        <p:sp>
          <p:nvSpPr>
            <p:cNvPr id="20" name="Freeform 20"/>
            <p:cNvSpPr/>
            <p:nvPr/>
          </p:nvSpPr>
          <p:spPr>
            <a:xfrm rot="5400000" flipH="1">
              <a:off x="3864938" y="3874029"/>
              <a:ext cx="2002003" cy="988489"/>
            </a:xfrm>
            <a:custGeom>
              <a:avLst/>
              <a:gdLst/>
              <a:ahLst/>
              <a:cxnLst/>
              <a:rect l="l" t="t" r="r" b="b"/>
              <a:pathLst>
                <a:path w="2002003" h="988489">
                  <a:moveTo>
                    <a:pt x="2002003" y="0"/>
                  </a:moveTo>
                  <a:lnTo>
                    <a:pt x="0" y="0"/>
                  </a:lnTo>
                  <a:lnTo>
                    <a:pt x="0" y="988489"/>
                  </a:lnTo>
                  <a:lnTo>
                    <a:pt x="2002003" y="988489"/>
                  </a:lnTo>
                  <a:lnTo>
                    <a:pt x="200200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 flipH="1" flipV="1">
              <a:off x="2442445" y="2569741"/>
              <a:ext cx="2002003" cy="988489"/>
            </a:xfrm>
            <a:custGeom>
              <a:avLst/>
              <a:gdLst/>
              <a:ahLst/>
              <a:cxnLst/>
              <a:rect l="l" t="t" r="r" b="b"/>
              <a:pathLst>
                <a:path w="2002003" h="988489">
                  <a:moveTo>
                    <a:pt x="2002004" y="988490"/>
                  </a:moveTo>
                  <a:lnTo>
                    <a:pt x="0" y="988490"/>
                  </a:lnTo>
                  <a:lnTo>
                    <a:pt x="0" y="0"/>
                  </a:lnTo>
                  <a:lnTo>
                    <a:pt x="2002004" y="0"/>
                  </a:lnTo>
                  <a:lnTo>
                    <a:pt x="2002004" y="98849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0" y="0"/>
              <a:ext cx="4411262" cy="3109940"/>
            </a:xfrm>
            <a:custGeom>
              <a:avLst/>
              <a:gdLst/>
              <a:ahLst/>
              <a:cxnLst/>
              <a:rect l="l" t="t" r="r" b="b"/>
              <a:pathLst>
                <a:path w="4411262" h="3109940">
                  <a:moveTo>
                    <a:pt x="4411262" y="0"/>
                  </a:moveTo>
                  <a:lnTo>
                    <a:pt x="0" y="0"/>
                  </a:lnTo>
                  <a:lnTo>
                    <a:pt x="0" y="3109940"/>
                  </a:lnTo>
                  <a:lnTo>
                    <a:pt x="4411262" y="3109940"/>
                  </a:lnTo>
                  <a:lnTo>
                    <a:pt x="441126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Water Treatment Works</a:t>
            </a:r>
          </a:p>
        </p:txBody>
      </p:sp>
      <p:sp>
        <p:nvSpPr>
          <p:cNvPr id="24" name="Freeform 24"/>
          <p:cNvSpPr/>
          <p:nvPr/>
        </p:nvSpPr>
        <p:spPr>
          <a:xfrm>
            <a:off x="9889163" y="3898529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8" y="0"/>
                </a:lnTo>
                <a:lnTo>
                  <a:pt x="1497058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1858332" y="2439727"/>
            <a:ext cx="2487790" cy="1854534"/>
          </a:xfrm>
          <a:custGeom>
            <a:avLst/>
            <a:gdLst/>
            <a:ahLst/>
            <a:cxnLst/>
            <a:rect l="l" t="t" r="r" b="b"/>
            <a:pathLst>
              <a:path w="2487790" h="1854534">
                <a:moveTo>
                  <a:pt x="0" y="0"/>
                </a:moveTo>
                <a:lnTo>
                  <a:pt x="2487790" y="0"/>
                </a:lnTo>
                <a:lnTo>
                  <a:pt x="2487790" y="1854535"/>
                </a:lnTo>
                <a:lnTo>
                  <a:pt x="0" y="18545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13414235" y="4646808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8" y="0"/>
                </a:lnTo>
                <a:lnTo>
                  <a:pt x="1497058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393328" y="4707491"/>
            <a:ext cx="4994462" cy="237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Sometimes our water treatment works can’t cope with the amount of rain. This causes them to overflow sewage into our rivers.  </a:t>
            </a:r>
          </a:p>
        </p:txBody>
      </p:sp>
      <p:sp>
        <p:nvSpPr>
          <p:cNvPr id="28" name="Freeform 28"/>
          <p:cNvSpPr/>
          <p:nvPr/>
        </p:nvSpPr>
        <p:spPr>
          <a:xfrm>
            <a:off x="9144000" y="6160275"/>
            <a:ext cx="1246159" cy="937735"/>
          </a:xfrm>
          <a:custGeom>
            <a:avLst/>
            <a:gdLst/>
            <a:ahLst/>
            <a:cxnLst/>
            <a:rect l="l" t="t" r="r" b="b"/>
            <a:pathLst>
              <a:path w="1246159" h="937735">
                <a:moveTo>
                  <a:pt x="0" y="0"/>
                </a:moveTo>
                <a:lnTo>
                  <a:pt x="1246159" y="0"/>
                </a:lnTo>
                <a:lnTo>
                  <a:pt x="1246159" y="937734"/>
                </a:lnTo>
                <a:lnTo>
                  <a:pt x="0" y="9377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10728724">
            <a:off x="7685619" y="6228921"/>
            <a:ext cx="1034791" cy="1117183"/>
          </a:xfrm>
          <a:custGeom>
            <a:avLst/>
            <a:gdLst/>
            <a:ahLst/>
            <a:cxnLst/>
            <a:rect l="l" t="t" r="r" b="b"/>
            <a:pathLst>
              <a:path w="1034791" h="1117183">
                <a:moveTo>
                  <a:pt x="0" y="0"/>
                </a:moveTo>
                <a:lnTo>
                  <a:pt x="1034791" y="0"/>
                </a:lnTo>
                <a:lnTo>
                  <a:pt x="1034791" y="1117183"/>
                </a:lnTo>
                <a:lnTo>
                  <a:pt x="0" y="1117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 rot="10728724">
            <a:off x="4522772" y="8671867"/>
            <a:ext cx="1536023" cy="1658325"/>
          </a:xfrm>
          <a:custGeom>
            <a:avLst/>
            <a:gdLst/>
            <a:ahLst/>
            <a:cxnLst/>
            <a:rect l="l" t="t" r="r" b="b"/>
            <a:pathLst>
              <a:path w="1536023" h="1658325">
                <a:moveTo>
                  <a:pt x="0" y="0"/>
                </a:moveTo>
                <a:lnTo>
                  <a:pt x="1536023" y="0"/>
                </a:lnTo>
                <a:lnTo>
                  <a:pt x="1536023" y="1658325"/>
                </a:lnTo>
                <a:lnTo>
                  <a:pt x="0" y="1658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2403273" y="4825456"/>
            <a:ext cx="6102188" cy="4675573"/>
            <a:chOff x="0" y="0"/>
            <a:chExt cx="8136250" cy="6234097"/>
          </a:xfrm>
        </p:grpSpPr>
        <p:sp>
          <p:nvSpPr>
            <p:cNvPr id="22" name="Freeform 22"/>
            <p:cNvSpPr/>
            <p:nvPr/>
          </p:nvSpPr>
          <p:spPr>
            <a:xfrm>
              <a:off x="5688711" y="834250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856639" y="0"/>
              <a:ext cx="1181801" cy="1366902"/>
            </a:xfrm>
            <a:custGeom>
              <a:avLst/>
              <a:gdLst/>
              <a:ahLst/>
              <a:cxnLst/>
              <a:rect l="l" t="t" r="r" b="b"/>
              <a:pathLst>
                <a:path w="1181801" h="1366902">
                  <a:moveTo>
                    <a:pt x="0" y="0"/>
                  </a:moveTo>
                  <a:lnTo>
                    <a:pt x="1181801" y="0"/>
                  </a:lnTo>
                  <a:lnTo>
                    <a:pt x="1181801" y="1366902"/>
                  </a:lnTo>
                  <a:lnTo>
                    <a:pt x="0" y="136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51656" y="1007157"/>
              <a:ext cx="2407825" cy="1492852"/>
            </a:xfrm>
            <a:custGeom>
              <a:avLst/>
              <a:gdLst/>
              <a:ahLst/>
              <a:cxnLst/>
              <a:rect l="l" t="t" r="r" b="b"/>
              <a:pathLst>
                <a:path w="2407825" h="1492852">
                  <a:moveTo>
                    <a:pt x="0" y="0"/>
                  </a:moveTo>
                  <a:lnTo>
                    <a:pt x="2407825" y="0"/>
                  </a:lnTo>
                  <a:lnTo>
                    <a:pt x="2407825" y="1492852"/>
                  </a:lnTo>
                  <a:lnTo>
                    <a:pt x="0" y="1492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90860" y="1498246"/>
              <a:ext cx="2736527" cy="1908728"/>
            </a:xfrm>
            <a:custGeom>
              <a:avLst/>
              <a:gdLst/>
              <a:ahLst/>
              <a:cxnLst/>
              <a:rect l="l" t="t" r="r" b="b"/>
              <a:pathLst>
                <a:path w="2736527" h="1908728">
                  <a:moveTo>
                    <a:pt x="0" y="0"/>
                  </a:moveTo>
                  <a:lnTo>
                    <a:pt x="2736527" y="0"/>
                  </a:lnTo>
                  <a:lnTo>
                    <a:pt x="2736527" y="1908728"/>
                  </a:lnTo>
                  <a:lnTo>
                    <a:pt x="0" y="19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68611" y="1498246"/>
              <a:ext cx="4036517" cy="2667465"/>
            </a:xfrm>
            <a:custGeom>
              <a:avLst/>
              <a:gdLst/>
              <a:ahLst/>
              <a:cxnLst/>
              <a:rect l="l" t="t" r="r" b="b"/>
              <a:pathLst>
                <a:path w="4036517" h="2667465">
                  <a:moveTo>
                    <a:pt x="0" y="0"/>
                  </a:moveTo>
                  <a:lnTo>
                    <a:pt x="4036517" y="0"/>
                  </a:lnTo>
                  <a:lnTo>
                    <a:pt x="4036517" y="2667465"/>
                  </a:lnTo>
                  <a:lnTo>
                    <a:pt x="0" y="2667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3406974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21980" y="974334"/>
              <a:ext cx="1803579" cy="1285050"/>
            </a:xfrm>
            <a:custGeom>
              <a:avLst/>
              <a:gdLst/>
              <a:ahLst/>
              <a:cxnLst/>
              <a:rect l="l" t="t" r="r" b="b"/>
              <a:pathLst>
                <a:path w="1803579" h="1285050">
                  <a:moveTo>
                    <a:pt x="0" y="0"/>
                  </a:moveTo>
                  <a:lnTo>
                    <a:pt x="1803579" y="0"/>
                  </a:lnTo>
                  <a:lnTo>
                    <a:pt x="1803579" y="1285050"/>
                  </a:lnTo>
                  <a:lnTo>
                    <a:pt x="0" y="128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921418" y="4352924"/>
              <a:ext cx="3034151" cy="1881173"/>
            </a:xfrm>
            <a:custGeom>
              <a:avLst/>
              <a:gdLst/>
              <a:ahLst/>
              <a:cxnLst/>
              <a:rect l="l" t="t" r="r" b="b"/>
              <a:pathLst>
                <a:path w="3034151" h="1881173">
                  <a:moveTo>
                    <a:pt x="0" y="0"/>
                  </a:moveTo>
                  <a:lnTo>
                    <a:pt x="3034150" y="0"/>
                  </a:lnTo>
                  <a:lnTo>
                    <a:pt x="3034150" y="1881173"/>
                  </a:lnTo>
                  <a:lnTo>
                    <a:pt x="0" y="18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4162114" y="0"/>
              <a:ext cx="2247637" cy="1730681"/>
            </a:xfrm>
            <a:custGeom>
              <a:avLst/>
              <a:gdLst/>
              <a:ahLst/>
              <a:cxnLst/>
              <a:rect l="l" t="t" r="r" b="b"/>
              <a:pathLst>
                <a:path w="2247637" h="1730681">
                  <a:moveTo>
                    <a:pt x="0" y="0"/>
                  </a:moveTo>
                  <a:lnTo>
                    <a:pt x="2247637" y="0"/>
                  </a:lnTo>
                  <a:lnTo>
                    <a:pt x="2247637" y="1730681"/>
                  </a:lnTo>
                  <a:lnTo>
                    <a:pt x="0" y="173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 flipH="1">
              <a:off x="2751656" y="3167258"/>
              <a:ext cx="2820916" cy="2031059"/>
            </a:xfrm>
            <a:custGeom>
              <a:avLst/>
              <a:gdLst/>
              <a:ahLst/>
              <a:cxnLst/>
              <a:rect l="l" t="t" r="r" b="b"/>
              <a:pathLst>
                <a:path w="2820916" h="2031059">
                  <a:moveTo>
                    <a:pt x="2820915" y="0"/>
                  </a:moveTo>
                  <a:lnTo>
                    <a:pt x="0" y="0"/>
                  </a:lnTo>
                  <a:lnTo>
                    <a:pt x="0" y="2031060"/>
                  </a:lnTo>
                  <a:lnTo>
                    <a:pt x="2820915" y="2031060"/>
                  </a:lnTo>
                  <a:lnTo>
                    <a:pt x="2820915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Agriculture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76252" y="2888079"/>
            <a:ext cx="4994462" cy="434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2686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Fields with exposed soils and </a:t>
            </a:r>
            <a:r>
              <a:rPr lang="en-US" sz="2686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fertilisers</a:t>
            </a:r>
            <a:r>
              <a:rPr lang="en-US" sz="2686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can </a:t>
            </a:r>
            <a:r>
              <a:rPr lang="en-US" sz="2686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runnoff</a:t>
            </a:r>
            <a:r>
              <a:rPr lang="en-US" sz="2686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into our rivers. </a:t>
            </a:r>
          </a:p>
          <a:p>
            <a:pPr algn="l">
              <a:lnSpc>
                <a:spcPts val="3761"/>
              </a:lnSpc>
            </a:pPr>
            <a:endParaRPr lang="en-US" sz="2686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3761"/>
              </a:lnSpc>
              <a:spcBef>
                <a:spcPct val="0"/>
              </a:spcBef>
            </a:pPr>
            <a:r>
              <a:rPr lang="en-US" sz="2686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Dirty farmyards, poorly managed slurry storage and livestock can also cause increased nutrients in our rivers.</a:t>
            </a:r>
          </a:p>
        </p:txBody>
      </p:sp>
      <p:sp>
        <p:nvSpPr>
          <p:cNvPr id="34" name="Freeform 34"/>
          <p:cNvSpPr/>
          <p:nvPr/>
        </p:nvSpPr>
        <p:spPr>
          <a:xfrm>
            <a:off x="2779718" y="3653242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9" y="0"/>
                </a:lnTo>
                <a:lnTo>
                  <a:pt x="1497059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4748888" y="2194441"/>
            <a:ext cx="2487790" cy="1854534"/>
          </a:xfrm>
          <a:custGeom>
            <a:avLst/>
            <a:gdLst/>
            <a:ahLst/>
            <a:cxnLst/>
            <a:rect l="l" t="t" r="r" b="b"/>
            <a:pathLst>
              <a:path w="2487790" h="1854534">
                <a:moveTo>
                  <a:pt x="0" y="0"/>
                </a:moveTo>
                <a:lnTo>
                  <a:pt x="2487790" y="0"/>
                </a:lnTo>
                <a:lnTo>
                  <a:pt x="2487790" y="1854534"/>
                </a:lnTo>
                <a:lnTo>
                  <a:pt x="0" y="185453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6304790" y="4401522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9" y="0"/>
                </a:lnTo>
                <a:lnTo>
                  <a:pt x="1497059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955209" y="2230051"/>
            <a:ext cx="3417535" cy="2913449"/>
          </a:xfrm>
          <a:custGeom>
            <a:avLst/>
            <a:gdLst/>
            <a:ahLst/>
            <a:cxnLst/>
            <a:rect l="l" t="t" r="r" b="b"/>
            <a:pathLst>
              <a:path w="3417535" h="2913449">
                <a:moveTo>
                  <a:pt x="0" y="0"/>
                </a:moveTo>
                <a:lnTo>
                  <a:pt x="3417535" y="0"/>
                </a:lnTo>
                <a:lnTo>
                  <a:pt x="3417535" y="2913449"/>
                </a:lnTo>
                <a:lnTo>
                  <a:pt x="0" y="2913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Industry</a:t>
            </a:r>
          </a:p>
        </p:txBody>
      </p:sp>
      <p:sp>
        <p:nvSpPr>
          <p:cNvPr id="21" name="Freeform 21"/>
          <p:cNvSpPr/>
          <p:nvPr/>
        </p:nvSpPr>
        <p:spPr>
          <a:xfrm rot="10728724">
            <a:off x="2966678" y="5154106"/>
            <a:ext cx="1034791" cy="1117183"/>
          </a:xfrm>
          <a:custGeom>
            <a:avLst/>
            <a:gdLst/>
            <a:ahLst/>
            <a:cxnLst/>
            <a:rect l="l" t="t" r="r" b="b"/>
            <a:pathLst>
              <a:path w="1034791" h="1117183">
                <a:moveTo>
                  <a:pt x="0" y="0"/>
                </a:moveTo>
                <a:lnTo>
                  <a:pt x="1034791" y="0"/>
                </a:lnTo>
                <a:lnTo>
                  <a:pt x="1034791" y="1117184"/>
                </a:lnTo>
                <a:lnTo>
                  <a:pt x="0" y="1117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 rot="10728724">
            <a:off x="5604732" y="5159244"/>
            <a:ext cx="1536023" cy="1658325"/>
          </a:xfrm>
          <a:custGeom>
            <a:avLst/>
            <a:gdLst/>
            <a:ahLst/>
            <a:cxnLst/>
            <a:rect l="l" t="t" r="r" b="b"/>
            <a:pathLst>
              <a:path w="1536023" h="1658325">
                <a:moveTo>
                  <a:pt x="0" y="0"/>
                </a:moveTo>
                <a:lnTo>
                  <a:pt x="1536024" y="0"/>
                </a:lnTo>
                <a:lnTo>
                  <a:pt x="1536024" y="1658325"/>
                </a:lnTo>
                <a:lnTo>
                  <a:pt x="0" y="1658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2402355" y="1910605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8" y="0"/>
                </a:lnTo>
                <a:lnTo>
                  <a:pt x="1497058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5001739" y="1191964"/>
            <a:ext cx="2487790" cy="1854534"/>
          </a:xfrm>
          <a:custGeom>
            <a:avLst/>
            <a:gdLst/>
            <a:ahLst/>
            <a:cxnLst/>
            <a:rect l="l" t="t" r="r" b="b"/>
            <a:pathLst>
              <a:path w="2487790" h="1854534">
                <a:moveTo>
                  <a:pt x="0" y="0"/>
                </a:moveTo>
                <a:lnTo>
                  <a:pt x="2487790" y="0"/>
                </a:lnTo>
                <a:lnTo>
                  <a:pt x="2487790" y="1854534"/>
                </a:lnTo>
                <a:lnTo>
                  <a:pt x="0" y="1854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6372744" y="3533585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8" y="0"/>
                </a:lnTo>
                <a:lnTo>
                  <a:pt x="1497058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232002" y="4293335"/>
            <a:ext cx="4994462" cy="237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Often, waste from factories and other industry can be disposed of incorrectly resulting it to end up in our rivers.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793592" y="1191959"/>
            <a:ext cx="9125699" cy="1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10728724" flipH="1">
            <a:off x="9409513" y="6350106"/>
            <a:ext cx="1536023" cy="1658325"/>
          </a:xfrm>
          <a:custGeom>
            <a:avLst/>
            <a:gdLst/>
            <a:ahLst/>
            <a:cxnLst/>
            <a:rect l="l" t="t" r="r" b="b"/>
            <a:pathLst>
              <a:path w="1536023" h="1658325">
                <a:moveTo>
                  <a:pt x="1536023" y="0"/>
                </a:moveTo>
                <a:lnTo>
                  <a:pt x="0" y="0"/>
                </a:lnTo>
                <a:lnTo>
                  <a:pt x="0" y="1658324"/>
                </a:lnTo>
                <a:lnTo>
                  <a:pt x="1536023" y="1658324"/>
                </a:lnTo>
                <a:lnTo>
                  <a:pt x="153602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9392488" y="2758900"/>
            <a:ext cx="6303319" cy="3710703"/>
            <a:chOff x="0" y="0"/>
            <a:chExt cx="8404425" cy="4947604"/>
          </a:xfrm>
        </p:grpSpPr>
        <p:sp>
          <p:nvSpPr>
            <p:cNvPr id="21" name="Freeform 21"/>
            <p:cNvSpPr/>
            <p:nvPr/>
          </p:nvSpPr>
          <p:spPr>
            <a:xfrm>
              <a:off x="3543232" y="0"/>
              <a:ext cx="4861193" cy="2072083"/>
            </a:xfrm>
            <a:custGeom>
              <a:avLst/>
              <a:gdLst/>
              <a:ahLst/>
              <a:cxnLst/>
              <a:rect l="l" t="t" r="r" b="b"/>
              <a:pathLst>
                <a:path w="4861193" h="2072083">
                  <a:moveTo>
                    <a:pt x="0" y="0"/>
                  </a:moveTo>
                  <a:lnTo>
                    <a:pt x="4861193" y="0"/>
                  </a:lnTo>
                  <a:lnTo>
                    <a:pt x="4861193" y="2072083"/>
                  </a:lnTo>
                  <a:lnTo>
                    <a:pt x="0" y="2072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47655" y="520744"/>
              <a:ext cx="3097983" cy="2222803"/>
            </a:xfrm>
            <a:custGeom>
              <a:avLst/>
              <a:gdLst/>
              <a:ahLst/>
              <a:cxnLst/>
              <a:rect l="l" t="t" r="r" b="b"/>
              <a:pathLst>
                <a:path w="3097983" h="2222803">
                  <a:moveTo>
                    <a:pt x="0" y="0"/>
                  </a:moveTo>
                  <a:lnTo>
                    <a:pt x="3097983" y="0"/>
                  </a:lnTo>
                  <a:lnTo>
                    <a:pt x="3097983" y="2222803"/>
                  </a:lnTo>
                  <a:lnTo>
                    <a:pt x="0" y="2222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750990" y="804825"/>
              <a:ext cx="4052524" cy="2534516"/>
            </a:xfrm>
            <a:custGeom>
              <a:avLst/>
              <a:gdLst/>
              <a:ahLst/>
              <a:cxnLst/>
              <a:rect l="l" t="t" r="r" b="b"/>
              <a:pathLst>
                <a:path w="4052524" h="2534516">
                  <a:moveTo>
                    <a:pt x="0" y="0"/>
                  </a:moveTo>
                  <a:lnTo>
                    <a:pt x="4052525" y="0"/>
                  </a:lnTo>
                  <a:lnTo>
                    <a:pt x="4052525" y="2534517"/>
                  </a:lnTo>
                  <a:lnTo>
                    <a:pt x="0" y="253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02405" y="2072083"/>
              <a:ext cx="3543232" cy="1860197"/>
            </a:xfrm>
            <a:custGeom>
              <a:avLst/>
              <a:gdLst/>
              <a:ahLst/>
              <a:cxnLst/>
              <a:rect l="l" t="t" r="r" b="b"/>
              <a:pathLst>
                <a:path w="3543232" h="1860197">
                  <a:moveTo>
                    <a:pt x="0" y="0"/>
                  </a:moveTo>
                  <a:lnTo>
                    <a:pt x="3543233" y="0"/>
                  </a:lnTo>
                  <a:lnTo>
                    <a:pt x="3543233" y="1860198"/>
                  </a:lnTo>
                  <a:lnTo>
                    <a:pt x="0" y="1860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3087407"/>
              <a:ext cx="3543232" cy="1860197"/>
            </a:xfrm>
            <a:custGeom>
              <a:avLst/>
              <a:gdLst/>
              <a:ahLst/>
              <a:cxnLst/>
              <a:rect l="l" t="t" r="r" b="b"/>
              <a:pathLst>
                <a:path w="3543232" h="1860197">
                  <a:moveTo>
                    <a:pt x="0" y="0"/>
                  </a:moveTo>
                  <a:lnTo>
                    <a:pt x="3543232" y="0"/>
                  </a:lnTo>
                  <a:lnTo>
                    <a:pt x="3543232" y="1860197"/>
                  </a:lnTo>
                  <a:lnTo>
                    <a:pt x="0" y="18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93593" y="622086"/>
            <a:ext cx="2545381" cy="56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4611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Nature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66527" y="5086350"/>
            <a:ext cx="4994462" cy="141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Trees and wetlands absorb the excess nutrients produced by human practices. </a:t>
            </a:r>
          </a:p>
        </p:txBody>
      </p:sp>
      <p:sp>
        <p:nvSpPr>
          <p:cNvPr id="28" name="Freeform 28"/>
          <p:cNvSpPr/>
          <p:nvPr/>
        </p:nvSpPr>
        <p:spPr>
          <a:xfrm>
            <a:off x="9749034" y="3301903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9" y="0"/>
                </a:lnTo>
                <a:lnTo>
                  <a:pt x="1497059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1126338" y="1371646"/>
            <a:ext cx="2487790" cy="1854534"/>
          </a:xfrm>
          <a:custGeom>
            <a:avLst/>
            <a:gdLst/>
            <a:ahLst/>
            <a:cxnLst/>
            <a:rect l="l" t="t" r="r" b="b"/>
            <a:pathLst>
              <a:path w="2487790" h="1854534">
                <a:moveTo>
                  <a:pt x="0" y="0"/>
                </a:moveTo>
                <a:lnTo>
                  <a:pt x="2487790" y="0"/>
                </a:lnTo>
                <a:lnTo>
                  <a:pt x="2487790" y="1854534"/>
                </a:lnTo>
                <a:lnTo>
                  <a:pt x="0" y="1854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13965278" y="2298913"/>
            <a:ext cx="1497058" cy="1135893"/>
          </a:xfrm>
          <a:custGeom>
            <a:avLst/>
            <a:gdLst/>
            <a:ahLst/>
            <a:cxnLst/>
            <a:rect l="l" t="t" r="r" b="b"/>
            <a:pathLst>
              <a:path w="1497058" h="1135893">
                <a:moveTo>
                  <a:pt x="0" y="0"/>
                </a:moveTo>
                <a:lnTo>
                  <a:pt x="1497059" y="0"/>
                </a:lnTo>
                <a:lnTo>
                  <a:pt x="1497059" y="1135893"/>
                </a:lnTo>
                <a:lnTo>
                  <a:pt x="0" y="1135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004185" y="1224486"/>
            <a:ext cx="13806127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955209" y="1587596"/>
            <a:ext cx="2414741" cy="2058566"/>
          </a:xfrm>
          <a:custGeom>
            <a:avLst/>
            <a:gdLst/>
            <a:ahLst/>
            <a:cxnLst/>
            <a:rect l="l" t="t" r="r" b="b"/>
            <a:pathLst>
              <a:path w="2414741" h="2058566">
                <a:moveTo>
                  <a:pt x="0" y="0"/>
                </a:moveTo>
                <a:lnTo>
                  <a:pt x="2414741" y="0"/>
                </a:lnTo>
                <a:lnTo>
                  <a:pt x="2414741" y="2058567"/>
                </a:lnTo>
                <a:lnTo>
                  <a:pt x="0" y="2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0214506" y="5773711"/>
            <a:ext cx="2811267" cy="2816035"/>
            <a:chOff x="0" y="0"/>
            <a:chExt cx="3748357" cy="3754714"/>
          </a:xfrm>
        </p:grpSpPr>
        <p:sp>
          <p:nvSpPr>
            <p:cNvPr id="21" name="Freeform 21"/>
            <p:cNvSpPr/>
            <p:nvPr/>
          </p:nvSpPr>
          <p:spPr>
            <a:xfrm rot="5400000" flipH="1">
              <a:off x="2702737" y="2709094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0"/>
                  </a:moveTo>
                  <a:lnTo>
                    <a:pt x="0" y="0"/>
                  </a:lnTo>
                  <a:lnTo>
                    <a:pt x="0" y="691247"/>
                  </a:lnTo>
                  <a:lnTo>
                    <a:pt x="1399993" y="691247"/>
                  </a:lnTo>
                  <a:lnTo>
                    <a:pt x="139999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1707993" y="1797011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691246"/>
                  </a:moveTo>
                  <a:lnTo>
                    <a:pt x="0" y="691246"/>
                  </a:lnTo>
                  <a:lnTo>
                    <a:pt x="0" y="0"/>
                  </a:lnTo>
                  <a:lnTo>
                    <a:pt x="1399993" y="0"/>
                  </a:lnTo>
                  <a:lnTo>
                    <a:pt x="1399993" y="691246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0" y="0"/>
              <a:ext cx="3084779" cy="2174769"/>
            </a:xfrm>
            <a:custGeom>
              <a:avLst/>
              <a:gdLst/>
              <a:ahLst/>
              <a:cxnLst/>
              <a:rect l="l" t="t" r="r" b="b"/>
              <a:pathLst>
                <a:path w="3084779" h="2174769">
                  <a:moveTo>
                    <a:pt x="3084779" y="0"/>
                  </a:moveTo>
                  <a:lnTo>
                    <a:pt x="0" y="0"/>
                  </a:lnTo>
                  <a:lnTo>
                    <a:pt x="0" y="2174769"/>
                  </a:lnTo>
                  <a:lnTo>
                    <a:pt x="3084779" y="2174769"/>
                  </a:lnTo>
                  <a:lnTo>
                    <a:pt x="3084779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9767968" y="1683413"/>
            <a:ext cx="5342926" cy="3145329"/>
            <a:chOff x="0" y="0"/>
            <a:chExt cx="7123901" cy="4193772"/>
          </a:xfrm>
        </p:grpSpPr>
        <p:sp>
          <p:nvSpPr>
            <p:cNvPr id="26" name="Freeform 26"/>
            <p:cNvSpPr/>
            <p:nvPr/>
          </p:nvSpPr>
          <p:spPr>
            <a:xfrm>
              <a:off x="3003374" y="0"/>
              <a:ext cx="4120526" cy="1756374"/>
            </a:xfrm>
            <a:custGeom>
              <a:avLst/>
              <a:gdLst/>
              <a:ahLst/>
              <a:cxnLst/>
              <a:rect l="l" t="t" r="r" b="b"/>
              <a:pathLst>
                <a:path w="4120526" h="1756374">
                  <a:moveTo>
                    <a:pt x="0" y="0"/>
                  </a:moveTo>
                  <a:lnTo>
                    <a:pt x="4120527" y="0"/>
                  </a:lnTo>
                  <a:lnTo>
                    <a:pt x="4120527" y="1756374"/>
                  </a:lnTo>
                  <a:lnTo>
                    <a:pt x="0" y="175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972795" y="441402"/>
              <a:ext cx="2625965" cy="1884130"/>
            </a:xfrm>
            <a:custGeom>
              <a:avLst/>
              <a:gdLst/>
              <a:ahLst/>
              <a:cxnLst/>
              <a:rect l="l" t="t" r="r" b="b"/>
              <a:pathLst>
                <a:path w="2625965" h="1884130">
                  <a:moveTo>
                    <a:pt x="0" y="0"/>
                  </a:moveTo>
                  <a:lnTo>
                    <a:pt x="2625964" y="0"/>
                  </a:lnTo>
                  <a:lnTo>
                    <a:pt x="2625964" y="1884129"/>
                  </a:lnTo>
                  <a:lnTo>
                    <a:pt x="0" y="188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79478" y="682200"/>
              <a:ext cx="3435069" cy="2148349"/>
            </a:xfrm>
            <a:custGeom>
              <a:avLst/>
              <a:gdLst/>
              <a:ahLst/>
              <a:cxnLst/>
              <a:rect l="l" t="t" r="r" b="b"/>
              <a:pathLst>
                <a:path w="3435069" h="2148349">
                  <a:moveTo>
                    <a:pt x="0" y="0"/>
                  </a:moveTo>
                  <a:lnTo>
                    <a:pt x="3435069" y="0"/>
                  </a:lnTo>
                  <a:lnTo>
                    <a:pt x="3435069" y="2148349"/>
                  </a:lnTo>
                  <a:lnTo>
                    <a:pt x="0" y="214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95385" y="1756374"/>
              <a:ext cx="3003374" cy="1576772"/>
            </a:xfrm>
            <a:custGeom>
              <a:avLst/>
              <a:gdLst/>
              <a:ahLst/>
              <a:cxnLst/>
              <a:rect l="l" t="t" r="r" b="b"/>
              <a:pathLst>
                <a:path w="3003374" h="1576772">
                  <a:moveTo>
                    <a:pt x="0" y="0"/>
                  </a:moveTo>
                  <a:lnTo>
                    <a:pt x="3003374" y="0"/>
                  </a:lnTo>
                  <a:lnTo>
                    <a:pt x="3003374" y="1576772"/>
                  </a:lnTo>
                  <a:lnTo>
                    <a:pt x="0" y="157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2617000"/>
              <a:ext cx="3003374" cy="1576772"/>
            </a:xfrm>
            <a:custGeom>
              <a:avLst/>
              <a:gdLst/>
              <a:ahLst/>
              <a:cxnLst/>
              <a:rect l="l" t="t" r="r" b="b"/>
              <a:pathLst>
                <a:path w="3003374" h="1576772">
                  <a:moveTo>
                    <a:pt x="0" y="0"/>
                  </a:moveTo>
                  <a:lnTo>
                    <a:pt x="3003374" y="0"/>
                  </a:lnTo>
                  <a:lnTo>
                    <a:pt x="3003374" y="1576772"/>
                  </a:lnTo>
                  <a:lnTo>
                    <a:pt x="0" y="157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32" name="Freeform 32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403273" y="4825456"/>
            <a:ext cx="6102188" cy="4675573"/>
            <a:chOff x="0" y="0"/>
            <a:chExt cx="8136250" cy="6234097"/>
          </a:xfrm>
        </p:grpSpPr>
        <p:sp>
          <p:nvSpPr>
            <p:cNvPr id="37" name="Freeform 37"/>
            <p:cNvSpPr/>
            <p:nvPr/>
          </p:nvSpPr>
          <p:spPr>
            <a:xfrm>
              <a:off x="5688711" y="834250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56639" y="0"/>
              <a:ext cx="1181801" cy="1366902"/>
            </a:xfrm>
            <a:custGeom>
              <a:avLst/>
              <a:gdLst/>
              <a:ahLst/>
              <a:cxnLst/>
              <a:rect l="l" t="t" r="r" b="b"/>
              <a:pathLst>
                <a:path w="1181801" h="1366902">
                  <a:moveTo>
                    <a:pt x="0" y="0"/>
                  </a:moveTo>
                  <a:lnTo>
                    <a:pt x="1181801" y="0"/>
                  </a:lnTo>
                  <a:lnTo>
                    <a:pt x="1181801" y="1366902"/>
                  </a:lnTo>
                  <a:lnTo>
                    <a:pt x="0" y="136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751656" y="1007157"/>
              <a:ext cx="2407825" cy="1492852"/>
            </a:xfrm>
            <a:custGeom>
              <a:avLst/>
              <a:gdLst/>
              <a:ahLst/>
              <a:cxnLst/>
              <a:rect l="l" t="t" r="r" b="b"/>
              <a:pathLst>
                <a:path w="2407825" h="1492852">
                  <a:moveTo>
                    <a:pt x="0" y="0"/>
                  </a:moveTo>
                  <a:lnTo>
                    <a:pt x="2407825" y="0"/>
                  </a:lnTo>
                  <a:lnTo>
                    <a:pt x="2407825" y="1492852"/>
                  </a:lnTo>
                  <a:lnTo>
                    <a:pt x="0" y="1492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190860" y="1498246"/>
              <a:ext cx="2736527" cy="1908728"/>
            </a:xfrm>
            <a:custGeom>
              <a:avLst/>
              <a:gdLst/>
              <a:ahLst/>
              <a:cxnLst/>
              <a:rect l="l" t="t" r="r" b="b"/>
              <a:pathLst>
                <a:path w="2736527" h="1908728">
                  <a:moveTo>
                    <a:pt x="0" y="0"/>
                  </a:moveTo>
                  <a:lnTo>
                    <a:pt x="2736527" y="0"/>
                  </a:lnTo>
                  <a:lnTo>
                    <a:pt x="2736527" y="1908728"/>
                  </a:lnTo>
                  <a:lnTo>
                    <a:pt x="0" y="19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568611" y="1498246"/>
              <a:ext cx="4036517" cy="2667465"/>
            </a:xfrm>
            <a:custGeom>
              <a:avLst/>
              <a:gdLst/>
              <a:ahLst/>
              <a:cxnLst/>
              <a:rect l="l" t="t" r="r" b="b"/>
              <a:pathLst>
                <a:path w="4036517" h="2667465">
                  <a:moveTo>
                    <a:pt x="0" y="0"/>
                  </a:moveTo>
                  <a:lnTo>
                    <a:pt x="4036517" y="0"/>
                  </a:lnTo>
                  <a:lnTo>
                    <a:pt x="4036517" y="2667465"/>
                  </a:lnTo>
                  <a:lnTo>
                    <a:pt x="0" y="2667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3406974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21980" y="974334"/>
              <a:ext cx="1803579" cy="1285050"/>
            </a:xfrm>
            <a:custGeom>
              <a:avLst/>
              <a:gdLst/>
              <a:ahLst/>
              <a:cxnLst/>
              <a:rect l="l" t="t" r="r" b="b"/>
              <a:pathLst>
                <a:path w="1803579" h="1285050">
                  <a:moveTo>
                    <a:pt x="0" y="0"/>
                  </a:moveTo>
                  <a:lnTo>
                    <a:pt x="1803579" y="0"/>
                  </a:lnTo>
                  <a:lnTo>
                    <a:pt x="1803579" y="1285050"/>
                  </a:lnTo>
                  <a:lnTo>
                    <a:pt x="0" y="128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21418" y="4352924"/>
              <a:ext cx="3034151" cy="1881173"/>
            </a:xfrm>
            <a:custGeom>
              <a:avLst/>
              <a:gdLst/>
              <a:ahLst/>
              <a:cxnLst/>
              <a:rect l="l" t="t" r="r" b="b"/>
              <a:pathLst>
                <a:path w="3034151" h="1881173">
                  <a:moveTo>
                    <a:pt x="0" y="0"/>
                  </a:moveTo>
                  <a:lnTo>
                    <a:pt x="3034150" y="0"/>
                  </a:lnTo>
                  <a:lnTo>
                    <a:pt x="3034150" y="1881173"/>
                  </a:lnTo>
                  <a:lnTo>
                    <a:pt x="0" y="18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162114" y="0"/>
              <a:ext cx="2247637" cy="1730681"/>
            </a:xfrm>
            <a:custGeom>
              <a:avLst/>
              <a:gdLst/>
              <a:ahLst/>
              <a:cxnLst/>
              <a:rect l="l" t="t" r="r" b="b"/>
              <a:pathLst>
                <a:path w="2247637" h="1730681">
                  <a:moveTo>
                    <a:pt x="0" y="0"/>
                  </a:moveTo>
                  <a:lnTo>
                    <a:pt x="2247637" y="0"/>
                  </a:lnTo>
                  <a:lnTo>
                    <a:pt x="2247637" y="1730681"/>
                  </a:lnTo>
                  <a:lnTo>
                    <a:pt x="0" y="173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2751656" y="3167258"/>
              <a:ext cx="2820916" cy="2031059"/>
            </a:xfrm>
            <a:custGeom>
              <a:avLst/>
              <a:gdLst/>
              <a:ahLst/>
              <a:cxnLst/>
              <a:rect l="l" t="t" r="r" b="b"/>
              <a:pathLst>
                <a:path w="2820916" h="2031059">
                  <a:moveTo>
                    <a:pt x="2820915" y="0"/>
                  </a:moveTo>
                  <a:lnTo>
                    <a:pt x="0" y="0"/>
                  </a:lnTo>
                  <a:lnTo>
                    <a:pt x="0" y="2031060"/>
                  </a:lnTo>
                  <a:lnTo>
                    <a:pt x="2820915" y="2031060"/>
                  </a:lnTo>
                  <a:lnTo>
                    <a:pt x="2820915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Freeform 47"/>
          <p:cNvSpPr/>
          <p:nvPr/>
        </p:nvSpPr>
        <p:spPr>
          <a:xfrm>
            <a:off x="11699599" y="543529"/>
            <a:ext cx="1739702" cy="1296869"/>
          </a:xfrm>
          <a:custGeom>
            <a:avLst/>
            <a:gdLst/>
            <a:ahLst/>
            <a:cxnLst/>
            <a:rect l="l" t="t" r="r" b="b"/>
            <a:pathLst>
              <a:path w="1739702" h="1296869">
                <a:moveTo>
                  <a:pt x="0" y="0"/>
                </a:moveTo>
                <a:lnTo>
                  <a:pt x="1739702" y="0"/>
                </a:lnTo>
                <a:lnTo>
                  <a:pt x="1739702" y="1296869"/>
                </a:lnTo>
                <a:lnTo>
                  <a:pt x="0" y="1296869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369950" y="1587596"/>
            <a:ext cx="1046887" cy="794326"/>
          </a:xfrm>
          <a:custGeom>
            <a:avLst/>
            <a:gdLst/>
            <a:ahLst/>
            <a:cxnLst/>
            <a:rect l="l" t="t" r="r" b="b"/>
            <a:pathLst>
              <a:path w="1046887" h="794326">
                <a:moveTo>
                  <a:pt x="0" y="0"/>
                </a:moveTo>
                <a:lnTo>
                  <a:pt x="1046887" y="0"/>
                </a:lnTo>
                <a:lnTo>
                  <a:pt x="1046887" y="794326"/>
                </a:lnTo>
                <a:lnTo>
                  <a:pt x="0" y="794326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3841987" y="5389465"/>
            <a:ext cx="1268906" cy="962783"/>
          </a:xfrm>
          <a:custGeom>
            <a:avLst/>
            <a:gdLst/>
            <a:ahLst/>
            <a:cxnLst/>
            <a:rect l="l" t="t" r="r" b="b"/>
            <a:pathLst>
              <a:path w="1268906" h="962783">
                <a:moveTo>
                  <a:pt x="0" y="0"/>
                </a:moveTo>
                <a:lnTo>
                  <a:pt x="1268906" y="0"/>
                </a:lnTo>
                <a:lnTo>
                  <a:pt x="1268906" y="962783"/>
                </a:lnTo>
                <a:lnTo>
                  <a:pt x="0" y="962783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5454367" y="2940727"/>
            <a:ext cx="1239410" cy="1131995"/>
          </a:xfrm>
          <a:custGeom>
            <a:avLst/>
            <a:gdLst/>
            <a:ahLst/>
            <a:cxnLst/>
            <a:rect l="l" t="t" r="r" b="b"/>
            <a:pathLst>
              <a:path w="1239410" h="1131995">
                <a:moveTo>
                  <a:pt x="0" y="0"/>
                </a:moveTo>
                <a:lnTo>
                  <a:pt x="1239410" y="0"/>
                </a:lnTo>
                <a:lnTo>
                  <a:pt x="1239410" y="1131995"/>
                </a:lnTo>
                <a:lnTo>
                  <a:pt x="0" y="1131995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 flipH="1">
            <a:off x="9506636" y="7843255"/>
            <a:ext cx="2016073" cy="584661"/>
          </a:xfrm>
          <a:custGeom>
            <a:avLst/>
            <a:gdLst/>
            <a:ahLst/>
            <a:cxnLst/>
            <a:rect l="l" t="t" r="r" b="b"/>
            <a:pathLst>
              <a:path w="2016073" h="584661">
                <a:moveTo>
                  <a:pt x="2016072" y="0"/>
                </a:moveTo>
                <a:lnTo>
                  <a:pt x="0" y="0"/>
                </a:lnTo>
                <a:lnTo>
                  <a:pt x="0" y="584661"/>
                </a:lnTo>
                <a:lnTo>
                  <a:pt x="2016072" y="584661"/>
                </a:lnTo>
                <a:lnTo>
                  <a:pt x="2016072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 flipH="1">
            <a:off x="8858143" y="4899322"/>
            <a:ext cx="1356363" cy="1238812"/>
          </a:xfrm>
          <a:custGeom>
            <a:avLst/>
            <a:gdLst/>
            <a:ahLst/>
            <a:cxnLst/>
            <a:rect l="l" t="t" r="r" b="b"/>
            <a:pathLst>
              <a:path w="1356363" h="1238812">
                <a:moveTo>
                  <a:pt x="1356363" y="0"/>
                </a:moveTo>
                <a:lnTo>
                  <a:pt x="0" y="0"/>
                </a:lnTo>
                <a:lnTo>
                  <a:pt x="0" y="1238812"/>
                </a:lnTo>
                <a:lnTo>
                  <a:pt x="1356363" y="1238812"/>
                </a:lnTo>
                <a:lnTo>
                  <a:pt x="1356363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846506" y="4351105"/>
            <a:ext cx="1046887" cy="794326"/>
          </a:xfrm>
          <a:custGeom>
            <a:avLst/>
            <a:gdLst/>
            <a:ahLst/>
            <a:cxnLst/>
            <a:rect l="l" t="t" r="r" b="b"/>
            <a:pathLst>
              <a:path w="1046887" h="794326">
                <a:moveTo>
                  <a:pt x="0" y="0"/>
                </a:moveTo>
                <a:lnTo>
                  <a:pt x="1046887" y="0"/>
                </a:lnTo>
                <a:lnTo>
                  <a:pt x="1046887" y="794326"/>
                </a:lnTo>
                <a:lnTo>
                  <a:pt x="0" y="794326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0475821" y="8544769"/>
            <a:ext cx="1046887" cy="794326"/>
          </a:xfrm>
          <a:custGeom>
            <a:avLst/>
            <a:gdLst/>
            <a:ahLst/>
            <a:cxnLst/>
            <a:rect l="l" t="t" r="r" b="b"/>
            <a:pathLst>
              <a:path w="1046887" h="794326">
                <a:moveTo>
                  <a:pt x="0" y="0"/>
                </a:moveTo>
                <a:lnTo>
                  <a:pt x="1046887" y="0"/>
                </a:lnTo>
                <a:lnTo>
                  <a:pt x="1046887" y="794326"/>
                </a:lnTo>
                <a:lnTo>
                  <a:pt x="0" y="794326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7904590" y="6492871"/>
            <a:ext cx="1239410" cy="1131995"/>
          </a:xfrm>
          <a:custGeom>
            <a:avLst/>
            <a:gdLst/>
            <a:ahLst/>
            <a:cxnLst/>
            <a:rect l="l" t="t" r="r" b="b"/>
            <a:pathLst>
              <a:path w="1239410" h="1131995">
                <a:moveTo>
                  <a:pt x="0" y="0"/>
                </a:moveTo>
                <a:lnTo>
                  <a:pt x="1239410" y="0"/>
                </a:lnTo>
                <a:lnTo>
                  <a:pt x="1239410" y="1131995"/>
                </a:lnTo>
                <a:lnTo>
                  <a:pt x="0" y="1131995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9343071" y="6423309"/>
            <a:ext cx="871435" cy="655755"/>
          </a:xfrm>
          <a:custGeom>
            <a:avLst/>
            <a:gdLst/>
            <a:ahLst/>
            <a:cxnLst/>
            <a:rect l="l" t="t" r="r" b="b"/>
            <a:pathLst>
              <a:path w="871435" h="655755">
                <a:moveTo>
                  <a:pt x="0" y="0"/>
                </a:moveTo>
                <a:lnTo>
                  <a:pt x="871435" y="0"/>
                </a:lnTo>
                <a:lnTo>
                  <a:pt x="871435" y="655754"/>
                </a:lnTo>
                <a:lnTo>
                  <a:pt x="0" y="655754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1620140" y="4908074"/>
            <a:ext cx="1268906" cy="962783"/>
          </a:xfrm>
          <a:custGeom>
            <a:avLst/>
            <a:gdLst/>
            <a:ahLst/>
            <a:cxnLst/>
            <a:rect l="l" t="t" r="r" b="b"/>
            <a:pathLst>
              <a:path w="1268906" h="962783">
                <a:moveTo>
                  <a:pt x="0" y="0"/>
                </a:moveTo>
                <a:lnTo>
                  <a:pt x="1268906" y="0"/>
                </a:lnTo>
                <a:lnTo>
                  <a:pt x="1268906" y="962782"/>
                </a:lnTo>
                <a:lnTo>
                  <a:pt x="0" y="962782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TextBox 58"/>
          <p:cNvSpPr txBox="1"/>
          <p:nvPr/>
        </p:nvSpPr>
        <p:spPr>
          <a:xfrm>
            <a:off x="2004185" y="202172"/>
            <a:ext cx="14111586" cy="109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4611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We have to look at the whole catchment to protect our rivers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31785" y="3587420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089305" y="0"/>
            <a:ext cx="4198695" cy="4198695"/>
            <a:chOff x="0" y="0"/>
            <a:chExt cx="5598260" cy="559826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598260" cy="559826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40979" y="755194"/>
              <a:ext cx="4087873" cy="408787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843456" y="857671"/>
              <a:ext cx="3882919" cy="3882919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617033" y="2133881"/>
              <a:ext cx="4364194" cy="2475688"/>
            </a:xfrm>
            <a:custGeom>
              <a:avLst/>
              <a:gdLst/>
              <a:ahLst/>
              <a:cxnLst/>
              <a:rect l="l" t="t" r="r" b="b"/>
              <a:pathLst>
                <a:path w="4364194" h="2475688">
                  <a:moveTo>
                    <a:pt x="0" y="0"/>
                  </a:moveTo>
                  <a:lnTo>
                    <a:pt x="4364194" y="0"/>
                  </a:lnTo>
                  <a:lnTo>
                    <a:pt x="4364194" y="2475688"/>
                  </a:lnTo>
                  <a:lnTo>
                    <a:pt x="0" y="2475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69320" y="1810372"/>
              <a:ext cx="2659620" cy="1987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48"/>
                </a:lnSpc>
              </a:pPr>
              <a:r>
                <a:rPr lang="en-US" sz="5041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5848"/>
                </a:lnSpc>
              </a:pPr>
              <a:r>
                <a:rPr lang="en-US" sz="5041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290593" y="4992839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>
            <a:off x="668051" y="3587420"/>
            <a:ext cx="12515775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668051" y="1908848"/>
            <a:ext cx="12563734" cy="167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7"/>
              </a:lnSpc>
              <a:spcBef>
                <a:spcPct val="0"/>
              </a:spcBef>
            </a:pPr>
            <a:r>
              <a:rPr lang="en-US" sz="9855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RIVER CATCHMENTS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8051" y="3718877"/>
            <a:ext cx="2913349" cy="85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ACTIVITY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95A06A-4D27-3B4E-6618-642F6AC5937A}"/>
              </a:ext>
            </a:extLst>
          </p:cNvPr>
          <p:cNvSpPr/>
          <p:nvPr/>
        </p:nvSpPr>
        <p:spPr>
          <a:xfrm>
            <a:off x="1714500" y="2324099"/>
            <a:ext cx="14859000" cy="4927797"/>
          </a:xfrm>
          <a:prstGeom prst="roundRect">
            <a:avLst/>
          </a:prstGeom>
          <a:solidFill>
            <a:srgbClr val="0C4154"/>
          </a:solidFill>
          <a:ln>
            <a:solidFill>
              <a:srgbClr val="0C41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415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E2D60-FB15-BDD5-7D1A-1CBEE637E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9A1CC96-AF53-D98D-8C33-5B6C910E8428}"/>
              </a:ext>
            </a:extLst>
          </p:cNvPr>
          <p:cNvSpPr/>
          <p:nvPr/>
        </p:nvSpPr>
        <p:spPr>
          <a:xfrm>
            <a:off x="13942393" y="3324992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DEDB5DFE-7C6A-0274-9BDE-CF5239F569DA}"/>
              </a:ext>
            </a:extLst>
          </p:cNvPr>
          <p:cNvSpPr/>
          <p:nvPr/>
        </p:nvSpPr>
        <p:spPr>
          <a:xfrm flipH="1" flipV="1">
            <a:off x="88146" y="4992839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5EF737-74E1-00E9-62F7-58033E7F2199}"/>
              </a:ext>
            </a:extLst>
          </p:cNvPr>
          <p:cNvSpPr/>
          <p:nvPr/>
        </p:nvSpPr>
        <p:spPr>
          <a:xfrm>
            <a:off x="2187517" y="2860976"/>
            <a:ext cx="13966883" cy="3799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415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F8E02-A00F-F821-CE4F-B83D1D1C9FAC}"/>
              </a:ext>
            </a:extLst>
          </p:cNvPr>
          <p:cNvSpPr txBox="1"/>
          <p:nvPr/>
        </p:nvSpPr>
        <p:spPr>
          <a:xfrm>
            <a:off x="2187517" y="2991115"/>
            <a:ext cx="13335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aleway" pitchFamily="2" charset="0"/>
              </a:rPr>
              <a:t>Know what a river catchment is.</a:t>
            </a:r>
            <a:br>
              <a:rPr lang="en-GB" sz="3200" dirty="0">
                <a:latin typeface="Raleway" pitchFamily="2" charset="0"/>
              </a:rPr>
            </a:br>
            <a:endParaRPr lang="en-GB" sz="3200" dirty="0">
              <a:latin typeface="Raleway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aleway" pitchFamily="2" charset="0"/>
              </a:rPr>
              <a:t>Understand what exists within our river catchment, and its potential impacts on our rivers.</a:t>
            </a:r>
            <a:br>
              <a:rPr lang="en-GB" sz="3200" dirty="0">
                <a:latin typeface="Raleway" pitchFamily="2" charset="0"/>
              </a:rPr>
            </a:br>
            <a:endParaRPr lang="en-GB" sz="3200" dirty="0">
              <a:latin typeface="Raleway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aleway" pitchFamily="2" charset="0"/>
              </a:rPr>
              <a:t>Understand that to protect our rivers, we must include every aspect within the river catchment. 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0F124F25-C424-336D-6FE1-E929DEF2FA8A}"/>
              </a:ext>
            </a:extLst>
          </p:cNvPr>
          <p:cNvSpPr txBox="1"/>
          <p:nvPr/>
        </p:nvSpPr>
        <p:spPr>
          <a:xfrm>
            <a:off x="1524000" y="1406712"/>
            <a:ext cx="12819349" cy="85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GB" sz="5400" b="1" dirty="0"/>
              <a:t>BY THE END OF THIS WORKSHOP, WE WILL...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77A5A2D6-66F4-DEF4-16D8-E4F53C080524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id="{F5ADEB1D-8AA8-0302-19B1-625554CF79F9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69F40190-696E-D0F7-9268-5DC0595509D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4ACD104A-B5DC-2589-9CF0-03CFC2CDFF8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EA6FDE18-1FDD-80AC-D299-FD6D40ECE7A9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9EF761A-1689-57AB-0CD1-40C9C1863E2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6292BDA1-51CF-201F-55F7-586012BBC47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42B9E7D5-BB5E-8865-312A-402127624CF2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6DC62C4-ACDC-B50B-09D4-D7BDC3A90F9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21">
                <a:extLst>
                  <a:ext uri="{FF2B5EF4-FFF2-40B4-BE49-F238E27FC236}">
                    <a16:creationId xmlns:a16="http://schemas.microsoft.com/office/drawing/2014/main" id="{4B16BDE9-8213-F3CC-1A54-85430C25945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B65E0B53-6957-DCBA-96E4-0AFB82726462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5242E61E-39A9-B966-ABEE-D2F78F148016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84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31785" y="3587420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 flipV="1">
            <a:off x="5105400" y="5477172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668051" y="1191964"/>
            <a:ext cx="12319930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1214872" y="3140784"/>
            <a:ext cx="5863082" cy="5863082"/>
          </a:xfrm>
          <a:custGeom>
            <a:avLst/>
            <a:gdLst/>
            <a:ahLst/>
            <a:cxnLst/>
            <a:rect l="l" t="t" r="r" b="b"/>
            <a:pathLst>
              <a:path w="5863082" h="5863082">
                <a:moveTo>
                  <a:pt x="0" y="0"/>
                </a:moveTo>
                <a:lnTo>
                  <a:pt x="5863082" y="0"/>
                </a:lnTo>
                <a:lnTo>
                  <a:pt x="5863082" y="5863082"/>
                </a:lnTo>
                <a:lnTo>
                  <a:pt x="0" y="5863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668051" y="337101"/>
            <a:ext cx="12563734" cy="85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BRING YOUR RIVER CATCHMENT TO LIFE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1260" y="1610162"/>
            <a:ext cx="9754357" cy="508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  <a:spcBef>
                <a:spcPct val="0"/>
              </a:spcBef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Use a range of materials to create your local river and elements within your catchment. Think about where you live and what surrounds your local river.   </a:t>
            </a:r>
          </a:p>
          <a:p>
            <a:pPr algn="l">
              <a:lnSpc>
                <a:spcPts val="4020"/>
              </a:lnSpc>
              <a:spcBef>
                <a:spcPct val="0"/>
              </a:spcBef>
            </a:pPr>
            <a:endParaRPr lang="en-US" sz="287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020"/>
              </a:lnSpc>
              <a:spcBef>
                <a:spcPct val="0"/>
              </a:spcBef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Keep your map simple using the following categories:</a:t>
            </a:r>
          </a:p>
          <a:p>
            <a:pPr algn="l">
              <a:lnSpc>
                <a:spcPts val="4020"/>
              </a:lnSpc>
              <a:spcBef>
                <a:spcPct val="0"/>
              </a:spcBef>
            </a:pPr>
            <a:endParaRPr lang="en-US" sz="287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457200" algn="l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Agriculture</a:t>
            </a:r>
          </a:p>
          <a:p>
            <a:pPr marL="457200" indent="-457200" algn="l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Industry</a:t>
            </a:r>
          </a:p>
          <a:p>
            <a:pPr marL="457200" indent="-457200" algn="l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Urban Areas</a:t>
            </a:r>
          </a:p>
          <a:p>
            <a:pPr marL="457200" indent="-457200" algn="l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Nature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70059" y="7411434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 flipV="1">
            <a:off x="2629274" y="5965492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668051" y="1191964"/>
            <a:ext cx="12319930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68051" y="337101"/>
            <a:ext cx="12319930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VISIT YOUR LOCAL RIVER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1260" y="1610162"/>
            <a:ext cx="9754357" cy="560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  <a:spcBef>
                <a:spcPct val="0"/>
              </a:spcBef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We will be visiting our local river. While we explore take notes of your surroundings as we will then be drawing our river catchment map!</a:t>
            </a:r>
          </a:p>
          <a:p>
            <a:pPr algn="l">
              <a:lnSpc>
                <a:spcPts val="4020"/>
              </a:lnSpc>
              <a:spcBef>
                <a:spcPct val="0"/>
              </a:spcBef>
            </a:pPr>
            <a:endParaRPr lang="en-US" sz="287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ts val="4020"/>
              </a:lnSpc>
              <a:spcBef>
                <a:spcPct val="0"/>
              </a:spcBef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Keep your map simple using the following categories:</a:t>
            </a:r>
          </a:p>
          <a:p>
            <a:pPr>
              <a:lnSpc>
                <a:spcPts val="4020"/>
              </a:lnSpc>
              <a:spcBef>
                <a:spcPct val="0"/>
              </a:spcBef>
            </a:pPr>
            <a:endParaRPr lang="en-US" sz="287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457200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Agriculture</a:t>
            </a:r>
          </a:p>
          <a:p>
            <a:pPr marL="457200" indent="-457200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Industry</a:t>
            </a:r>
          </a:p>
          <a:p>
            <a:pPr marL="457200" indent="-457200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Urban Areas</a:t>
            </a:r>
          </a:p>
          <a:p>
            <a:pPr marL="457200" indent="-457200">
              <a:lnSpc>
                <a:spcPts val="4020"/>
              </a:lnSpc>
              <a:spcBef>
                <a:spcPct val="0"/>
              </a:spcBef>
              <a:buFontTx/>
              <a:buChar char="-"/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Nature </a:t>
            </a:r>
          </a:p>
          <a:p>
            <a:pPr algn="l">
              <a:lnSpc>
                <a:spcPts val="4020"/>
              </a:lnSpc>
              <a:spcBef>
                <a:spcPct val="0"/>
              </a:spcBef>
            </a:pPr>
            <a:endParaRPr lang="en-US" sz="287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2596533" y="2715536"/>
            <a:ext cx="4684235" cy="4684235"/>
          </a:xfrm>
          <a:custGeom>
            <a:avLst/>
            <a:gdLst/>
            <a:ahLst/>
            <a:cxnLst/>
            <a:rect l="l" t="t" r="r" b="b"/>
            <a:pathLst>
              <a:path w="4684235" h="4684235">
                <a:moveTo>
                  <a:pt x="0" y="0"/>
                </a:moveTo>
                <a:lnTo>
                  <a:pt x="4684235" y="0"/>
                </a:lnTo>
                <a:lnTo>
                  <a:pt x="4684235" y="4684235"/>
                </a:lnTo>
                <a:lnTo>
                  <a:pt x="0" y="4684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772400" y="4625499"/>
            <a:ext cx="4278203" cy="4231877"/>
          </a:xfrm>
          <a:custGeom>
            <a:avLst/>
            <a:gdLst/>
            <a:ahLst/>
            <a:cxnLst/>
            <a:rect l="l" t="t" r="r" b="b"/>
            <a:pathLst>
              <a:path w="4659203" h="4659203">
                <a:moveTo>
                  <a:pt x="0" y="0"/>
                </a:moveTo>
                <a:lnTo>
                  <a:pt x="4659202" y="0"/>
                </a:lnTo>
                <a:lnTo>
                  <a:pt x="4659202" y="4659203"/>
                </a:lnTo>
                <a:lnTo>
                  <a:pt x="0" y="46592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F07AF-C548-FDA6-6B82-17873538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>
            <a:extLst>
              <a:ext uri="{FF2B5EF4-FFF2-40B4-BE49-F238E27FC236}">
                <a16:creationId xmlns:a16="http://schemas.microsoft.com/office/drawing/2014/main" id="{4ADF463A-2701-241A-9811-0AA41D624D80}"/>
              </a:ext>
            </a:extLst>
          </p:cNvPr>
          <p:cNvSpPr/>
          <p:nvPr/>
        </p:nvSpPr>
        <p:spPr>
          <a:xfrm>
            <a:off x="668051" y="1191964"/>
            <a:ext cx="12319930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8EECB5C-D580-DF1C-91C3-5F9AEA078DA4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209834B9-4204-13A2-6BA0-003C5FCF08BD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18D7971-149A-A227-B366-A48C849464E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40439B39-D87E-AF9C-FA25-504E04AFFA2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0E8428C4-89F5-26DA-21B0-274D2C02AE61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C64124E-61FA-BC1A-3393-8EFBDC645A6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F6E33CB5-7298-168A-3A1D-7BCEFE47413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FB9AFFC1-165F-CFE6-A82D-69811F806ACE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1FB333B5-B357-E6EE-6591-C78BCDDC32D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71E1308-9E7A-509C-46EF-033059F0247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8D62301-9644-ADD1-CEF4-65994B06862A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94A8301F-13B6-70B6-B608-E4A1465E11DC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EC77863B-5CD5-9895-5D75-A044A0971847}"/>
              </a:ext>
            </a:extLst>
          </p:cNvPr>
          <p:cNvSpPr txBox="1"/>
          <p:nvPr/>
        </p:nvSpPr>
        <p:spPr>
          <a:xfrm>
            <a:off x="668051" y="337101"/>
            <a:ext cx="12319930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MAP YOUR LOCAL RIVER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492920A8-0504-21C8-37A9-BF4C405F3DAB}"/>
              </a:ext>
            </a:extLst>
          </p:cNvPr>
          <p:cNvSpPr txBox="1"/>
          <p:nvPr/>
        </p:nvSpPr>
        <p:spPr>
          <a:xfrm>
            <a:off x="781260" y="1610162"/>
            <a:ext cx="15606927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b="1" dirty="0">
                <a:latin typeface="Raleway" pitchFamily="2" charset="0"/>
              </a:rPr>
              <a:t>Agriculture Land Use:</a:t>
            </a:r>
          </a:p>
          <a:p>
            <a:r>
              <a:rPr lang="en-GB" sz="2400" dirty="0">
                <a:latin typeface="Raleway" pitchFamily="2" charset="0"/>
              </a:rPr>
              <a:t>Data Map Wales - Agricultural land classification: predictive map </a:t>
            </a:r>
            <a:r>
              <a:rPr lang="en-GB" sz="2400" dirty="0">
                <a:latin typeface="Raleway" pitchFamily="2" charset="0"/>
                <a:hlinkClick r:id="rId4"/>
              </a:rPr>
              <a:t>https://datamap.gov.wales/maps/new?layer=inspire-wg:wg_predictivealc</a:t>
            </a:r>
            <a:endParaRPr lang="en-GB" sz="2400" dirty="0">
              <a:latin typeface="Raleway" pitchFamily="2" charset="0"/>
            </a:endParaRPr>
          </a:p>
          <a:p>
            <a:endParaRPr lang="en-GB" sz="2400" dirty="0">
              <a:latin typeface="Raleway" pitchFamily="2" charset="0"/>
            </a:endParaRPr>
          </a:p>
          <a:p>
            <a:r>
              <a:rPr lang="en-GB" sz="2400" b="1" dirty="0">
                <a:latin typeface="Raleway" pitchFamily="2" charset="0"/>
              </a:rPr>
              <a:t>Flood Risk Areas:</a:t>
            </a:r>
          </a:p>
          <a:p>
            <a:r>
              <a:rPr lang="en-GB" sz="2400" dirty="0">
                <a:latin typeface="Raleway" pitchFamily="2" charset="0"/>
              </a:rPr>
              <a:t>Flood and Coastal Erosion Risk Maps - </a:t>
            </a:r>
            <a:r>
              <a:rPr lang="en-GB" sz="2400" dirty="0">
                <a:latin typeface="Raleway" pitchFamily="2" charset="0"/>
                <a:hlinkClick r:id="rId5"/>
              </a:rPr>
              <a:t>https://flood-risk-maps.naturalresources.wales/?locale=en</a:t>
            </a:r>
            <a:r>
              <a:rPr lang="en-GB" sz="2400" dirty="0">
                <a:latin typeface="Raleway" pitchFamily="2" charset="0"/>
              </a:rPr>
              <a:t> </a:t>
            </a:r>
          </a:p>
          <a:p>
            <a:endParaRPr lang="en-GB" sz="3200" dirty="0">
              <a:latin typeface="Raleway" pitchFamily="2" charset="0"/>
            </a:endParaRPr>
          </a:p>
          <a:p>
            <a:r>
              <a:rPr lang="en-GB" sz="2400" b="1" dirty="0">
                <a:latin typeface="Raleway" pitchFamily="2" charset="0"/>
              </a:rPr>
              <a:t>Water Treatment Works:</a:t>
            </a:r>
          </a:p>
          <a:p>
            <a:r>
              <a:rPr lang="en-GB" sz="2400" dirty="0">
                <a:latin typeface="Raleway" pitchFamily="2" charset="0"/>
              </a:rPr>
              <a:t>Storm Overflow Map - </a:t>
            </a:r>
            <a:r>
              <a:rPr lang="en-GB" sz="2400" dirty="0">
                <a:latin typeface="Raleway" pitchFamily="2" charset="0"/>
                <a:hlinkClick r:id="rId6"/>
              </a:rPr>
              <a:t>https://corporate.dwrcymru.com/en/community/environment/storm-overflow-map</a:t>
            </a:r>
            <a:r>
              <a:rPr lang="en-GB" sz="2400" dirty="0">
                <a:latin typeface="Raleway" pitchFamily="2" charset="0"/>
              </a:rPr>
              <a:t> </a:t>
            </a:r>
          </a:p>
          <a:p>
            <a:endParaRPr lang="en-GB" sz="2400" dirty="0">
              <a:latin typeface="Raleway" pitchFamily="2" charset="0"/>
            </a:endParaRPr>
          </a:p>
          <a:p>
            <a:r>
              <a:rPr lang="en-GB" sz="2400" b="1" dirty="0">
                <a:latin typeface="Raleway" pitchFamily="2" charset="0"/>
              </a:rPr>
              <a:t>MAGIC Map: </a:t>
            </a:r>
            <a:r>
              <a:rPr lang="en-GB" sz="2400" dirty="0">
                <a:latin typeface="Raleway" pitchFamily="2" charset="0"/>
              </a:rPr>
              <a:t>Land Designations</a:t>
            </a:r>
            <a:r>
              <a:rPr lang="en-GB" sz="2400" b="1" dirty="0">
                <a:latin typeface="Raleway" pitchFamily="2" charset="0"/>
              </a:rPr>
              <a:t> </a:t>
            </a:r>
            <a:r>
              <a:rPr lang="fr-FR" sz="2400" dirty="0">
                <a:latin typeface="Raleway" pitchFamily="2" charset="0"/>
              </a:rPr>
              <a:t>Interactive Map - </a:t>
            </a:r>
            <a:r>
              <a:rPr lang="fr-FR" sz="2400" dirty="0">
                <a:latin typeface="Raleway" pitchFamily="2" charset="0"/>
                <a:hlinkClick r:id="rId7"/>
              </a:rPr>
              <a:t>https://magic.defra.gov.uk/</a:t>
            </a:r>
            <a:r>
              <a:rPr lang="fr-FR" sz="2400" dirty="0">
                <a:latin typeface="Raleway" pitchFamily="2" charset="0"/>
              </a:rPr>
              <a:t> </a:t>
            </a:r>
          </a:p>
          <a:p>
            <a:r>
              <a:rPr lang="en-GB" sz="2400" dirty="0">
                <a:latin typeface="Raleway" pitchFamily="2" charset="0"/>
              </a:rPr>
              <a:t>Search layers: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Raleway" pitchFamily="2" charset="0"/>
              </a:rPr>
              <a:t>Wales (click all that apply)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Raleway" pitchFamily="2" charset="0"/>
              </a:rPr>
              <a:t>Special Protection Areas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Raleway" pitchFamily="2" charset="0"/>
              </a:rPr>
              <a:t>Special Areas of Conservation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Raleway" pitchFamily="2" charset="0"/>
              </a:rPr>
              <a:t>Sites of Scientific Interest</a:t>
            </a:r>
          </a:p>
          <a:p>
            <a:r>
              <a:rPr lang="en-GB" sz="2400" dirty="0">
                <a:latin typeface="Raleway" pitchFamily="2" charset="0"/>
              </a:rPr>
              <a:t>These are all environmentally important areas to consider in your catchment. </a:t>
            </a:r>
          </a:p>
          <a:p>
            <a:endParaRPr lang="en-GB" sz="3200" dirty="0">
              <a:latin typeface="Raleway" pitchFamily="2" charset="0"/>
            </a:endParaRPr>
          </a:p>
          <a:p>
            <a:r>
              <a:rPr lang="en-GB" sz="2400" dirty="0">
                <a:latin typeface="Raleway" pitchFamily="2" charset="0"/>
              </a:rPr>
              <a:t> </a:t>
            </a:r>
            <a:endParaRPr lang="en-GB" sz="4000" dirty="0">
              <a:latin typeface="Raleway" pitchFamily="2" charset="0"/>
            </a:endParaRPr>
          </a:p>
        </p:txBody>
      </p:sp>
      <p:pic>
        <p:nvPicPr>
          <p:cNvPr id="5" name="Picture 4" descr="A drawing of a tree with a river&#10;&#10;AI-generated content may be incorrect.">
            <a:extLst>
              <a:ext uri="{FF2B5EF4-FFF2-40B4-BE49-F238E27FC236}">
                <a16:creationId xmlns:a16="http://schemas.microsoft.com/office/drawing/2014/main" id="{FDB8D9FB-443B-606C-337A-7DE0654B18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3297" r="14263" b="48242"/>
          <a:stretch>
            <a:fillRect/>
          </a:stretch>
        </p:blipFill>
        <p:spPr>
          <a:xfrm>
            <a:off x="12689262" y="5009991"/>
            <a:ext cx="5598738" cy="51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31785" y="3587420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 flipV="1">
            <a:off x="154983" y="5143500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668051" y="1191964"/>
            <a:ext cx="12319930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68051" y="337101"/>
            <a:ext cx="12319930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DISCUSSION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1260" y="1610162"/>
            <a:ext cx="9754357" cy="201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elements are in your local river catchment?</a:t>
            </a:r>
          </a:p>
          <a:p>
            <a:pPr algn="l">
              <a:lnSpc>
                <a:spcPts val="4020"/>
              </a:lnSpc>
            </a:pPr>
            <a:endParaRPr lang="en-US" sz="287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020"/>
              </a:lnSpc>
              <a:spcBef>
                <a:spcPct val="0"/>
              </a:spcBef>
            </a:pPr>
            <a:r>
              <a:rPr lang="en-US" sz="287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How might these affect our river?</a:t>
            </a:r>
          </a:p>
          <a:p>
            <a:pPr algn="l">
              <a:lnSpc>
                <a:spcPts val="4020"/>
              </a:lnSpc>
              <a:spcBef>
                <a:spcPct val="0"/>
              </a:spcBef>
            </a:pPr>
            <a:endParaRPr lang="en-US" sz="287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2596533" y="2715536"/>
            <a:ext cx="4684235" cy="4684235"/>
          </a:xfrm>
          <a:custGeom>
            <a:avLst/>
            <a:gdLst/>
            <a:ahLst/>
            <a:cxnLst/>
            <a:rect l="l" t="t" r="r" b="b"/>
            <a:pathLst>
              <a:path w="4684235" h="4684235">
                <a:moveTo>
                  <a:pt x="0" y="0"/>
                </a:moveTo>
                <a:lnTo>
                  <a:pt x="4684235" y="0"/>
                </a:lnTo>
                <a:lnTo>
                  <a:pt x="4684235" y="4684235"/>
                </a:lnTo>
                <a:lnTo>
                  <a:pt x="0" y="4684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127161" y="3623191"/>
            <a:ext cx="4659203" cy="4659203"/>
          </a:xfrm>
          <a:custGeom>
            <a:avLst/>
            <a:gdLst/>
            <a:ahLst/>
            <a:cxnLst/>
            <a:rect l="l" t="t" r="r" b="b"/>
            <a:pathLst>
              <a:path w="4659203" h="4659203">
                <a:moveTo>
                  <a:pt x="0" y="0"/>
                </a:moveTo>
                <a:lnTo>
                  <a:pt x="4659202" y="0"/>
                </a:lnTo>
                <a:lnTo>
                  <a:pt x="4659202" y="4659203"/>
                </a:lnTo>
                <a:lnTo>
                  <a:pt x="0" y="46592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2F001-406F-A1C1-B059-7FA4DB01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F31F5B-E081-EE55-2286-CB4A726A545E}"/>
              </a:ext>
            </a:extLst>
          </p:cNvPr>
          <p:cNvSpPr/>
          <p:nvPr/>
        </p:nvSpPr>
        <p:spPr>
          <a:xfrm>
            <a:off x="1714500" y="2324099"/>
            <a:ext cx="14859000" cy="4927797"/>
          </a:xfrm>
          <a:prstGeom prst="roundRect">
            <a:avLst/>
          </a:prstGeom>
          <a:solidFill>
            <a:srgbClr val="0C4154"/>
          </a:solidFill>
          <a:ln>
            <a:solidFill>
              <a:srgbClr val="0C41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415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79C37-9850-384D-C9AE-6027EECE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A51F039-C6BC-474E-DBFE-3394E83A3168}"/>
              </a:ext>
            </a:extLst>
          </p:cNvPr>
          <p:cNvSpPr/>
          <p:nvPr/>
        </p:nvSpPr>
        <p:spPr>
          <a:xfrm>
            <a:off x="13942393" y="3324992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DAA3E89A-78D7-5DD1-2811-0142A7A25873}"/>
              </a:ext>
            </a:extLst>
          </p:cNvPr>
          <p:cNvSpPr/>
          <p:nvPr/>
        </p:nvSpPr>
        <p:spPr>
          <a:xfrm flipH="1" flipV="1">
            <a:off x="88146" y="4992839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0AACA6-85F1-5947-887F-49E4E161BDDE}"/>
              </a:ext>
            </a:extLst>
          </p:cNvPr>
          <p:cNvSpPr/>
          <p:nvPr/>
        </p:nvSpPr>
        <p:spPr>
          <a:xfrm>
            <a:off x="2187517" y="2860976"/>
            <a:ext cx="13966883" cy="3799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415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91848-18AA-EAE9-E484-D2F03287B2D8}"/>
              </a:ext>
            </a:extLst>
          </p:cNvPr>
          <p:cNvSpPr txBox="1"/>
          <p:nvPr/>
        </p:nvSpPr>
        <p:spPr>
          <a:xfrm>
            <a:off x="2187517" y="2991115"/>
            <a:ext cx="13335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aleway" pitchFamily="2" charset="0"/>
              </a:rPr>
              <a:t>Know what a river catchment is.</a:t>
            </a:r>
            <a:br>
              <a:rPr lang="en-GB" sz="3200" dirty="0">
                <a:latin typeface="Raleway" pitchFamily="2" charset="0"/>
              </a:rPr>
            </a:br>
            <a:endParaRPr lang="en-GB" sz="3200" dirty="0">
              <a:latin typeface="Raleway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aleway" pitchFamily="2" charset="0"/>
              </a:rPr>
              <a:t>Understand what exists within our river catchment, and its potential impacts on our rivers.</a:t>
            </a:r>
            <a:br>
              <a:rPr lang="en-GB" sz="3200" dirty="0">
                <a:latin typeface="Raleway" pitchFamily="2" charset="0"/>
              </a:rPr>
            </a:br>
            <a:endParaRPr lang="en-GB" sz="3200" dirty="0">
              <a:latin typeface="Raleway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aleway" pitchFamily="2" charset="0"/>
              </a:rPr>
              <a:t>Understand that to protect our rivers, we must include every aspect within the river catchment. 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211C743E-E7F4-5506-57D3-2FE76A2DAEBD}"/>
              </a:ext>
            </a:extLst>
          </p:cNvPr>
          <p:cNvSpPr txBox="1"/>
          <p:nvPr/>
        </p:nvSpPr>
        <p:spPr>
          <a:xfrm>
            <a:off x="1524000" y="1406712"/>
            <a:ext cx="12819349" cy="85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GB" sz="5400" b="1" dirty="0"/>
              <a:t>BY THE END OF THIS WORKSHOP, WE WILL...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DD55E537-1BB6-A465-C584-42F74E3B17AB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id="{AA958526-7B42-BB00-9B79-70562EB4127E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8910436F-D81C-8620-5D96-3C4F97F046C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B754873E-6E4A-CA96-2126-49D968CDE1F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F415CF17-DCCC-E23C-D3F1-95E1B402B91A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4B8D5AD-96DE-FF75-D0EB-B22407D6D2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F94CF1B4-B0ED-64E8-D13E-1B1DD8E9F17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E8843D88-02F7-4190-3ED1-4F00AE12AD2C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228BEFFD-45B7-0E4F-A29F-1613806CF2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21">
                <a:extLst>
                  <a:ext uri="{FF2B5EF4-FFF2-40B4-BE49-F238E27FC236}">
                    <a16:creationId xmlns:a16="http://schemas.microsoft.com/office/drawing/2014/main" id="{34A1FA43-6104-6B02-C34D-B675A55F1D5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0AC10BA-EC27-0E1C-B342-67ECAC1E75E5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8D2F96BD-5A38-D149-5BCA-436466399FD8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45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 is a river catchment 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8051" y="3870103"/>
            <a:ext cx="5197456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Your river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4578453" y="4724966"/>
            <a:ext cx="2574107" cy="746491"/>
          </a:xfrm>
          <a:custGeom>
            <a:avLst/>
            <a:gdLst/>
            <a:ahLst/>
            <a:cxnLst/>
            <a:rect l="l" t="t" r="r" b="b"/>
            <a:pathLst>
              <a:path w="2574107" h="746491">
                <a:moveTo>
                  <a:pt x="0" y="0"/>
                </a:moveTo>
                <a:lnTo>
                  <a:pt x="2574107" y="0"/>
                </a:lnTo>
                <a:lnTo>
                  <a:pt x="2574107" y="746490"/>
                </a:lnTo>
                <a:lnTo>
                  <a:pt x="0" y="746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1595344" y="687890"/>
            <a:ext cx="3559101" cy="2653148"/>
          </a:xfrm>
          <a:custGeom>
            <a:avLst/>
            <a:gdLst/>
            <a:ahLst/>
            <a:cxnLst/>
            <a:rect l="l" t="t" r="r" b="b"/>
            <a:pathLst>
              <a:path w="3559101" h="2653148">
                <a:moveTo>
                  <a:pt x="0" y="0"/>
                </a:moveTo>
                <a:lnTo>
                  <a:pt x="3559100" y="0"/>
                </a:lnTo>
                <a:lnTo>
                  <a:pt x="3559100" y="2653148"/>
                </a:lnTo>
                <a:lnTo>
                  <a:pt x="0" y="2653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329339" y="1822554"/>
            <a:ext cx="3087371" cy="2342542"/>
          </a:xfrm>
          <a:custGeom>
            <a:avLst/>
            <a:gdLst/>
            <a:ahLst/>
            <a:cxnLst/>
            <a:rect l="l" t="t" r="r" b="b"/>
            <a:pathLst>
              <a:path w="3087371" h="2342542">
                <a:moveTo>
                  <a:pt x="0" y="0"/>
                </a:moveTo>
                <a:lnTo>
                  <a:pt x="3087370" y="0"/>
                </a:lnTo>
                <a:lnTo>
                  <a:pt x="3087370" y="2342542"/>
                </a:lnTo>
                <a:lnTo>
                  <a:pt x="0" y="2342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3142275" y="5575474"/>
            <a:ext cx="2527528" cy="1917762"/>
          </a:xfrm>
          <a:custGeom>
            <a:avLst/>
            <a:gdLst/>
            <a:ahLst/>
            <a:cxnLst/>
            <a:rect l="l" t="t" r="r" b="b"/>
            <a:pathLst>
              <a:path w="2527528" h="1917762">
                <a:moveTo>
                  <a:pt x="0" y="0"/>
                </a:moveTo>
                <a:lnTo>
                  <a:pt x="2527529" y="0"/>
                </a:lnTo>
                <a:lnTo>
                  <a:pt x="2527529" y="1917762"/>
                </a:lnTo>
                <a:lnTo>
                  <a:pt x="0" y="1917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2329339" y="4351105"/>
            <a:ext cx="2681100" cy="2448738"/>
          </a:xfrm>
          <a:custGeom>
            <a:avLst/>
            <a:gdLst/>
            <a:ahLst/>
            <a:cxnLst/>
            <a:rect l="l" t="t" r="r" b="b"/>
            <a:pathLst>
              <a:path w="2681100" h="2448738">
                <a:moveTo>
                  <a:pt x="0" y="0"/>
                </a:moveTo>
                <a:lnTo>
                  <a:pt x="2681099" y="0"/>
                </a:lnTo>
                <a:lnTo>
                  <a:pt x="2681099" y="2448738"/>
                </a:lnTo>
                <a:lnTo>
                  <a:pt x="0" y="24487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 flipH="1">
            <a:off x="10308290" y="6312378"/>
            <a:ext cx="2574107" cy="746491"/>
          </a:xfrm>
          <a:custGeom>
            <a:avLst/>
            <a:gdLst/>
            <a:ahLst/>
            <a:cxnLst/>
            <a:rect l="l" t="t" r="r" b="b"/>
            <a:pathLst>
              <a:path w="2574107" h="746491">
                <a:moveTo>
                  <a:pt x="2574107" y="0"/>
                </a:moveTo>
                <a:lnTo>
                  <a:pt x="0" y="0"/>
                </a:lnTo>
                <a:lnTo>
                  <a:pt x="0" y="746491"/>
                </a:lnTo>
                <a:lnTo>
                  <a:pt x="2574107" y="746491"/>
                </a:lnTo>
                <a:lnTo>
                  <a:pt x="257410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 flipH="1">
            <a:off x="11522708" y="2940727"/>
            <a:ext cx="2681100" cy="2448738"/>
          </a:xfrm>
          <a:custGeom>
            <a:avLst/>
            <a:gdLst/>
            <a:ahLst/>
            <a:cxnLst/>
            <a:rect l="l" t="t" r="r" b="b"/>
            <a:pathLst>
              <a:path w="2681100" h="2448738">
                <a:moveTo>
                  <a:pt x="2681100" y="0"/>
                </a:moveTo>
                <a:lnTo>
                  <a:pt x="0" y="0"/>
                </a:lnTo>
                <a:lnTo>
                  <a:pt x="0" y="2448738"/>
                </a:lnTo>
                <a:lnTo>
                  <a:pt x="2681100" y="2448738"/>
                </a:lnTo>
                <a:lnTo>
                  <a:pt x="26811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flipH="1">
            <a:off x="12080743" y="7766747"/>
            <a:ext cx="2123066" cy="1939067"/>
          </a:xfrm>
          <a:custGeom>
            <a:avLst/>
            <a:gdLst/>
            <a:ahLst/>
            <a:cxnLst/>
            <a:rect l="l" t="t" r="r" b="b"/>
            <a:pathLst>
              <a:path w="2123066" h="1939067">
                <a:moveTo>
                  <a:pt x="2123065" y="0"/>
                </a:moveTo>
                <a:lnTo>
                  <a:pt x="0" y="0"/>
                </a:lnTo>
                <a:lnTo>
                  <a:pt x="0" y="1939067"/>
                </a:lnTo>
                <a:lnTo>
                  <a:pt x="2123065" y="1939067"/>
                </a:lnTo>
                <a:lnTo>
                  <a:pt x="21230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 is a river catchment 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30329" y="7527138"/>
            <a:ext cx="5197456" cy="173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Your river catchment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15442058" y="2600108"/>
            <a:ext cx="2618196" cy="1951746"/>
          </a:xfrm>
          <a:custGeom>
            <a:avLst/>
            <a:gdLst/>
            <a:ahLst/>
            <a:cxnLst/>
            <a:rect l="l" t="t" r="r" b="b"/>
            <a:pathLst>
              <a:path w="2618196" h="1951746">
                <a:moveTo>
                  <a:pt x="2618196" y="0"/>
                </a:moveTo>
                <a:lnTo>
                  <a:pt x="0" y="0"/>
                </a:lnTo>
                <a:lnTo>
                  <a:pt x="0" y="1951746"/>
                </a:lnTo>
                <a:lnTo>
                  <a:pt x="2618196" y="1951746"/>
                </a:lnTo>
                <a:lnTo>
                  <a:pt x="26181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329339" y="1822554"/>
            <a:ext cx="3087371" cy="2342542"/>
          </a:xfrm>
          <a:custGeom>
            <a:avLst/>
            <a:gdLst/>
            <a:ahLst/>
            <a:cxnLst/>
            <a:rect l="l" t="t" r="r" b="b"/>
            <a:pathLst>
              <a:path w="3087371" h="2342542">
                <a:moveTo>
                  <a:pt x="0" y="0"/>
                </a:moveTo>
                <a:lnTo>
                  <a:pt x="3087370" y="0"/>
                </a:lnTo>
                <a:lnTo>
                  <a:pt x="3087370" y="2342542"/>
                </a:lnTo>
                <a:lnTo>
                  <a:pt x="0" y="2342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1912067" y="3392224"/>
            <a:ext cx="2527528" cy="1917762"/>
          </a:xfrm>
          <a:custGeom>
            <a:avLst/>
            <a:gdLst/>
            <a:ahLst/>
            <a:cxnLst/>
            <a:rect l="l" t="t" r="r" b="b"/>
            <a:pathLst>
              <a:path w="2527528" h="1917762">
                <a:moveTo>
                  <a:pt x="0" y="0"/>
                </a:moveTo>
                <a:lnTo>
                  <a:pt x="2527528" y="0"/>
                </a:lnTo>
                <a:lnTo>
                  <a:pt x="2527528" y="1917762"/>
                </a:lnTo>
                <a:lnTo>
                  <a:pt x="0" y="1917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2329339" y="4351105"/>
            <a:ext cx="2681100" cy="2448738"/>
          </a:xfrm>
          <a:custGeom>
            <a:avLst/>
            <a:gdLst/>
            <a:ahLst/>
            <a:cxnLst/>
            <a:rect l="l" t="t" r="r" b="b"/>
            <a:pathLst>
              <a:path w="2681100" h="2448738">
                <a:moveTo>
                  <a:pt x="0" y="0"/>
                </a:moveTo>
                <a:lnTo>
                  <a:pt x="2681099" y="0"/>
                </a:lnTo>
                <a:lnTo>
                  <a:pt x="2681099" y="2448738"/>
                </a:lnTo>
                <a:lnTo>
                  <a:pt x="0" y="24487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 flipH="1">
            <a:off x="9210510" y="3202735"/>
            <a:ext cx="2574107" cy="746491"/>
          </a:xfrm>
          <a:custGeom>
            <a:avLst/>
            <a:gdLst/>
            <a:ahLst/>
            <a:cxnLst/>
            <a:rect l="l" t="t" r="r" b="b"/>
            <a:pathLst>
              <a:path w="2574107" h="746491">
                <a:moveTo>
                  <a:pt x="2574107" y="0"/>
                </a:moveTo>
                <a:lnTo>
                  <a:pt x="0" y="0"/>
                </a:lnTo>
                <a:lnTo>
                  <a:pt x="0" y="746491"/>
                </a:lnTo>
                <a:lnTo>
                  <a:pt x="2574107" y="746491"/>
                </a:lnTo>
                <a:lnTo>
                  <a:pt x="257410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6132059" y="4236885"/>
            <a:ext cx="2020868" cy="1845726"/>
          </a:xfrm>
          <a:custGeom>
            <a:avLst/>
            <a:gdLst/>
            <a:ahLst/>
            <a:cxnLst/>
            <a:rect l="l" t="t" r="r" b="b"/>
            <a:pathLst>
              <a:path w="2020868" h="1845726">
                <a:moveTo>
                  <a:pt x="0" y="0"/>
                </a:moveTo>
                <a:lnTo>
                  <a:pt x="2020868" y="0"/>
                </a:lnTo>
                <a:lnTo>
                  <a:pt x="2020868" y="1845727"/>
                </a:lnTo>
                <a:lnTo>
                  <a:pt x="0" y="18457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flipH="1">
            <a:off x="11052765" y="5575474"/>
            <a:ext cx="2123066" cy="1939067"/>
          </a:xfrm>
          <a:custGeom>
            <a:avLst/>
            <a:gdLst/>
            <a:ahLst/>
            <a:cxnLst/>
            <a:rect l="l" t="t" r="r" b="b"/>
            <a:pathLst>
              <a:path w="2123066" h="1939067">
                <a:moveTo>
                  <a:pt x="2123066" y="0"/>
                </a:moveTo>
                <a:lnTo>
                  <a:pt x="0" y="0"/>
                </a:lnTo>
                <a:lnTo>
                  <a:pt x="0" y="1939067"/>
                </a:lnTo>
                <a:lnTo>
                  <a:pt x="2123066" y="1939067"/>
                </a:lnTo>
                <a:lnTo>
                  <a:pt x="21230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 is a river catchment 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80682" y="6285092"/>
            <a:ext cx="5302753" cy="46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Not in your catchment!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Whats in our river catchment 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50421" y="4747731"/>
            <a:ext cx="4579362" cy="141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Our homes, schools, doctors and shops making up our towns and cities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Whats in our river catchment 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27670" y="7783455"/>
            <a:ext cx="4579362" cy="93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Our roads, bridges and  vehicles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23" name="Freeform 23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0214506" y="5773711"/>
            <a:ext cx="2811267" cy="2816035"/>
            <a:chOff x="0" y="0"/>
            <a:chExt cx="3748357" cy="3754714"/>
          </a:xfrm>
        </p:grpSpPr>
        <p:sp>
          <p:nvSpPr>
            <p:cNvPr id="20" name="Freeform 20"/>
            <p:cNvSpPr/>
            <p:nvPr/>
          </p:nvSpPr>
          <p:spPr>
            <a:xfrm rot="5400000" flipH="1">
              <a:off x="2702737" y="2709094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0"/>
                  </a:moveTo>
                  <a:lnTo>
                    <a:pt x="0" y="0"/>
                  </a:lnTo>
                  <a:lnTo>
                    <a:pt x="0" y="691247"/>
                  </a:lnTo>
                  <a:lnTo>
                    <a:pt x="1399993" y="691247"/>
                  </a:lnTo>
                  <a:lnTo>
                    <a:pt x="139999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 flipH="1" flipV="1">
              <a:off x="1707993" y="1797011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691246"/>
                  </a:moveTo>
                  <a:lnTo>
                    <a:pt x="0" y="691246"/>
                  </a:lnTo>
                  <a:lnTo>
                    <a:pt x="0" y="0"/>
                  </a:lnTo>
                  <a:lnTo>
                    <a:pt x="1399993" y="0"/>
                  </a:lnTo>
                  <a:lnTo>
                    <a:pt x="1399993" y="691246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0" y="0"/>
              <a:ext cx="3084779" cy="2174769"/>
            </a:xfrm>
            <a:custGeom>
              <a:avLst/>
              <a:gdLst/>
              <a:ahLst/>
              <a:cxnLst/>
              <a:rect l="l" t="t" r="r" b="b"/>
              <a:pathLst>
                <a:path w="3084779" h="2174769">
                  <a:moveTo>
                    <a:pt x="3084779" y="0"/>
                  </a:moveTo>
                  <a:lnTo>
                    <a:pt x="0" y="0"/>
                  </a:lnTo>
                  <a:lnTo>
                    <a:pt x="0" y="2174769"/>
                  </a:lnTo>
                  <a:lnTo>
                    <a:pt x="3084779" y="2174769"/>
                  </a:lnTo>
                  <a:lnTo>
                    <a:pt x="308477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4" name="Group 24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25" name="Freeform 25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Whats in our river catchment 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736093" y="4329267"/>
            <a:ext cx="4579362" cy="141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Water treatment works to take our waste and give us clean water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4185" y="1191964"/>
            <a:ext cx="13870698" cy="9095036"/>
            <a:chOff x="0" y="0"/>
            <a:chExt cx="3653188" cy="2395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3188" cy="2395400"/>
            </a:xfrm>
            <a:custGeom>
              <a:avLst/>
              <a:gdLst/>
              <a:ahLst/>
              <a:cxnLst/>
              <a:rect l="l" t="t" r="r" b="b"/>
              <a:pathLst>
                <a:path w="3653188" h="2395400">
                  <a:moveTo>
                    <a:pt x="9489" y="0"/>
                  </a:moveTo>
                  <a:lnTo>
                    <a:pt x="3643699" y="0"/>
                  </a:lnTo>
                  <a:cubicBezTo>
                    <a:pt x="3648940" y="0"/>
                    <a:pt x="3653188" y="4248"/>
                    <a:pt x="3653188" y="9489"/>
                  </a:cubicBezTo>
                  <a:lnTo>
                    <a:pt x="3653188" y="2385912"/>
                  </a:lnTo>
                  <a:cubicBezTo>
                    <a:pt x="3653188" y="2388428"/>
                    <a:pt x="3652188" y="2390842"/>
                    <a:pt x="3650409" y="2392621"/>
                  </a:cubicBezTo>
                  <a:cubicBezTo>
                    <a:pt x="3648629" y="2394401"/>
                    <a:pt x="3646216" y="2395400"/>
                    <a:pt x="3643699" y="2395400"/>
                  </a:cubicBezTo>
                  <a:lnTo>
                    <a:pt x="9489" y="2395400"/>
                  </a:lnTo>
                  <a:cubicBezTo>
                    <a:pt x="4248" y="2395400"/>
                    <a:pt x="0" y="2391152"/>
                    <a:pt x="0" y="2385912"/>
                  </a:cubicBezTo>
                  <a:lnTo>
                    <a:pt x="0" y="9489"/>
                  </a:lnTo>
                  <a:cubicBezTo>
                    <a:pt x="0" y="4248"/>
                    <a:pt x="4248" y="0"/>
                    <a:pt x="9489" y="0"/>
                  </a:cubicBezTo>
                  <a:close/>
                </a:path>
              </a:pathLst>
            </a:custGeom>
            <a:solidFill>
              <a:srgbClr val="A0C2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53188" cy="2433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3824081" y="3613517"/>
            <a:ext cx="9095036" cy="4251929"/>
          </a:xfrm>
          <a:custGeom>
            <a:avLst/>
            <a:gdLst/>
            <a:ahLst/>
            <a:cxnLst/>
            <a:rect l="l" t="t" r="r" b="b"/>
            <a:pathLst>
              <a:path w="9095036" h="4251929">
                <a:moveTo>
                  <a:pt x="0" y="0"/>
                </a:moveTo>
                <a:lnTo>
                  <a:pt x="9095036" y="0"/>
                </a:lnTo>
                <a:lnTo>
                  <a:pt x="9095036" y="4251930"/>
                </a:lnTo>
                <a:lnTo>
                  <a:pt x="0" y="425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0214506" y="5773711"/>
            <a:ext cx="2811267" cy="2816035"/>
            <a:chOff x="0" y="0"/>
            <a:chExt cx="3748357" cy="3754714"/>
          </a:xfrm>
        </p:grpSpPr>
        <p:sp>
          <p:nvSpPr>
            <p:cNvPr id="20" name="Freeform 20"/>
            <p:cNvSpPr/>
            <p:nvPr/>
          </p:nvSpPr>
          <p:spPr>
            <a:xfrm rot="5400000" flipH="1">
              <a:off x="2702737" y="2709094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0"/>
                  </a:moveTo>
                  <a:lnTo>
                    <a:pt x="0" y="0"/>
                  </a:lnTo>
                  <a:lnTo>
                    <a:pt x="0" y="691247"/>
                  </a:lnTo>
                  <a:lnTo>
                    <a:pt x="1399993" y="691247"/>
                  </a:lnTo>
                  <a:lnTo>
                    <a:pt x="139999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 flipH="1" flipV="1">
              <a:off x="1707993" y="1797011"/>
              <a:ext cx="1399993" cy="691247"/>
            </a:xfrm>
            <a:custGeom>
              <a:avLst/>
              <a:gdLst/>
              <a:ahLst/>
              <a:cxnLst/>
              <a:rect l="l" t="t" r="r" b="b"/>
              <a:pathLst>
                <a:path w="1399993" h="691247">
                  <a:moveTo>
                    <a:pt x="1399993" y="691246"/>
                  </a:moveTo>
                  <a:lnTo>
                    <a:pt x="0" y="691246"/>
                  </a:lnTo>
                  <a:lnTo>
                    <a:pt x="0" y="0"/>
                  </a:lnTo>
                  <a:lnTo>
                    <a:pt x="1399993" y="0"/>
                  </a:lnTo>
                  <a:lnTo>
                    <a:pt x="1399993" y="691246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0" y="0"/>
              <a:ext cx="3084779" cy="2174769"/>
            </a:xfrm>
            <a:custGeom>
              <a:avLst/>
              <a:gdLst/>
              <a:ahLst/>
              <a:cxnLst/>
              <a:rect l="l" t="t" r="r" b="b"/>
              <a:pathLst>
                <a:path w="3084779" h="2174769">
                  <a:moveTo>
                    <a:pt x="3084779" y="0"/>
                  </a:moveTo>
                  <a:lnTo>
                    <a:pt x="0" y="0"/>
                  </a:lnTo>
                  <a:lnTo>
                    <a:pt x="0" y="2174769"/>
                  </a:lnTo>
                  <a:lnTo>
                    <a:pt x="3084779" y="2174769"/>
                  </a:lnTo>
                  <a:lnTo>
                    <a:pt x="308477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1699599" y="6273508"/>
            <a:ext cx="4175285" cy="4013492"/>
          </a:xfrm>
          <a:custGeom>
            <a:avLst/>
            <a:gdLst/>
            <a:ahLst/>
            <a:cxnLst/>
            <a:rect l="l" t="t" r="r" b="b"/>
            <a:pathLst>
              <a:path w="4175285" h="4013492">
                <a:moveTo>
                  <a:pt x="0" y="0"/>
                </a:moveTo>
                <a:lnTo>
                  <a:pt x="4175285" y="0"/>
                </a:lnTo>
                <a:lnTo>
                  <a:pt x="4175285" y="4013492"/>
                </a:lnTo>
                <a:lnTo>
                  <a:pt x="0" y="40134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4" name="Group 24"/>
          <p:cNvGrpSpPr/>
          <p:nvPr/>
        </p:nvGrpSpPr>
        <p:grpSpPr>
          <a:xfrm>
            <a:off x="5061154" y="1452761"/>
            <a:ext cx="6061380" cy="8434252"/>
            <a:chOff x="0" y="0"/>
            <a:chExt cx="8081841" cy="11245670"/>
          </a:xfrm>
        </p:grpSpPr>
        <p:sp>
          <p:nvSpPr>
            <p:cNvPr id="25" name="Freeform 25"/>
            <p:cNvSpPr/>
            <p:nvPr/>
          </p:nvSpPr>
          <p:spPr>
            <a:xfrm>
              <a:off x="7215299" y="10731025"/>
              <a:ext cx="866541" cy="463600"/>
            </a:xfrm>
            <a:custGeom>
              <a:avLst/>
              <a:gdLst/>
              <a:ahLst/>
              <a:cxnLst/>
              <a:rect l="l" t="t" r="r" b="b"/>
              <a:pathLst>
                <a:path w="866541" h="463600">
                  <a:moveTo>
                    <a:pt x="0" y="0"/>
                  </a:moveTo>
                  <a:lnTo>
                    <a:pt x="866542" y="0"/>
                  </a:lnTo>
                  <a:lnTo>
                    <a:pt x="866542" y="463599"/>
                  </a:lnTo>
                  <a:lnTo>
                    <a:pt x="0" y="463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 flipH="1">
              <a:off x="4974423" y="10267425"/>
              <a:ext cx="1804767" cy="927199"/>
            </a:xfrm>
            <a:custGeom>
              <a:avLst/>
              <a:gdLst/>
              <a:ahLst/>
              <a:cxnLst/>
              <a:rect l="l" t="t" r="r" b="b"/>
              <a:pathLst>
                <a:path w="1804767" h="927199">
                  <a:moveTo>
                    <a:pt x="1804768" y="0"/>
                  </a:moveTo>
                  <a:lnTo>
                    <a:pt x="0" y="0"/>
                  </a:lnTo>
                  <a:lnTo>
                    <a:pt x="0" y="927199"/>
                  </a:lnTo>
                  <a:lnTo>
                    <a:pt x="1804768" y="927199"/>
                  </a:lnTo>
                  <a:lnTo>
                    <a:pt x="1804768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741024" y="0"/>
              <a:ext cx="1702770" cy="989735"/>
            </a:xfrm>
            <a:custGeom>
              <a:avLst/>
              <a:gdLst/>
              <a:ahLst/>
              <a:cxnLst/>
              <a:rect l="l" t="t" r="r" b="b"/>
              <a:pathLst>
                <a:path w="1702770" h="989735">
                  <a:moveTo>
                    <a:pt x="0" y="0"/>
                  </a:moveTo>
                  <a:lnTo>
                    <a:pt x="1702770" y="0"/>
                  </a:lnTo>
                  <a:lnTo>
                    <a:pt x="1702770" y="989735"/>
                  </a:lnTo>
                  <a:lnTo>
                    <a:pt x="0" y="989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9854163"/>
              <a:ext cx="4882478" cy="1391506"/>
            </a:xfrm>
            <a:custGeom>
              <a:avLst/>
              <a:gdLst/>
              <a:ahLst/>
              <a:cxnLst/>
              <a:rect l="l" t="t" r="r" b="b"/>
              <a:pathLst>
                <a:path w="4882478" h="1391506">
                  <a:moveTo>
                    <a:pt x="0" y="0"/>
                  </a:moveTo>
                  <a:lnTo>
                    <a:pt x="4882478" y="0"/>
                  </a:lnTo>
                  <a:lnTo>
                    <a:pt x="4882478" y="1391507"/>
                  </a:lnTo>
                  <a:lnTo>
                    <a:pt x="0" y="139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03273" y="4825456"/>
            <a:ext cx="6102188" cy="4675573"/>
            <a:chOff x="0" y="0"/>
            <a:chExt cx="8136250" cy="6234097"/>
          </a:xfrm>
        </p:grpSpPr>
        <p:sp>
          <p:nvSpPr>
            <p:cNvPr id="30" name="Freeform 30"/>
            <p:cNvSpPr/>
            <p:nvPr/>
          </p:nvSpPr>
          <p:spPr>
            <a:xfrm>
              <a:off x="5688711" y="834250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56639" y="0"/>
              <a:ext cx="1181801" cy="1366902"/>
            </a:xfrm>
            <a:custGeom>
              <a:avLst/>
              <a:gdLst/>
              <a:ahLst/>
              <a:cxnLst/>
              <a:rect l="l" t="t" r="r" b="b"/>
              <a:pathLst>
                <a:path w="1181801" h="1366902">
                  <a:moveTo>
                    <a:pt x="0" y="0"/>
                  </a:moveTo>
                  <a:lnTo>
                    <a:pt x="1181801" y="0"/>
                  </a:lnTo>
                  <a:lnTo>
                    <a:pt x="1181801" y="1366902"/>
                  </a:lnTo>
                  <a:lnTo>
                    <a:pt x="0" y="136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51656" y="1007157"/>
              <a:ext cx="2407825" cy="1492852"/>
            </a:xfrm>
            <a:custGeom>
              <a:avLst/>
              <a:gdLst/>
              <a:ahLst/>
              <a:cxnLst/>
              <a:rect l="l" t="t" r="r" b="b"/>
              <a:pathLst>
                <a:path w="2407825" h="1492852">
                  <a:moveTo>
                    <a:pt x="0" y="0"/>
                  </a:moveTo>
                  <a:lnTo>
                    <a:pt x="2407825" y="0"/>
                  </a:lnTo>
                  <a:lnTo>
                    <a:pt x="2407825" y="1492852"/>
                  </a:lnTo>
                  <a:lnTo>
                    <a:pt x="0" y="1492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190860" y="1498246"/>
              <a:ext cx="2736527" cy="1908728"/>
            </a:xfrm>
            <a:custGeom>
              <a:avLst/>
              <a:gdLst/>
              <a:ahLst/>
              <a:cxnLst/>
              <a:rect l="l" t="t" r="r" b="b"/>
              <a:pathLst>
                <a:path w="2736527" h="1908728">
                  <a:moveTo>
                    <a:pt x="0" y="0"/>
                  </a:moveTo>
                  <a:lnTo>
                    <a:pt x="2736527" y="0"/>
                  </a:lnTo>
                  <a:lnTo>
                    <a:pt x="2736527" y="1908728"/>
                  </a:lnTo>
                  <a:lnTo>
                    <a:pt x="0" y="190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568611" y="1498246"/>
              <a:ext cx="4036517" cy="2667465"/>
            </a:xfrm>
            <a:custGeom>
              <a:avLst/>
              <a:gdLst/>
              <a:ahLst/>
              <a:cxnLst/>
              <a:rect l="l" t="t" r="r" b="b"/>
              <a:pathLst>
                <a:path w="4036517" h="2667465">
                  <a:moveTo>
                    <a:pt x="0" y="0"/>
                  </a:moveTo>
                  <a:lnTo>
                    <a:pt x="4036517" y="0"/>
                  </a:lnTo>
                  <a:lnTo>
                    <a:pt x="4036517" y="2667465"/>
                  </a:lnTo>
                  <a:lnTo>
                    <a:pt x="0" y="2667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3406974"/>
              <a:ext cx="2447539" cy="1517474"/>
            </a:xfrm>
            <a:custGeom>
              <a:avLst/>
              <a:gdLst/>
              <a:ahLst/>
              <a:cxnLst/>
              <a:rect l="l" t="t" r="r" b="b"/>
              <a:pathLst>
                <a:path w="2447539" h="1517474">
                  <a:moveTo>
                    <a:pt x="0" y="0"/>
                  </a:moveTo>
                  <a:lnTo>
                    <a:pt x="2447539" y="0"/>
                  </a:lnTo>
                  <a:lnTo>
                    <a:pt x="2447539" y="1517474"/>
                  </a:lnTo>
                  <a:lnTo>
                    <a:pt x="0" y="15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21980" y="974334"/>
              <a:ext cx="1803579" cy="1285050"/>
            </a:xfrm>
            <a:custGeom>
              <a:avLst/>
              <a:gdLst/>
              <a:ahLst/>
              <a:cxnLst/>
              <a:rect l="l" t="t" r="r" b="b"/>
              <a:pathLst>
                <a:path w="1803579" h="1285050">
                  <a:moveTo>
                    <a:pt x="0" y="0"/>
                  </a:moveTo>
                  <a:lnTo>
                    <a:pt x="1803579" y="0"/>
                  </a:lnTo>
                  <a:lnTo>
                    <a:pt x="1803579" y="1285050"/>
                  </a:lnTo>
                  <a:lnTo>
                    <a:pt x="0" y="128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921418" y="4352924"/>
              <a:ext cx="3034151" cy="1881173"/>
            </a:xfrm>
            <a:custGeom>
              <a:avLst/>
              <a:gdLst/>
              <a:ahLst/>
              <a:cxnLst/>
              <a:rect l="l" t="t" r="r" b="b"/>
              <a:pathLst>
                <a:path w="3034151" h="1881173">
                  <a:moveTo>
                    <a:pt x="0" y="0"/>
                  </a:moveTo>
                  <a:lnTo>
                    <a:pt x="3034150" y="0"/>
                  </a:lnTo>
                  <a:lnTo>
                    <a:pt x="3034150" y="1881173"/>
                  </a:lnTo>
                  <a:lnTo>
                    <a:pt x="0" y="18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162114" y="0"/>
              <a:ext cx="2247637" cy="1730681"/>
            </a:xfrm>
            <a:custGeom>
              <a:avLst/>
              <a:gdLst/>
              <a:ahLst/>
              <a:cxnLst/>
              <a:rect l="l" t="t" r="r" b="b"/>
              <a:pathLst>
                <a:path w="2247637" h="1730681">
                  <a:moveTo>
                    <a:pt x="0" y="0"/>
                  </a:moveTo>
                  <a:lnTo>
                    <a:pt x="2247637" y="0"/>
                  </a:lnTo>
                  <a:lnTo>
                    <a:pt x="2247637" y="1730681"/>
                  </a:lnTo>
                  <a:lnTo>
                    <a:pt x="0" y="173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/>
            <p:nvPr/>
          </p:nvSpPr>
          <p:spPr>
            <a:xfrm flipH="1">
              <a:off x="2751656" y="3167258"/>
              <a:ext cx="2820916" cy="2031059"/>
            </a:xfrm>
            <a:custGeom>
              <a:avLst/>
              <a:gdLst/>
              <a:ahLst/>
              <a:cxnLst/>
              <a:rect l="l" t="t" r="r" b="b"/>
              <a:pathLst>
                <a:path w="2820916" h="2031059">
                  <a:moveTo>
                    <a:pt x="2820915" y="0"/>
                  </a:moveTo>
                  <a:lnTo>
                    <a:pt x="0" y="0"/>
                  </a:lnTo>
                  <a:lnTo>
                    <a:pt x="0" y="2031060"/>
                  </a:lnTo>
                  <a:lnTo>
                    <a:pt x="2820915" y="2031060"/>
                  </a:lnTo>
                  <a:lnTo>
                    <a:pt x="2820915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Whats in our river catchment 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403273" y="3725485"/>
            <a:ext cx="2786883" cy="93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Agriculture to grow our food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667</Words>
  <Application>Microsoft Office PowerPoint</Application>
  <PresentationFormat>Custom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Raleway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Taith Afon - Slides</dc:title>
  <cp:lastModifiedBy>Emma Withers</cp:lastModifiedBy>
  <cp:revision>1</cp:revision>
  <dcterms:created xsi:type="dcterms:W3CDTF">2006-08-16T00:00:00Z</dcterms:created>
  <dcterms:modified xsi:type="dcterms:W3CDTF">2026-02-12T12:10:31Z</dcterms:modified>
  <dc:identifier>DAG2sT88vVI</dc:identifier>
</cp:coreProperties>
</file>