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</p:sldIdLst>
  <p:sldSz cx="18288000" cy="10287000"/>
  <p:notesSz cx="6858000" cy="9144000"/>
  <p:embeddedFontLst>
    <p:embeddedFont>
      <p:font typeface="Raleway" pitchFamily="2" charset="0"/>
      <p:regular r:id="rId15"/>
      <p:bold r:id="rId16"/>
      <p:italic r:id="rId17"/>
      <p:boldItalic r:id="rId18"/>
    </p:embeddedFont>
    <p:embeddedFont>
      <p:font typeface="Raleway Bold" pitchFamily="2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4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870B6A-538E-17C4-2D1F-04FF4EF1505A}" v="30" dt="2026-04-19T12:14:11.5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4574" autoAdjust="0"/>
  </p:normalViewPr>
  <p:slideViewPr>
    <p:cSldViewPr>
      <p:cViewPr varScale="1">
        <p:scale>
          <a:sx n="62" d="100"/>
          <a:sy n="62" d="100"/>
        </p:scale>
        <p:origin x="216" y="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Withers" userId="S::emma@westwalesriverstrust.org::080ca73b-3994-48d9-8dae-803263536e80" providerId="AD" clId="Web-{F7870B6A-538E-17C4-2D1F-04FF4EF1505A}"/>
    <pc:docChg chg="addSld delSld">
      <pc:chgData name="Emma Withers" userId="S::emma@westwalesriverstrust.org::080ca73b-3994-48d9-8dae-803263536e80" providerId="AD" clId="Web-{F7870B6A-538E-17C4-2D1F-04FF4EF1505A}" dt="2026-04-19T12:14:11.503" v="29"/>
      <pc:docMkLst>
        <pc:docMk/>
      </pc:docMkLst>
      <pc:sldChg chg="del">
        <pc:chgData name="Emma Withers" userId="S::emma@westwalesriverstrust.org::080ca73b-3994-48d9-8dae-803263536e80" providerId="AD" clId="Web-{F7870B6A-538E-17C4-2D1F-04FF4EF1505A}" dt="2026-04-19T12:13:36.518" v="0"/>
        <pc:sldMkLst>
          <pc:docMk/>
          <pc:sldMk cId="0" sldId="256"/>
        </pc:sldMkLst>
      </pc:sldChg>
      <pc:sldChg chg="add del">
        <pc:chgData name="Emma Withers" userId="S::emma@westwalesriverstrust.org::080ca73b-3994-48d9-8dae-803263536e80" providerId="AD" clId="Web-{F7870B6A-538E-17C4-2D1F-04FF4EF1505A}" dt="2026-04-19T12:14:01.096" v="22"/>
        <pc:sldMkLst>
          <pc:docMk/>
          <pc:sldMk cId="0" sldId="257"/>
        </pc:sldMkLst>
      </pc:sldChg>
      <pc:sldChg chg="add del">
        <pc:chgData name="Emma Withers" userId="S::emma@westwalesriverstrust.org::080ca73b-3994-48d9-8dae-803263536e80" providerId="AD" clId="Web-{F7870B6A-538E-17C4-2D1F-04FF4EF1505A}" dt="2026-04-19T12:14:02.175" v="23"/>
        <pc:sldMkLst>
          <pc:docMk/>
          <pc:sldMk cId="0" sldId="258"/>
        </pc:sldMkLst>
      </pc:sldChg>
      <pc:sldChg chg="add del">
        <pc:chgData name="Emma Withers" userId="S::emma@westwalesriverstrust.org::080ca73b-3994-48d9-8dae-803263536e80" providerId="AD" clId="Web-{F7870B6A-538E-17C4-2D1F-04FF4EF1505A}" dt="2026-04-19T12:14:03.175" v="24"/>
        <pc:sldMkLst>
          <pc:docMk/>
          <pc:sldMk cId="0" sldId="259"/>
        </pc:sldMkLst>
      </pc:sldChg>
      <pc:sldChg chg="add del">
        <pc:chgData name="Emma Withers" userId="S::emma@westwalesriverstrust.org::080ca73b-3994-48d9-8dae-803263536e80" providerId="AD" clId="Web-{F7870B6A-538E-17C4-2D1F-04FF4EF1505A}" dt="2026-04-19T12:14:06.128" v="25"/>
        <pc:sldMkLst>
          <pc:docMk/>
          <pc:sldMk cId="0" sldId="260"/>
        </pc:sldMkLst>
      </pc:sldChg>
      <pc:sldChg chg="add del">
        <pc:chgData name="Emma Withers" userId="S::emma@westwalesriverstrust.org::080ca73b-3994-48d9-8dae-803263536e80" providerId="AD" clId="Web-{F7870B6A-538E-17C4-2D1F-04FF4EF1505A}" dt="2026-04-19T12:14:07.878" v="26"/>
        <pc:sldMkLst>
          <pc:docMk/>
          <pc:sldMk cId="0" sldId="261"/>
        </pc:sldMkLst>
      </pc:sldChg>
      <pc:sldChg chg="add del">
        <pc:chgData name="Emma Withers" userId="S::emma@westwalesriverstrust.org::080ca73b-3994-48d9-8dae-803263536e80" providerId="AD" clId="Web-{F7870B6A-538E-17C4-2D1F-04FF4EF1505A}" dt="2026-04-19T12:14:08.597" v="27"/>
        <pc:sldMkLst>
          <pc:docMk/>
          <pc:sldMk cId="0" sldId="262"/>
        </pc:sldMkLst>
      </pc:sldChg>
      <pc:sldChg chg="add del">
        <pc:chgData name="Emma Withers" userId="S::emma@westwalesriverstrust.org::080ca73b-3994-48d9-8dae-803263536e80" providerId="AD" clId="Web-{F7870B6A-538E-17C4-2D1F-04FF4EF1505A}" dt="2026-04-19T12:14:09.878" v="28"/>
        <pc:sldMkLst>
          <pc:docMk/>
          <pc:sldMk cId="0" sldId="263"/>
        </pc:sldMkLst>
      </pc:sldChg>
      <pc:sldChg chg="add del">
        <pc:chgData name="Emma Withers" userId="S::emma@westwalesriverstrust.org::080ca73b-3994-48d9-8dae-803263536e80" providerId="AD" clId="Web-{F7870B6A-538E-17C4-2D1F-04FF4EF1505A}" dt="2026-04-19T12:14:11.503" v="29"/>
        <pc:sldMkLst>
          <pc:docMk/>
          <pc:sldMk cId="0" sldId="264"/>
        </pc:sldMkLst>
      </pc:sldChg>
      <pc:sldChg chg="add del">
        <pc:chgData name="Emma Withers" userId="S::emma@westwalesriverstrust.org::080ca73b-3994-48d9-8dae-803263536e80" providerId="AD" clId="Web-{F7870B6A-538E-17C4-2D1F-04FF4EF1505A}" dt="2026-04-19T12:13:59.831" v="21"/>
        <pc:sldMkLst>
          <pc:docMk/>
          <pc:sldMk cId="3798849343" sldId="278"/>
        </pc:sldMkLst>
      </pc:sldChg>
      <pc:sldChg chg="add del">
        <pc:chgData name="Emma Withers" userId="S::emma@westwalesriverstrust.org::080ca73b-3994-48d9-8dae-803263536e80" providerId="AD" clId="Web-{F7870B6A-538E-17C4-2D1F-04FF4EF1505A}" dt="2026-04-19T12:13:51.534" v="11"/>
        <pc:sldMkLst>
          <pc:docMk/>
          <pc:sldMk cId="2342739332" sldId="28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37366-1110-7552-783C-203613986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BDFEF3DC-63D4-F7D5-9DF6-7638E9165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3FDCD04F-D7BF-C9D4-6F01-FF008357A661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C98A1EE-F241-F252-22F1-43F3D089BB76}"/>
              </a:ext>
            </a:extLst>
          </p:cNvPr>
          <p:cNvGrpSpPr/>
          <p:nvPr/>
        </p:nvGrpSpPr>
        <p:grpSpPr>
          <a:xfrm>
            <a:off x="14089305" y="0"/>
            <a:ext cx="4198695" cy="4198695"/>
            <a:chOff x="0" y="0"/>
            <a:chExt cx="5598260" cy="559826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087CEC54-D89B-7DAC-AFD8-1DE8044D0D69}"/>
                </a:ext>
              </a:extLst>
            </p:cNvPr>
            <p:cNvGrpSpPr/>
            <p:nvPr/>
          </p:nvGrpSpPr>
          <p:grpSpPr>
            <a:xfrm>
              <a:off x="0" y="0"/>
              <a:ext cx="5598260" cy="5598260"/>
              <a:chOff x="0" y="0"/>
              <a:chExt cx="812800" cy="8128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A040A2D3-5B48-DB33-878F-AD36D0CA0D7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FE4365CB-A266-E127-FF41-D137C36F699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48216805-ADCA-91BF-3BC7-CB6CD93EA8D5}"/>
                </a:ext>
              </a:extLst>
            </p:cNvPr>
            <p:cNvGrpSpPr/>
            <p:nvPr/>
          </p:nvGrpSpPr>
          <p:grpSpPr>
            <a:xfrm>
              <a:off x="740979" y="755194"/>
              <a:ext cx="4087873" cy="4087873"/>
              <a:chOff x="0" y="0"/>
              <a:chExt cx="812800" cy="8128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439E67C5-931D-2310-274B-592953EC6FF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3B7E0489-AC9D-5142-2A42-170C55BB145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43FC5263-055C-54F2-63D3-6CA2E01B261C}"/>
                </a:ext>
              </a:extLst>
            </p:cNvPr>
            <p:cNvGrpSpPr/>
            <p:nvPr/>
          </p:nvGrpSpPr>
          <p:grpSpPr>
            <a:xfrm>
              <a:off x="843456" y="857671"/>
              <a:ext cx="3882919" cy="3882919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D4390382-E765-DD6C-74F0-8055DBCF9C9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D7E6C66E-B6D4-C6BB-CC25-A27E1163B43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1C6ECB5-981A-A708-3D41-7ED526B50FD8}"/>
                </a:ext>
              </a:extLst>
            </p:cNvPr>
            <p:cNvSpPr/>
            <p:nvPr/>
          </p:nvSpPr>
          <p:spPr>
            <a:xfrm>
              <a:off x="617033" y="2133881"/>
              <a:ext cx="4364194" cy="2475688"/>
            </a:xfrm>
            <a:custGeom>
              <a:avLst/>
              <a:gdLst/>
              <a:ahLst/>
              <a:cxnLst/>
              <a:rect l="l" t="t" r="r" b="b"/>
              <a:pathLst>
                <a:path w="4364194" h="2475688">
                  <a:moveTo>
                    <a:pt x="0" y="0"/>
                  </a:moveTo>
                  <a:lnTo>
                    <a:pt x="4364194" y="0"/>
                  </a:lnTo>
                  <a:lnTo>
                    <a:pt x="4364194" y="2475688"/>
                  </a:lnTo>
                  <a:lnTo>
                    <a:pt x="0" y="247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79CCB25-1129-70AD-4D93-1E3BAD60E928}"/>
                </a:ext>
              </a:extLst>
            </p:cNvPr>
            <p:cNvSpPr txBox="1"/>
            <p:nvPr/>
          </p:nvSpPr>
          <p:spPr>
            <a:xfrm>
              <a:off x="1469320" y="1810372"/>
              <a:ext cx="2659620" cy="198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4A1E1825-2EDB-EE04-1891-59826B06EB8A}"/>
              </a:ext>
            </a:extLst>
          </p:cNvPr>
          <p:cNvSpPr/>
          <p:nvPr/>
        </p:nvSpPr>
        <p:spPr>
          <a:xfrm flipH="1" flipV="1">
            <a:off x="290593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306CF923-AF32-C0DC-8D74-8297950A19BF}"/>
              </a:ext>
            </a:extLst>
          </p:cNvPr>
          <p:cNvSpPr/>
          <p:nvPr/>
        </p:nvSpPr>
        <p:spPr>
          <a:xfrm>
            <a:off x="668051" y="3587420"/>
            <a:ext cx="10946436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17443590-3F70-6279-FD55-78304FE28DE2}"/>
              </a:ext>
            </a:extLst>
          </p:cNvPr>
          <p:cNvSpPr txBox="1"/>
          <p:nvPr/>
        </p:nvSpPr>
        <p:spPr>
          <a:xfrm>
            <a:off x="668050" y="1916470"/>
            <a:ext cx="9237949" cy="1670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97"/>
              </a:lnSpc>
              <a:spcBef>
                <a:spcPct val="0"/>
              </a:spcBef>
            </a:pPr>
            <a:r>
              <a:rPr lang="en-US" sz="9855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IECHYD AFON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C6699B3C-7086-8B3F-E1E8-BE84896CE5F5}"/>
              </a:ext>
            </a:extLst>
          </p:cNvPr>
          <p:cNvSpPr txBox="1"/>
          <p:nvPr/>
        </p:nvSpPr>
        <p:spPr>
          <a:xfrm>
            <a:off x="668050" y="3718877"/>
            <a:ext cx="7147071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DEFNYDD GWEITHDY</a:t>
            </a:r>
          </a:p>
        </p:txBody>
      </p:sp>
    </p:spTree>
    <p:extLst>
      <p:ext uri="{BB962C8B-B14F-4D97-AF65-F5344CB8AC3E}">
        <p14:creationId xmlns:p14="http://schemas.microsoft.com/office/powerpoint/2010/main" val="2218148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714C6-99EB-17CC-CD1E-83DF67560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FD912A2-88D9-8FA3-EF27-403BE11A6313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A418EEC-6362-452A-D71A-3182614FD698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67911863-119E-10D5-8D8A-F9727E34ACF0}"/>
              </a:ext>
            </a:extLst>
          </p:cNvPr>
          <p:cNvSpPr/>
          <p:nvPr/>
        </p:nvSpPr>
        <p:spPr>
          <a:xfrm>
            <a:off x="668051" y="1191964"/>
            <a:ext cx="388572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C6E2C2F9-A1BA-FB1E-FD6F-6C1DBB1A7480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C4D0E933-B974-78D5-65EB-0398267DAA3A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B96F94D9-60FC-38A9-A0C4-5501FE4AF80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E0157199-3B92-0322-86C2-CCF8A984B63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2BA5EE27-EFC3-5A2A-3F4A-4D88065ACE3F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2D412B40-482C-5EAD-C035-38596C12772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A7D27878-25BB-9CEA-375A-99D8FA0D5DE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AB9777D5-0AD3-17DD-418C-133C7C85258F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9910875A-5E97-FE37-140D-6D768928A8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50F4A985-D3A0-3FAC-66D4-B6E3501FA6B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482F54A-0385-48C3-3DCE-654E75624EF1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08538B02-4FFB-815E-CC41-F72E17402381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7D4A6B3A-90F4-C81D-BE5F-97C62F3DDAD2}"/>
              </a:ext>
            </a:extLst>
          </p:cNvPr>
          <p:cNvSpPr txBox="1"/>
          <p:nvPr/>
        </p:nvSpPr>
        <p:spPr>
          <a:xfrm>
            <a:off x="668050" y="337101"/>
            <a:ext cx="5580349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GWEITHGAREDD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A2A790A3-EC2E-C164-FD02-9E654121EF87}"/>
              </a:ext>
            </a:extLst>
          </p:cNvPr>
          <p:cNvSpPr txBox="1"/>
          <p:nvPr/>
        </p:nvSpPr>
        <p:spPr>
          <a:xfrm>
            <a:off x="668051" y="2426125"/>
            <a:ext cx="8219625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Mae’n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amser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chi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amddiffyn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eich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34273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A8A41-E1EA-BCDD-F4FD-7823F71BD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656FF5-9CC5-10FA-61F3-6A1ABEAB8138}"/>
              </a:ext>
            </a:extLst>
          </p:cNvPr>
          <p:cNvSpPr/>
          <p:nvPr/>
        </p:nvSpPr>
        <p:spPr>
          <a:xfrm>
            <a:off x="1714500" y="2324100"/>
            <a:ext cx="14859000" cy="4419600"/>
          </a:xfrm>
          <a:prstGeom prst="rect">
            <a:avLst/>
          </a:prstGeom>
          <a:solidFill>
            <a:srgbClr val="0C4154"/>
          </a:solidFill>
          <a:ln>
            <a:solidFill>
              <a:srgbClr val="0C41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F04C7A-EE8C-F130-3F7E-F4095E38A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D5C0593F-5B38-D6B9-0050-88C46B9FCF83}"/>
              </a:ext>
            </a:extLst>
          </p:cNvPr>
          <p:cNvSpPr/>
          <p:nvPr/>
        </p:nvSpPr>
        <p:spPr>
          <a:xfrm>
            <a:off x="13942393" y="3324992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DC18F23F-3466-0EB6-AC94-6C47F9F13DD5}"/>
              </a:ext>
            </a:extLst>
          </p:cNvPr>
          <p:cNvSpPr/>
          <p:nvPr/>
        </p:nvSpPr>
        <p:spPr>
          <a:xfrm flipH="1" flipV="1">
            <a:off x="88146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5C2425-1D4D-CB57-0217-66C59057C4D3}"/>
              </a:ext>
            </a:extLst>
          </p:cNvPr>
          <p:cNvSpPr/>
          <p:nvPr/>
        </p:nvSpPr>
        <p:spPr>
          <a:xfrm>
            <a:off x="2187517" y="2860977"/>
            <a:ext cx="13966883" cy="3335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BD14A-1991-CD28-FB24-5FA667DF55B1}"/>
              </a:ext>
            </a:extLst>
          </p:cNvPr>
          <p:cNvSpPr txBox="1"/>
          <p:nvPr/>
        </p:nvSpPr>
        <p:spPr>
          <a:xfrm>
            <a:off x="2438400" y="3324992"/>
            <a:ext cx="13335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Raleway" pitchFamily="2" charset="0"/>
              </a:rPr>
              <a:t>Gallu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adnabod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mathau</a:t>
            </a:r>
            <a:r>
              <a:rPr lang="en-GB" sz="3200" dirty="0">
                <a:latin typeface="Raleway" pitchFamily="2" charset="0"/>
              </a:rPr>
              <a:t> o </a:t>
            </a:r>
            <a:r>
              <a:rPr lang="en-GB" sz="3200" dirty="0" err="1">
                <a:latin typeface="Raleway" pitchFamily="2" charset="0"/>
              </a:rPr>
              <a:t>lygredd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dwr</a:t>
            </a: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Deall </a:t>
            </a:r>
            <a:r>
              <a:rPr lang="en-GB" sz="3200" dirty="0" err="1">
                <a:latin typeface="Raleway" pitchFamily="2" charset="0"/>
              </a:rPr>
              <a:t>ble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mae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gwahanol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lygredd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yn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dod</a:t>
            </a:r>
            <a:r>
              <a:rPr lang="en-GB" sz="3200" dirty="0">
                <a:latin typeface="Raleway" pitchFamily="2" charset="0"/>
              </a:rPr>
              <a:t> 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Raleway" pitchFamily="2" charset="0"/>
              </a:rPr>
              <a:t>Adnabod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dulliau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atal</a:t>
            </a:r>
            <a:r>
              <a:rPr lang="en-GB" sz="3200" dirty="0">
                <a:latin typeface="Raleway" pitchFamily="2" charset="0"/>
              </a:rPr>
              <a:t> er </a:t>
            </a:r>
            <a:r>
              <a:rPr lang="en-GB" sz="3200" dirty="0" err="1">
                <a:latin typeface="Raleway" pitchFamily="2" charset="0"/>
              </a:rPr>
              <a:t>mwyn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amddiffyn</a:t>
            </a:r>
            <a:r>
              <a:rPr lang="en-GB" sz="3200" dirty="0">
                <a:latin typeface="Raleway" pitchFamily="2" charset="0"/>
              </a:rPr>
              <a:t> iechyd </a:t>
            </a:r>
            <a:r>
              <a:rPr lang="en-GB" sz="3200" dirty="0" err="1">
                <a:latin typeface="Raleway" pitchFamily="2" charset="0"/>
              </a:rPr>
              <a:t>afon</a:t>
            </a:r>
            <a:r>
              <a:rPr lang="en-GB" sz="3200" dirty="0">
                <a:latin typeface="Raleway" pitchFamily="2" charset="0"/>
              </a:rPr>
              <a:t>.</a:t>
            </a: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0213AC0A-5BCF-BDE5-D099-BE507231B332}"/>
              </a:ext>
            </a:extLst>
          </p:cNvPr>
          <p:cNvSpPr txBox="1"/>
          <p:nvPr/>
        </p:nvSpPr>
        <p:spPr>
          <a:xfrm>
            <a:off x="1524000" y="1406712"/>
            <a:ext cx="12819349" cy="85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5400" b="1" dirty="0"/>
              <a:t>ERBYN DIWEDD Y GWEITHDY, BYDDWN YN...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080DC343-9CAD-59F9-A868-1F117702DE0C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13">
              <a:extLst>
                <a:ext uri="{FF2B5EF4-FFF2-40B4-BE49-F238E27FC236}">
                  <a16:creationId xmlns:a16="http://schemas.microsoft.com/office/drawing/2014/main" id="{C542059B-E287-C9CB-294C-1ED615D47617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72890FAF-F176-69E8-6371-A0241B39116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15">
                <a:extLst>
                  <a:ext uri="{FF2B5EF4-FFF2-40B4-BE49-F238E27FC236}">
                    <a16:creationId xmlns:a16="http://schemas.microsoft.com/office/drawing/2014/main" id="{46C39E8B-231F-368B-820A-EA0BF01283F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0E6E9223-53F5-6114-E55F-399E8BD87B2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961C2728-856A-0A77-9B20-026452D38CD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3847D88E-E88A-6BCE-5190-E33C3AB1D51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4CEB184C-E2D0-5729-778E-B3343657E192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5" name="Freeform 20">
                <a:extLst>
                  <a:ext uri="{FF2B5EF4-FFF2-40B4-BE49-F238E27FC236}">
                    <a16:creationId xmlns:a16="http://schemas.microsoft.com/office/drawing/2014/main" id="{0E86B2A6-D97F-E5F3-F659-373A8F95FBE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21">
                <a:extLst>
                  <a:ext uri="{FF2B5EF4-FFF2-40B4-BE49-F238E27FC236}">
                    <a16:creationId xmlns:a16="http://schemas.microsoft.com/office/drawing/2014/main" id="{DE24AE4F-532D-8CEE-6F85-51E0662BCFB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57D61B5A-D5E1-55F1-6B1C-00EBDD007277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FC71DA5E-EA02-4C29-1ACA-3B0BFB688CC1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751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452E4-A328-C0C7-0121-B1B9101CE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86F2BBD-1E3F-4BBC-D624-C39F2E999C80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4977C2-DE87-5B98-18A3-2B0242CF1642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6C8EA2F-B219-B4A3-5335-6DE1746C085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115800">
                <a:moveTo>
                  <a:pt x="0" y="0"/>
                </a:moveTo>
                <a:lnTo>
                  <a:pt x="18288000" y="0"/>
                </a:lnTo>
                <a:lnTo>
                  <a:pt x="18288000" y="12115800"/>
                </a:lnTo>
                <a:lnTo>
                  <a:pt x="0" y="12115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7777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BECAD817-D972-CA1E-E44F-F85D96BEA952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9417655A-C2BA-D76A-901D-7B9EDBD67C9A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845A58AE-ED72-3D27-75D4-0FA2D668E36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14976E8F-8321-77FF-99D7-224978BC7A5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6AD7AF2E-D7C8-E963-CF71-9EB2B27FA994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95B54DC2-98D9-9F14-550A-9F9D9025B7B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076310E2-1470-EEBC-FA00-98A36FFBD95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58A1F4E1-A2E0-F13B-C52E-7A0DF8E77FD5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B2683F8D-715E-C334-90CD-FD1844F094F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8EB24A49-0A76-1139-1720-2DB42A8C547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BD3BD2DE-BB98-70BC-4B34-84908AC41D4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4E19AC6-66E5-9649-270E-F67678AF1986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70EB46F-1DDD-1374-5E5E-8FFF14DE1D30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612D9420-A057-85BC-E5EF-83C63E99A7CB}"/>
              </a:ext>
            </a:extLst>
          </p:cNvPr>
          <p:cNvSpPr txBox="1"/>
          <p:nvPr/>
        </p:nvSpPr>
        <p:spPr>
          <a:xfrm>
            <a:off x="668051" y="337101"/>
            <a:ext cx="9808201" cy="82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Ai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iach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yw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hon?</a:t>
            </a:r>
          </a:p>
        </p:txBody>
      </p:sp>
    </p:spTree>
    <p:extLst>
      <p:ext uri="{BB962C8B-B14F-4D97-AF65-F5344CB8AC3E}">
        <p14:creationId xmlns:p14="http://schemas.microsoft.com/office/powerpoint/2010/main" val="570770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BC8B2-2F21-2B28-1CAB-7E3A3DA5F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65ABF4-090E-37C2-32F9-277819D68B39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6DEC915-6E71-D184-B41F-A40CE4B57358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0C22925-D92A-8A6C-4DDE-D5DC4F2DE9E5}"/>
              </a:ext>
            </a:extLst>
          </p:cNvPr>
          <p:cNvSpPr/>
          <p:nvPr/>
        </p:nvSpPr>
        <p:spPr>
          <a:xfrm>
            <a:off x="0" y="0"/>
            <a:ext cx="18310753" cy="10287000"/>
          </a:xfrm>
          <a:custGeom>
            <a:avLst/>
            <a:gdLst/>
            <a:ahLst/>
            <a:cxnLst/>
            <a:rect l="l" t="t" r="r" b="b"/>
            <a:pathLst>
              <a:path w="18310753" h="12748862">
                <a:moveTo>
                  <a:pt x="0" y="0"/>
                </a:moveTo>
                <a:lnTo>
                  <a:pt x="18310753" y="0"/>
                </a:lnTo>
                <a:lnTo>
                  <a:pt x="18310753" y="12748862"/>
                </a:lnTo>
                <a:lnTo>
                  <a:pt x="0" y="12748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93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E8A336AC-B611-7F4B-C019-9F065AEB9133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21E05205-3057-2E6A-101B-704CB7CACD9C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6D309808-AAD4-3202-3728-E62721D74A0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0157776E-5A7D-5F2C-4D50-A8ED722823C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817ACFF6-E1B2-B6AC-F7B9-491B039A77A8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148B848D-EEDB-727C-3087-A3AC39B8519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1A72CB63-6ECD-F2F4-EC21-31345A7992C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46CEF864-9FEB-BF8C-63A1-B28A6372693C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C52E400C-179E-4C72-19C2-D54456D7AC3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56C7EBDC-CDBE-EEFE-4243-518750E1435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A4A5A85E-4E6C-9593-EE6A-320CC73F3E57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E9F57D10-307D-337C-D7C8-811D994EC1A7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DE0067CD-FBE2-DC46-F48F-F15B3B0F2276}"/>
              </a:ext>
            </a:extLst>
          </p:cNvPr>
          <p:cNvSpPr/>
          <p:nvPr/>
        </p:nvSpPr>
        <p:spPr>
          <a:xfrm>
            <a:off x="9144000" y="1452111"/>
            <a:ext cx="6338594" cy="3803156"/>
          </a:xfrm>
          <a:custGeom>
            <a:avLst/>
            <a:gdLst/>
            <a:ahLst/>
            <a:cxnLst/>
            <a:rect l="l" t="t" r="r" b="b"/>
            <a:pathLst>
              <a:path w="6338594" h="3803156">
                <a:moveTo>
                  <a:pt x="0" y="0"/>
                </a:moveTo>
                <a:lnTo>
                  <a:pt x="6338594" y="0"/>
                </a:lnTo>
                <a:lnTo>
                  <a:pt x="6338594" y="3803157"/>
                </a:lnTo>
                <a:lnTo>
                  <a:pt x="0" y="3803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338977E-2D97-6152-6C21-54EF55657A28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E7DA1F3E-89FA-4399-359C-76E0CCE1496B}"/>
              </a:ext>
            </a:extLst>
          </p:cNvPr>
          <p:cNvSpPr txBox="1"/>
          <p:nvPr/>
        </p:nvSpPr>
        <p:spPr>
          <a:xfrm>
            <a:off x="668051" y="337101"/>
            <a:ext cx="9808201" cy="82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Ai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iach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yw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hon?</a:t>
            </a:r>
          </a:p>
        </p:txBody>
      </p:sp>
    </p:spTree>
    <p:extLst>
      <p:ext uri="{BB962C8B-B14F-4D97-AF65-F5344CB8AC3E}">
        <p14:creationId xmlns:p14="http://schemas.microsoft.com/office/powerpoint/2010/main" val="2964329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D2F19-5BCF-847A-DE7E-8F2FF58AF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38FDF1F-E241-ACE7-391C-101D77C67488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A8F1672-AE01-76E8-4D6A-A12B608B704D}"/>
              </a:ext>
            </a:extLst>
          </p:cNvPr>
          <p:cNvSpPr/>
          <p:nvPr/>
        </p:nvSpPr>
        <p:spPr>
          <a:xfrm>
            <a:off x="6565389" y="-119836"/>
            <a:ext cx="14866909" cy="10406836"/>
          </a:xfrm>
          <a:custGeom>
            <a:avLst/>
            <a:gdLst/>
            <a:ahLst/>
            <a:cxnLst/>
            <a:rect l="l" t="t" r="r" b="b"/>
            <a:pathLst>
              <a:path w="14866909" h="10406836">
                <a:moveTo>
                  <a:pt x="0" y="0"/>
                </a:moveTo>
                <a:lnTo>
                  <a:pt x="14866909" y="0"/>
                </a:lnTo>
                <a:lnTo>
                  <a:pt x="14866909" y="10406836"/>
                </a:lnTo>
                <a:lnTo>
                  <a:pt x="0" y="10406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0E1366E-00B6-A58C-993A-6B8F5B52152D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8D07367-62AC-E0E6-825F-14063D4AED68}"/>
              </a:ext>
            </a:extLst>
          </p:cNvPr>
          <p:cNvSpPr/>
          <p:nvPr/>
        </p:nvSpPr>
        <p:spPr>
          <a:xfrm>
            <a:off x="0" y="-119836"/>
            <a:ext cx="7924800" cy="10406836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F3655F96-D9E9-36A6-A397-80F292F248A8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3EF2F539-71EC-BFBA-5F10-3CA09326BA4A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A0F80AED-3BA2-273C-AD6A-EE4F10694EA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EBDA8AD7-47FA-E8B0-7A79-B92788B5CEE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D624D7A1-D7D9-946A-B72B-F9988D9B526B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829D68FB-D2EB-2681-9E54-0A04324A54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27DA9AE3-F537-39FF-5D34-97388484723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064C5E24-8FAF-C5E3-60F3-E6EEF99A758F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FE9F4125-64F8-3A87-F53D-1E16FE66114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04BCE634-0F07-B21F-820F-3889CD43332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0B40E4A1-A7EF-3432-4ED6-2CAEDAD1F08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598D1036-804C-E3A9-3936-6209C20251ED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90B0A81-8D41-1693-AE82-9F46D060CFD9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E819B22D-8589-7B90-3211-B7815CC81E71}"/>
              </a:ext>
            </a:extLst>
          </p:cNvPr>
          <p:cNvSpPr txBox="1"/>
          <p:nvPr/>
        </p:nvSpPr>
        <p:spPr>
          <a:xfrm>
            <a:off x="668051" y="337101"/>
            <a:ext cx="9808201" cy="82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Ai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iach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yw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hon?</a:t>
            </a:r>
          </a:p>
        </p:txBody>
      </p:sp>
    </p:spTree>
    <p:extLst>
      <p:ext uri="{BB962C8B-B14F-4D97-AF65-F5344CB8AC3E}">
        <p14:creationId xmlns:p14="http://schemas.microsoft.com/office/powerpoint/2010/main" val="3503797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56FD1-A590-2F1F-7975-A82A4E8F5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BF4D80-45E3-50E2-AE9B-0F6BAC6882CB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0B11F0E-A5B3-28D3-8BC4-7624BF5CC447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29FDBD6-0F75-FFD2-74F0-CA98F1FD575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687300">
                <a:moveTo>
                  <a:pt x="0" y="0"/>
                </a:moveTo>
                <a:lnTo>
                  <a:pt x="18288000" y="0"/>
                </a:lnTo>
                <a:lnTo>
                  <a:pt x="18288000" y="12687300"/>
                </a:lnTo>
                <a:lnTo>
                  <a:pt x="0" y="12687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33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0F13F372-FA2A-7380-BE6F-41BDCD0BBDD6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79A1240A-828C-0340-C45E-D22B1778233D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2D68CDA2-3515-479A-9EA7-99E0307D5C0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A7AB9DE6-CF9D-D208-10C5-8653E71FF7F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764897F9-18A5-BBE4-E9F9-712B303A720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ABA795D1-203B-CA12-2708-DC5800E3C49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0E55624F-4BD9-F31F-664A-7655A48AC11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4E4B70EA-BA92-E0E3-D9E2-DD7F0D54E307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DCF05974-A11D-E80C-1CED-4DCB4C75D51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70C89B38-9B5E-6BB6-29CC-BE06DFFA6C2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7E9E96A-47B0-9620-AFDB-7937247031A1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A2DE2DF1-5103-9288-015D-FEFDCE4DAFC8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B74AEB-43E1-E352-0728-04866F5CCFA8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357E115-A385-E035-14A8-C233855FC9FB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Ai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iach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yw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hon?</a:t>
            </a:r>
          </a:p>
        </p:txBody>
      </p:sp>
    </p:spTree>
    <p:extLst>
      <p:ext uri="{BB962C8B-B14F-4D97-AF65-F5344CB8AC3E}">
        <p14:creationId xmlns:p14="http://schemas.microsoft.com/office/powerpoint/2010/main" val="353900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44840-5656-37FD-352F-2FB920F23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480CCB-68D7-56D0-A478-FA85C51A4AEE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609B664-52E1-ACE1-BC4C-0DA36455E62F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67AA279-D7B5-4073-8B39-0C841A64AD9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333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961D3D79-555A-A18B-99C0-162AFE4F1A89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B2A2A986-A37E-6622-CDBB-7BBD4C87DE28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DFD1B958-553E-3EC3-755D-3C13563221E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16D58D6D-E598-45E0-4B99-5858C890E35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84324968-7223-BA7B-2549-73389004581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022F278E-92BD-794B-6288-91F42CEADAF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0301D150-331C-1290-95C0-2EECF2A155C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1149503B-4DFD-FEFA-31CF-5491682D17E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1963DD1F-FCC6-A859-96F7-26087468C84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240C0C1D-17F7-D6D5-FBD5-BABE4EA2680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981D244-7DA6-F742-75F0-A5874773F302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F24F7A52-324D-4222-957E-8FDBF27EAA00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9793776-38C1-1019-A1A5-165D060A57E6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3C10722B-D374-B402-9DC5-C0B2886C5008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Ai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iach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yw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hon?</a:t>
            </a:r>
          </a:p>
        </p:txBody>
      </p:sp>
    </p:spTree>
    <p:extLst>
      <p:ext uri="{BB962C8B-B14F-4D97-AF65-F5344CB8AC3E}">
        <p14:creationId xmlns:p14="http://schemas.microsoft.com/office/powerpoint/2010/main" val="3463001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BB297-CDD3-63A1-F4CE-0D6F61BF6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09FDC4E-3713-F5BE-4DC7-353F437159F2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B589C1F-2C00-7D98-A8F0-CFA1681CE049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ED11D83-3FF4-33BD-F985-2CD7962B67C4}"/>
              </a:ext>
            </a:extLst>
          </p:cNvPr>
          <p:cNvSpPr/>
          <p:nvPr/>
        </p:nvSpPr>
        <p:spPr>
          <a:xfrm>
            <a:off x="0" y="0"/>
            <a:ext cx="18397276" cy="10440454"/>
          </a:xfrm>
          <a:custGeom>
            <a:avLst/>
            <a:gdLst/>
            <a:ahLst/>
            <a:cxnLst/>
            <a:rect l="l" t="t" r="r" b="b"/>
            <a:pathLst>
              <a:path w="18397276" h="10440454">
                <a:moveTo>
                  <a:pt x="0" y="0"/>
                </a:moveTo>
                <a:lnTo>
                  <a:pt x="18397276" y="0"/>
                </a:lnTo>
                <a:lnTo>
                  <a:pt x="18397276" y="10440454"/>
                </a:lnTo>
                <a:lnTo>
                  <a:pt x="0" y="10440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3C244AC7-56FD-6CCB-5040-D79A5B66ABB4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2AE2C7D0-A33E-DB9C-D6C6-297DE69259AD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D8F5E8FE-06A2-56CB-DB92-2A999CF1E61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5982FA30-050B-0597-2D6B-B022D5E2CF9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3BCA585E-D894-CA50-B72B-C2FE27D4E14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17849E1F-60C6-668A-B618-39CAB0D50E4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279E5121-89AB-F63B-079E-4219B0B2FF0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58023E74-32DA-B7E0-7BAC-2E63F9F01D1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4FA5AD5E-45B8-7007-0E15-A9DB25125C5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43C1F845-1523-B077-5B6A-17BB965BABB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305E471B-19C7-7327-4B8C-050D84BE6FB2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1729A65A-7E8A-241B-7D3D-078155F5ECFA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1E34ECB-08D8-861C-5BA3-E59551C52310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3BD2D80D-C483-ACCD-FF9D-FE805E6E8915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Ai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iach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yw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hon?</a:t>
            </a:r>
          </a:p>
        </p:txBody>
      </p:sp>
    </p:spTree>
    <p:extLst>
      <p:ext uri="{BB962C8B-B14F-4D97-AF65-F5344CB8AC3E}">
        <p14:creationId xmlns:p14="http://schemas.microsoft.com/office/powerpoint/2010/main" val="1862864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1321D-33A4-279E-2CCB-E1156C7FF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682138-82F8-34B9-61E6-5C3A3278C01E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B6E7856-ED25-6CE9-3367-81A4F6201E14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B631BC2-682A-CF8F-E7A3-5D32228CE6ED}"/>
              </a:ext>
            </a:extLst>
          </p:cNvPr>
          <p:cNvSpPr/>
          <p:nvPr/>
        </p:nvSpPr>
        <p:spPr>
          <a:xfrm>
            <a:off x="0" y="0"/>
            <a:ext cx="18347175" cy="10287000"/>
          </a:xfrm>
          <a:custGeom>
            <a:avLst/>
            <a:gdLst/>
            <a:ahLst/>
            <a:cxnLst/>
            <a:rect l="l" t="t" r="r" b="b"/>
            <a:pathLst>
              <a:path w="18347175" h="12636617">
                <a:moveTo>
                  <a:pt x="0" y="0"/>
                </a:moveTo>
                <a:lnTo>
                  <a:pt x="18347175" y="0"/>
                </a:lnTo>
                <a:lnTo>
                  <a:pt x="18347175" y="12636617"/>
                </a:lnTo>
                <a:lnTo>
                  <a:pt x="0" y="12636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311" b="-6530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8885AE4C-127D-8855-6C1C-FE9528117CCA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72369DF3-657B-89B0-84EE-B5D8EE815578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933FBB9C-5DB2-224E-82A5-6FF013EA83A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228CE7B5-AE76-ABFE-63F8-B1DA01E388E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267D8D11-991E-2AC9-02CA-15DCE33248F1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7A44382B-5CBF-A0DD-0370-77BD003C1F1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21E55582-D5C0-4A04-373D-3CD7DEEBBB9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D4C76406-49FF-8899-35E7-092D41334592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8348A3CF-F2F4-C8C3-042D-0475C0CE188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6C417AAD-1D45-C842-46CC-987261EB624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08CA6E88-AA55-ED6F-AF87-F609B80B1CB2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19F9A567-7DE7-B43D-0848-0D66E3C2E7DA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DC48F35-9038-9EC1-A449-BBC3C9B07D4A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6B6A1EF7-B698-E965-C1ED-67454369F667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Ai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iach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yw</a:t>
            </a: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 hon?</a:t>
            </a:r>
          </a:p>
        </p:txBody>
      </p:sp>
    </p:spTree>
    <p:extLst>
      <p:ext uri="{BB962C8B-B14F-4D97-AF65-F5344CB8AC3E}">
        <p14:creationId xmlns:p14="http://schemas.microsoft.com/office/powerpoint/2010/main" val="1542065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a55d67c-4b62-4cb7-9b39-aa09d945228c" xsi:nil="true"/>
    <lcf76f155ced4ddcb4097134ff3c332f xmlns="4aa2c12e-74e1-45cf-b067-120dab4fe12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AC8F4D93AFCC458546EE8795A5CAFD" ma:contentTypeVersion="19" ma:contentTypeDescription="Create a new document." ma:contentTypeScope="" ma:versionID="a93d8fd8afa18011e2feb198afca8b55">
  <xsd:schema xmlns:xsd="http://www.w3.org/2001/XMLSchema" xmlns:xs="http://www.w3.org/2001/XMLSchema" xmlns:p="http://schemas.microsoft.com/office/2006/metadata/properties" xmlns:ns2="4aa2c12e-74e1-45cf-b067-120dab4fe123" xmlns:ns3="8a55d67c-4b62-4cb7-9b39-aa09d945228c" targetNamespace="http://schemas.microsoft.com/office/2006/metadata/properties" ma:root="true" ma:fieldsID="265c0cb95b7ea220a9b8a7aaebb87ddb" ns2:_="" ns3:_="">
    <xsd:import namespace="4aa2c12e-74e1-45cf-b067-120dab4fe123"/>
    <xsd:import namespace="8a55d67c-4b62-4cb7-9b39-aa09d94522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2c12e-74e1-45cf-b067-120dab4fe1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aedd50a-9dc6-4632-8bbd-8a0205f0ba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55d67c-4b62-4cb7-9b39-aa09d945228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9f8f830-71dd-41fb-b442-eb611710ea82}" ma:internalName="TaxCatchAll" ma:showField="CatchAllData" ma:web="8a55d67c-4b62-4cb7-9b39-aa09d94522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7EE243-5BA0-456C-8D24-9E5472A686FB}">
  <ds:schemaRefs>
    <ds:schemaRef ds:uri="http://schemas.microsoft.com/office/2006/metadata/properties"/>
    <ds:schemaRef ds:uri="http://schemas.microsoft.com/office/infopath/2007/PartnerControls"/>
    <ds:schemaRef ds:uri="8a55d67c-4b62-4cb7-9b39-aa09d945228c"/>
    <ds:schemaRef ds:uri="4aa2c12e-74e1-45cf-b067-120dab4fe123"/>
  </ds:schemaRefs>
</ds:datastoreItem>
</file>

<file path=customXml/itemProps2.xml><?xml version="1.0" encoding="utf-8"?>
<ds:datastoreItem xmlns:ds="http://schemas.openxmlformats.org/officeDocument/2006/customXml" ds:itemID="{55AD5962-3B44-4A02-BB3D-695E407AA9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70FE52-6377-44A9-92D0-A673E403BF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a2c12e-74e1-45cf-b067-120dab4fe123"/>
    <ds:schemaRef ds:uri="8a55d67c-4b62-4cb7-9b39-aa09d94522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216</Words>
  <Application>Microsoft Office PowerPoint</Application>
  <PresentationFormat>Custom</PresentationFormat>
  <Paragraphs>74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Taith Afon - Slides</dc:title>
  <cp:lastModifiedBy>Lowri Richards</cp:lastModifiedBy>
  <cp:revision>9</cp:revision>
  <dcterms:created xsi:type="dcterms:W3CDTF">2006-08-16T00:00:00Z</dcterms:created>
  <dcterms:modified xsi:type="dcterms:W3CDTF">2026-04-19T12:14:17Z</dcterms:modified>
  <dc:identifier>DAG2sT88vVI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0x010100E5AC8F4D93AFCC458546EE8795A5CAFD</vt:lpwstr>
  </property>
  <property fmtid="{D5CDD505-2E9C-101B-9397-08002B2CF9AE}" pid="3" name="MediaServiceImageTags">
    <vt:lpwstr/>
  </property>
</Properties>
</file>