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79" r:id="rId5"/>
    <p:sldId id="280" r:id="rId6"/>
    <p:sldId id="281" r:id="rId7"/>
    <p:sldId id="258" r:id="rId8"/>
    <p:sldId id="259" r:id="rId9"/>
    <p:sldId id="284" r:id="rId10"/>
    <p:sldId id="261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</p:sldIdLst>
  <p:sldSz cx="18288000" cy="10287000"/>
  <p:notesSz cx="6858000" cy="9144000"/>
  <p:embeddedFontLst>
    <p:embeddedFont>
      <p:font typeface="Raleway" pitchFamily="2" charset="0"/>
      <p:regular r:id="rId28"/>
      <p:bold r:id="rId29"/>
      <p:italic r:id="rId30"/>
      <p:boldItalic r:id="rId31"/>
    </p:embeddedFont>
    <p:embeddedFont>
      <p:font typeface="Raleway Bold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1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004" autoAdjust="0"/>
    <p:restoredTop sz="94595" autoAdjust="0"/>
  </p:normalViewPr>
  <p:slideViewPr>
    <p:cSldViewPr>
      <p:cViewPr varScale="1">
        <p:scale>
          <a:sx n="52" d="100"/>
          <a:sy n="52" d="100"/>
        </p:scale>
        <p:origin x="53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 Withers" userId="080ca73b-3994-48d9-8dae-803263536e80" providerId="ADAL" clId="{54E1CFDD-5F52-498F-927A-5E2EE3235AC3}"/>
    <pc:docChg chg="undo custSel addSld delSld">
      <pc:chgData name="Emma Withers" userId="080ca73b-3994-48d9-8dae-803263536e80" providerId="ADAL" clId="{54E1CFDD-5F52-498F-927A-5E2EE3235AC3}" dt="2026-04-10T08:46:49.162" v="24" actId="47"/>
      <pc:docMkLst>
        <pc:docMk/>
      </pc:docMkLst>
      <pc:sldChg chg="del">
        <pc:chgData name="Emma Withers" userId="080ca73b-3994-48d9-8dae-803263536e80" providerId="ADAL" clId="{54E1CFDD-5F52-498F-927A-5E2EE3235AC3}" dt="2026-04-10T08:46:01.713" v="0" actId="47"/>
        <pc:sldMkLst>
          <pc:docMk/>
          <pc:sldMk cId="0" sldId="256"/>
        </pc:sldMkLst>
      </pc:sldChg>
      <pc:sldChg chg="del">
        <pc:chgData name="Emma Withers" userId="080ca73b-3994-48d9-8dae-803263536e80" providerId="ADAL" clId="{54E1CFDD-5F52-498F-927A-5E2EE3235AC3}" dt="2026-04-10T08:46:10.442" v="2" actId="47"/>
        <pc:sldMkLst>
          <pc:docMk/>
          <pc:sldMk cId="0" sldId="257"/>
        </pc:sldMkLst>
      </pc:sldChg>
      <pc:sldChg chg="del">
        <pc:chgData name="Emma Withers" userId="080ca73b-3994-48d9-8dae-803263536e80" providerId="ADAL" clId="{54E1CFDD-5F52-498F-927A-5E2EE3235AC3}" dt="2026-04-10T08:46:15.191" v="5" actId="47"/>
        <pc:sldMkLst>
          <pc:docMk/>
          <pc:sldMk cId="0" sldId="260"/>
        </pc:sldMkLst>
      </pc:sldChg>
      <pc:sldChg chg="del">
        <pc:chgData name="Emma Withers" userId="080ca73b-3994-48d9-8dae-803263536e80" providerId="ADAL" clId="{54E1CFDD-5F52-498F-927A-5E2EE3235AC3}" dt="2026-04-10T08:46:18.147" v="7" actId="47"/>
        <pc:sldMkLst>
          <pc:docMk/>
          <pc:sldMk cId="0" sldId="262"/>
        </pc:sldMkLst>
      </pc:sldChg>
      <pc:sldChg chg="del">
        <pc:chgData name="Emma Withers" userId="080ca73b-3994-48d9-8dae-803263536e80" providerId="ADAL" clId="{54E1CFDD-5F52-498F-927A-5E2EE3235AC3}" dt="2026-04-10T08:46:22.159" v="8" actId="47"/>
        <pc:sldMkLst>
          <pc:docMk/>
          <pc:sldMk cId="0" sldId="263"/>
        </pc:sldMkLst>
      </pc:sldChg>
      <pc:sldChg chg="del">
        <pc:chgData name="Emma Withers" userId="080ca73b-3994-48d9-8dae-803263536e80" providerId="ADAL" clId="{54E1CFDD-5F52-498F-927A-5E2EE3235AC3}" dt="2026-04-10T08:46:23.767" v="9" actId="47"/>
        <pc:sldMkLst>
          <pc:docMk/>
          <pc:sldMk cId="0" sldId="264"/>
        </pc:sldMkLst>
      </pc:sldChg>
      <pc:sldChg chg="del">
        <pc:chgData name="Emma Withers" userId="080ca73b-3994-48d9-8dae-803263536e80" providerId="ADAL" clId="{54E1CFDD-5F52-498F-927A-5E2EE3235AC3}" dt="2026-04-10T08:46:25.399" v="10" actId="47"/>
        <pc:sldMkLst>
          <pc:docMk/>
          <pc:sldMk cId="0" sldId="265"/>
        </pc:sldMkLst>
      </pc:sldChg>
      <pc:sldChg chg="del">
        <pc:chgData name="Emma Withers" userId="080ca73b-3994-48d9-8dae-803263536e80" providerId="ADAL" clId="{54E1CFDD-5F52-498F-927A-5E2EE3235AC3}" dt="2026-04-10T08:46:26.860" v="11" actId="47"/>
        <pc:sldMkLst>
          <pc:docMk/>
          <pc:sldMk cId="0" sldId="266"/>
        </pc:sldMkLst>
      </pc:sldChg>
      <pc:sldChg chg="del">
        <pc:chgData name="Emma Withers" userId="080ca73b-3994-48d9-8dae-803263536e80" providerId="ADAL" clId="{54E1CFDD-5F52-498F-927A-5E2EE3235AC3}" dt="2026-04-10T08:46:27.852" v="12" actId="47"/>
        <pc:sldMkLst>
          <pc:docMk/>
          <pc:sldMk cId="0" sldId="267"/>
        </pc:sldMkLst>
      </pc:sldChg>
      <pc:sldChg chg="del">
        <pc:chgData name="Emma Withers" userId="080ca73b-3994-48d9-8dae-803263536e80" providerId="ADAL" clId="{54E1CFDD-5F52-498F-927A-5E2EE3235AC3}" dt="2026-04-10T08:46:28.886" v="13" actId="47"/>
        <pc:sldMkLst>
          <pc:docMk/>
          <pc:sldMk cId="0" sldId="268"/>
        </pc:sldMkLst>
      </pc:sldChg>
      <pc:sldChg chg="del">
        <pc:chgData name="Emma Withers" userId="080ca73b-3994-48d9-8dae-803263536e80" providerId="ADAL" clId="{54E1CFDD-5F52-498F-927A-5E2EE3235AC3}" dt="2026-04-10T08:46:30.155" v="14" actId="47"/>
        <pc:sldMkLst>
          <pc:docMk/>
          <pc:sldMk cId="0" sldId="269"/>
        </pc:sldMkLst>
      </pc:sldChg>
      <pc:sldChg chg="del">
        <pc:chgData name="Emma Withers" userId="080ca73b-3994-48d9-8dae-803263536e80" providerId="ADAL" clId="{54E1CFDD-5F52-498F-927A-5E2EE3235AC3}" dt="2026-04-10T08:46:31.501" v="15" actId="47"/>
        <pc:sldMkLst>
          <pc:docMk/>
          <pc:sldMk cId="0" sldId="270"/>
        </pc:sldMkLst>
      </pc:sldChg>
      <pc:sldChg chg="del">
        <pc:chgData name="Emma Withers" userId="080ca73b-3994-48d9-8dae-803263536e80" providerId="ADAL" clId="{54E1CFDD-5F52-498F-927A-5E2EE3235AC3}" dt="2026-04-10T08:46:32.755" v="16" actId="47"/>
        <pc:sldMkLst>
          <pc:docMk/>
          <pc:sldMk cId="0" sldId="271"/>
        </pc:sldMkLst>
      </pc:sldChg>
      <pc:sldChg chg="del">
        <pc:chgData name="Emma Withers" userId="080ca73b-3994-48d9-8dae-803263536e80" providerId="ADAL" clId="{54E1CFDD-5F52-498F-927A-5E2EE3235AC3}" dt="2026-04-10T08:46:33.828" v="17" actId="47"/>
        <pc:sldMkLst>
          <pc:docMk/>
          <pc:sldMk cId="0" sldId="272"/>
        </pc:sldMkLst>
      </pc:sldChg>
      <pc:sldChg chg="del">
        <pc:chgData name="Emma Withers" userId="080ca73b-3994-48d9-8dae-803263536e80" providerId="ADAL" clId="{54E1CFDD-5F52-498F-927A-5E2EE3235AC3}" dt="2026-04-10T08:46:34.987" v="18" actId="47"/>
        <pc:sldMkLst>
          <pc:docMk/>
          <pc:sldMk cId="0" sldId="273"/>
        </pc:sldMkLst>
      </pc:sldChg>
      <pc:sldChg chg="del">
        <pc:chgData name="Emma Withers" userId="080ca73b-3994-48d9-8dae-803263536e80" providerId="ADAL" clId="{54E1CFDD-5F52-498F-927A-5E2EE3235AC3}" dt="2026-04-10T08:46:36.139" v="19" actId="47"/>
        <pc:sldMkLst>
          <pc:docMk/>
          <pc:sldMk cId="0" sldId="274"/>
        </pc:sldMkLst>
      </pc:sldChg>
      <pc:sldChg chg="del">
        <pc:chgData name="Emma Withers" userId="080ca73b-3994-48d9-8dae-803263536e80" providerId="ADAL" clId="{54E1CFDD-5F52-498F-927A-5E2EE3235AC3}" dt="2026-04-10T08:46:37.307" v="20" actId="47"/>
        <pc:sldMkLst>
          <pc:docMk/>
          <pc:sldMk cId="0" sldId="275"/>
        </pc:sldMkLst>
      </pc:sldChg>
      <pc:sldChg chg="del">
        <pc:chgData name="Emma Withers" userId="080ca73b-3994-48d9-8dae-803263536e80" providerId="ADAL" clId="{54E1CFDD-5F52-498F-927A-5E2EE3235AC3}" dt="2026-04-10T08:46:38.421" v="21" actId="47"/>
        <pc:sldMkLst>
          <pc:docMk/>
          <pc:sldMk cId="0" sldId="276"/>
        </pc:sldMkLst>
      </pc:sldChg>
      <pc:sldChg chg="add del">
        <pc:chgData name="Emma Withers" userId="080ca73b-3994-48d9-8dae-803263536e80" providerId="ADAL" clId="{54E1CFDD-5F52-498F-927A-5E2EE3235AC3}" dt="2026-04-10T08:46:49.162" v="24" actId="47"/>
        <pc:sldMkLst>
          <pc:docMk/>
          <pc:sldMk cId="0" sldId="277"/>
        </pc:sldMkLst>
      </pc:sldChg>
      <pc:sldChg chg="del">
        <pc:chgData name="Emma Withers" userId="080ca73b-3994-48d9-8dae-803263536e80" providerId="ADAL" clId="{54E1CFDD-5F52-498F-927A-5E2EE3235AC3}" dt="2026-04-10T08:46:04.490" v="1" actId="47"/>
        <pc:sldMkLst>
          <pc:docMk/>
          <pc:sldMk cId="3798849343" sldId="278"/>
        </pc:sldMkLst>
      </pc:sldChg>
      <pc:sldChg chg="del">
        <pc:chgData name="Emma Withers" userId="080ca73b-3994-48d9-8dae-803263536e80" providerId="ADAL" clId="{54E1CFDD-5F52-498F-927A-5E2EE3235AC3}" dt="2026-04-10T08:46:12.194" v="3" actId="47"/>
        <pc:sldMkLst>
          <pc:docMk/>
          <pc:sldMk cId="3680736746" sldId="282"/>
        </pc:sldMkLst>
      </pc:sldChg>
      <pc:sldChg chg="del">
        <pc:chgData name="Emma Withers" userId="080ca73b-3994-48d9-8dae-803263536e80" providerId="ADAL" clId="{54E1CFDD-5F52-498F-927A-5E2EE3235AC3}" dt="2026-04-10T08:46:13.932" v="4" actId="47"/>
        <pc:sldMkLst>
          <pc:docMk/>
          <pc:sldMk cId="4161305492" sldId="283"/>
        </pc:sldMkLst>
      </pc:sldChg>
      <pc:sldChg chg="del">
        <pc:chgData name="Emma Withers" userId="080ca73b-3994-48d9-8dae-803263536e80" providerId="ADAL" clId="{54E1CFDD-5F52-498F-927A-5E2EE3235AC3}" dt="2026-04-10T08:46:16.432" v="6" actId="47"/>
        <pc:sldMkLst>
          <pc:docMk/>
          <pc:sldMk cId="3297547345" sldId="28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32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34.png"/><Relationship Id="rId4" Type="http://schemas.openxmlformats.org/officeDocument/2006/relationships/image" Target="../media/image36.svg"/><Relationship Id="rId9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svg"/><Relationship Id="rId7" Type="http://schemas.openxmlformats.org/officeDocument/2006/relationships/image" Target="../media/image27.png"/><Relationship Id="rId2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34.png"/><Relationship Id="rId4" Type="http://schemas.openxmlformats.org/officeDocument/2006/relationships/image" Target="../media/image36.sv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sv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6.svg"/><Relationship Id="rId9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42C29E-4FE7-84C5-7CD6-AC7095DCD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5B6ADC0F-3BF6-4AB8-D956-010E92820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BB0AA56E-08C4-6557-639C-F6B618CE5F67}"/>
              </a:ext>
            </a:extLst>
          </p:cNvPr>
          <p:cNvSpPr/>
          <p:nvPr/>
        </p:nvSpPr>
        <p:spPr>
          <a:xfrm>
            <a:off x="13231785" y="3587420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89EE97D-3CBE-5383-04E8-BB3E0506C38A}"/>
              </a:ext>
            </a:extLst>
          </p:cNvPr>
          <p:cNvGrpSpPr/>
          <p:nvPr/>
        </p:nvGrpSpPr>
        <p:grpSpPr>
          <a:xfrm>
            <a:off x="14089305" y="0"/>
            <a:ext cx="4198695" cy="4198695"/>
            <a:chOff x="0" y="0"/>
            <a:chExt cx="5598260" cy="5598260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BF11C397-C65B-6D0A-46F7-75DBAFB070CC}"/>
                </a:ext>
              </a:extLst>
            </p:cNvPr>
            <p:cNvGrpSpPr/>
            <p:nvPr/>
          </p:nvGrpSpPr>
          <p:grpSpPr>
            <a:xfrm>
              <a:off x="0" y="0"/>
              <a:ext cx="5598260" cy="5598260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D2AA0FAE-BA72-C732-42CB-08D48DE7F6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AEE7E045-19A2-944B-CFE2-366E792AA33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C0BE672F-D319-67D1-CC9A-0B754326FD9A}"/>
                </a:ext>
              </a:extLst>
            </p:cNvPr>
            <p:cNvGrpSpPr/>
            <p:nvPr/>
          </p:nvGrpSpPr>
          <p:grpSpPr>
            <a:xfrm>
              <a:off x="740979" y="755194"/>
              <a:ext cx="4087873" cy="4087873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1AC3C8FB-2249-47C3-871B-59D0AD3221A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0367D79A-4A66-2600-5BFB-E301DA9BF3F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857ED1A-B80E-F804-771F-E82598FDDD87}"/>
                </a:ext>
              </a:extLst>
            </p:cNvPr>
            <p:cNvGrpSpPr/>
            <p:nvPr/>
          </p:nvGrpSpPr>
          <p:grpSpPr>
            <a:xfrm>
              <a:off x="843456" y="857671"/>
              <a:ext cx="3882919" cy="3882919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6A61FB7A-CA48-A722-59AA-0CB5A01E36C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24E74C6B-5C7A-1C8A-9074-57C4EE05CF8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60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66A7BC4-AB30-0610-8931-207BFBE770CD}"/>
                </a:ext>
              </a:extLst>
            </p:cNvPr>
            <p:cNvSpPr/>
            <p:nvPr/>
          </p:nvSpPr>
          <p:spPr>
            <a:xfrm>
              <a:off x="617033" y="2133881"/>
              <a:ext cx="4364194" cy="2475688"/>
            </a:xfrm>
            <a:custGeom>
              <a:avLst/>
              <a:gdLst/>
              <a:ahLst/>
              <a:cxnLst/>
              <a:rect l="l" t="t" r="r" b="b"/>
              <a:pathLst>
                <a:path w="4364194" h="2475688">
                  <a:moveTo>
                    <a:pt x="0" y="0"/>
                  </a:moveTo>
                  <a:lnTo>
                    <a:pt x="4364194" y="0"/>
                  </a:lnTo>
                  <a:lnTo>
                    <a:pt x="4364194" y="2475688"/>
                  </a:lnTo>
                  <a:lnTo>
                    <a:pt x="0" y="24756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66DA282A-A99A-EB5B-C852-F804CAEEBE59}"/>
                </a:ext>
              </a:extLst>
            </p:cNvPr>
            <p:cNvSpPr txBox="1"/>
            <p:nvPr/>
          </p:nvSpPr>
          <p:spPr>
            <a:xfrm>
              <a:off x="1469320" y="1810372"/>
              <a:ext cx="2659620" cy="19870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5848"/>
                </a:lnSpc>
              </a:pPr>
              <a:r>
                <a:rPr lang="en-US" sz="5041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6BBAAB34-E145-2908-A90B-BB1644C7B27B}"/>
              </a:ext>
            </a:extLst>
          </p:cNvPr>
          <p:cNvSpPr/>
          <p:nvPr/>
        </p:nvSpPr>
        <p:spPr>
          <a:xfrm flipH="1" flipV="1">
            <a:off x="290593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AC11E8B3-0970-5DC7-A394-341290D65910}"/>
              </a:ext>
            </a:extLst>
          </p:cNvPr>
          <p:cNvSpPr/>
          <p:nvPr/>
        </p:nvSpPr>
        <p:spPr>
          <a:xfrm>
            <a:off x="668051" y="3587420"/>
            <a:ext cx="13349362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59AAD30A-9D9A-CF3B-A105-A1C839F61CBB}"/>
              </a:ext>
            </a:extLst>
          </p:cNvPr>
          <p:cNvSpPr txBox="1"/>
          <p:nvPr/>
        </p:nvSpPr>
        <p:spPr>
          <a:xfrm>
            <a:off x="426203" y="1916470"/>
            <a:ext cx="13663101" cy="167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97"/>
              </a:lnSpc>
              <a:spcBef>
                <a:spcPct val="0"/>
              </a:spcBef>
            </a:pPr>
            <a:r>
              <a:rPr lang="en-US" sz="9855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EICH TAITH AFON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12F2ABF9-78F2-2BB9-07D5-9D6E98256104}"/>
              </a:ext>
            </a:extLst>
          </p:cNvPr>
          <p:cNvSpPr txBox="1"/>
          <p:nvPr/>
        </p:nvSpPr>
        <p:spPr>
          <a:xfrm>
            <a:off x="668050" y="3718877"/>
            <a:ext cx="6799549" cy="85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DEUNYDD GWEITHDY</a:t>
            </a:r>
          </a:p>
        </p:txBody>
      </p:sp>
    </p:spTree>
    <p:extLst>
      <p:ext uri="{BB962C8B-B14F-4D97-AF65-F5344CB8AC3E}">
        <p14:creationId xmlns:p14="http://schemas.microsoft.com/office/powerpoint/2010/main" val="3643196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01458-8F73-6E80-C0E4-45A225073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>
            <a:extLst>
              <a:ext uri="{FF2B5EF4-FFF2-40B4-BE49-F238E27FC236}">
                <a16:creationId xmlns:a16="http://schemas.microsoft.com/office/drawing/2014/main" id="{01F9FB3C-5CCD-70A6-BD4C-CD4ECC503D9A}"/>
              </a:ext>
            </a:extLst>
          </p:cNvPr>
          <p:cNvSpPr/>
          <p:nvPr/>
        </p:nvSpPr>
        <p:spPr>
          <a:xfrm flipV="1">
            <a:off x="668051" y="1191963"/>
            <a:ext cx="11219149" cy="1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2D70631-7F24-4B91-8DF3-27E49B5196F4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5B913958-0DE4-B38F-CF3E-76BFC047960C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22ED0D98-6D75-63FC-DAA6-F52BCAB2BAA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363767EE-CB58-08B1-377E-69347A2AD32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E0582114-2709-5ABC-7D4F-297937EEE8EE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B572643-F924-24F7-28B4-ACA5E949B10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269624B0-6C5A-E35B-7F5B-93CC20BE6AD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5D583983-4A08-9560-F403-946958987A74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4F82C24D-4D13-D762-C638-749B112B63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50DBC44C-1F2F-7C56-578E-FB1AF498CE6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972631BB-C365-2FE7-5F7F-850CEF964263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1CEDFC1F-91F2-E164-F343-A27720CBFB25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2AEAA06F-3873-41C2-0B5A-5115E50CE596}"/>
              </a:ext>
            </a:extLst>
          </p:cNvPr>
          <p:cNvSpPr/>
          <p:nvPr/>
        </p:nvSpPr>
        <p:spPr>
          <a:xfrm>
            <a:off x="7191226" y="3180659"/>
            <a:ext cx="3905548" cy="4705480"/>
          </a:xfrm>
          <a:custGeom>
            <a:avLst/>
            <a:gdLst/>
            <a:ahLst/>
            <a:cxnLst/>
            <a:rect l="l" t="t" r="r" b="b"/>
            <a:pathLst>
              <a:path w="3905548" h="4705480">
                <a:moveTo>
                  <a:pt x="0" y="0"/>
                </a:moveTo>
                <a:lnTo>
                  <a:pt x="3905548" y="0"/>
                </a:lnTo>
                <a:lnTo>
                  <a:pt x="3905548" y="4705480"/>
                </a:lnTo>
                <a:lnTo>
                  <a:pt x="0" y="47054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3FA7E19-F36E-7E29-75DC-C98EB02908C4}"/>
              </a:ext>
            </a:extLst>
          </p:cNvPr>
          <p:cNvSpPr/>
          <p:nvPr/>
        </p:nvSpPr>
        <p:spPr>
          <a:xfrm flipH="1">
            <a:off x="10692650" y="2253980"/>
            <a:ext cx="4505255" cy="4114800"/>
          </a:xfrm>
          <a:custGeom>
            <a:avLst/>
            <a:gdLst/>
            <a:ahLst/>
            <a:cxnLst/>
            <a:rect l="l" t="t" r="r" b="b"/>
            <a:pathLst>
              <a:path w="4505255" h="4114800">
                <a:moveTo>
                  <a:pt x="4505255" y="0"/>
                </a:moveTo>
                <a:lnTo>
                  <a:pt x="0" y="0"/>
                </a:lnTo>
                <a:lnTo>
                  <a:pt x="0" y="4114800"/>
                </a:lnTo>
                <a:lnTo>
                  <a:pt x="4505255" y="4114800"/>
                </a:lnTo>
                <a:lnTo>
                  <a:pt x="4505255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EC287DDA-08A8-ED27-AE8B-1093A48A1AF2}"/>
              </a:ext>
            </a:extLst>
          </p:cNvPr>
          <p:cNvSpPr txBox="1"/>
          <p:nvPr/>
        </p:nvSpPr>
        <p:spPr>
          <a:xfrm>
            <a:off x="668051" y="337101"/>
            <a:ext cx="12209749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Ond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sut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maent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cyrraedd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eich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gwydr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62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BD7CB-2221-FB51-E2E8-E5D1E73FCE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1BE773-2558-E712-8FEB-CF2AC87A3DB0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C8C6DBE-7884-32A2-E327-2BA9006A348F}"/>
              </a:ext>
            </a:extLst>
          </p:cNvPr>
          <p:cNvSpPr/>
          <p:nvPr/>
        </p:nvSpPr>
        <p:spPr>
          <a:xfrm>
            <a:off x="668051" y="1191964"/>
            <a:ext cx="10908867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7CB2F0-78E9-DC0B-B06F-A8FB3A4C5BE5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E9112C3-95F4-CCC5-C843-C5CFF148891F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E06EC625-3335-6431-77C4-FAD1C005AA3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76D09AAA-4790-1699-0CA3-3352A2AC5DD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A929A27-12B7-C878-BD81-72008A1D09A5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5578B15D-F73B-B626-2656-222501083A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5CBCED8E-F47F-1840-A5E9-B66517AF3CD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53738E33-525A-B97C-F409-FC082F9D3765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9E8F9B1E-D14C-0385-23F3-7753373744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1ADA360A-8A61-AB61-963F-D65D0E7726D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B79716D8-6B53-4C62-9A62-C04A69FC7A21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C6CA962-63F0-52E7-2A6D-0A181A7EBCB2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B2A44791-10AB-C98D-E724-28A73BCF52B0}"/>
              </a:ext>
            </a:extLst>
          </p:cNvPr>
          <p:cNvSpPr/>
          <p:nvPr/>
        </p:nvSpPr>
        <p:spPr>
          <a:xfrm rot="5400000" flipH="1">
            <a:off x="13674137" y="5110090"/>
            <a:ext cx="1180463" cy="582854"/>
          </a:xfrm>
          <a:custGeom>
            <a:avLst/>
            <a:gdLst/>
            <a:ahLst/>
            <a:cxnLst/>
            <a:rect l="l" t="t" r="r" b="b"/>
            <a:pathLst>
              <a:path w="1180463" h="582854">
                <a:moveTo>
                  <a:pt x="1180463" y="0"/>
                </a:moveTo>
                <a:lnTo>
                  <a:pt x="0" y="0"/>
                </a:lnTo>
                <a:lnTo>
                  <a:pt x="0" y="582854"/>
                </a:lnTo>
                <a:lnTo>
                  <a:pt x="1180463" y="582854"/>
                </a:lnTo>
                <a:lnTo>
                  <a:pt x="118046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4313293A-05B3-6DA7-102E-56B907FC84FB}"/>
              </a:ext>
            </a:extLst>
          </p:cNvPr>
          <p:cNvSpPr/>
          <p:nvPr/>
        </p:nvSpPr>
        <p:spPr>
          <a:xfrm flipH="1" flipV="1">
            <a:off x="12812047" y="4368617"/>
            <a:ext cx="1180463" cy="582854"/>
          </a:xfrm>
          <a:custGeom>
            <a:avLst/>
            <a:gdLst/>
            <a:ahLst/>
            <a:cxnLst/>
            <a:rect l="l" t="t" r="r" b="b"/>
            <a:pathLst>
              <a:path w="1180463" h="582854">
                <a:moveTo>
                  <a:pt x="1180463" y="582854"/>
                </a:moveTo>
                <a:lnTo>
                  <a:pt x="0" y="582854"/>
                </a:lnTo>
                <a:lnTo>
                  <a:pt x="0" y="0"/>
                </a:lnTo>
                <a:lnTo>
                  <a:pt x="1180463" y="0"/>
                </a:lnTo>
                <a:lnTo>
                  <a:pt x="1180463" y="58285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25811F08-3F76-660D-E9CA-ED205029F431}"/>
              </a:ext>
            </a:extLst>
          </p:cNvPr>
          <p:cNvSpPr/>
          <p:nvPr/>
        </p:nvSpPr>
        <p:spPr>
          <a:xfrm flipH="1">
            <a:off x="7854073" y="2853392"/>
            <a:ext cx="2733316" cy="2217402"/>
          </a:xfrm>
          <a:custGeom>
            <a:avLst/>
            <a:gdLst/>
            <a:ahLst/>
            <a:cxnLst/>
            <a:rect l="l" t="t" r="r" b="b"/>
            <a:pathLst>
              <a:path w="2733316" h="2217402">
                <a:moveTo>
                  <a:pt x="2733316" y="0"/>
                </a:moveTo>
                <a:lnTo>
                  <a:pt x="0" y="0"/>
                </a:lnTo>
                <a:lnTo>
                  <a:pt x="0" y="2217403"/>
                </a:lnTo>
                <a:lnTo>
                  <a:pt x="2733316" y="2217403"/>
                </a:lnTo>
                <a:lnTo>
                  <a:pt x="273331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7725FD38-89E7-FC5B-27DB-6DC53915C06E}"/>
              </a:ext>
            </a:extLst>
          </p:cNvPr>
          <p:cNvSpPr/>
          <p:nvPr/>
        </p:nvSpPr>
        <p:spPr>
          <a:xfrm rot="-70021" flipH="1">
            <a:off x="9399199" y="2935389"/>
            <a:ext cx="1180463" cy="582854"/>
          </a:xfrm>
          <a:custGeom>
            <a:avLst/>
            <a:gdLst/>
            <a:ahLst/>
            <a:cxnLst/>
            <a:rect l="l" t="t" r="r" b="b"/>
            <a:pathLst>
              <a:path w="1180463" h="582854">
                <a:moveTo>
                  <a:pt x="1180463" y="0"/>
                </a:moveTo>
                <a:lnTo>
                  <a:pt x="0" y="0"/>
                </a:lnTo>
                <a:lnTo>
                  <a:pt x="0" y="582854"/>
                </a:lnTo>
                <a:lnTo>
                  <a:pt x="1180463" y="582854"/>
                </a:lnTo>
                <a:lnTo>
                  <a:pt x="1180463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663F0520-7906-4769-4402-EEB4D8D35D77}"/>
              </a:ext>
            </a:extLst>
          </p:cNvPr>
          <p:cNvSpPr/>
          <p:nvPr/>
        </p:nvSpPr>
        <p:spPr>
          <a:xfrm>
            <a:off x="10531352" y="2923428"/>
            <a:ext cx="1180463" cy="582854"/>
          </a:xfrm>
          <a:custGeom>
            <a:avLst/>
            <a:gdLst/>
            <a:ahLst/>
            <a:cxnLst/>
            <a:rect l="l" t="t" r="r" b="b"/>
            <a:pathLst>
              <a:path w="1180463" h="582854">
                <a:moveTo>
                  <a:pt x="0" y="0"/>
                </a:moveTo>
                <a:lnTo>
                  <a:pt x="1180463" y="0"/>
                </a:lnTo>
                <a:lnTo>
                  <a:pt x="1180463" y="582854"/>
                </a:lnTo>
                <a:lnTo>
                  <a:pt x="0" y="58285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9266D49-820E-172B-8AFC-AAD42490AEEB}"/>
              </a:ext>
            </a:extLst>
          </p:cNvPr>
          <p:cNvSpPr/>
          <p:nvPr/>
        </p:nvSpPr>
        <p:spPr>
          <a:xfrm rot="-5400000">
            <a:off x="11834284" y="4116582"/>
            <a:ext cx="896027" cy="120964"/>
          </a:xfrm>
          <a:custGeom>
            <a:avLst/>
            <a:gdLst/>
            <a:ahLst/>
            <a:cxnLst/>
            <a:rect l="l" t="t" r="r" b="b"/>
            <a:pathLst>
              <a:path w="896027" h="120964">
                <a:moveTo>
                  <a:pt x="0" y="0"/>
                </a:moveTo>
                <a:lnTo>
                  <a:pt x="896027" y="0"/>
                </a:lnTo>
                <a:lnTo>
                  <a:pt x="896027" y="120964"/>
                </a:lnTo>
                <a:lnTo>
                  <a:pt x="0" y="1209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AC7E547-CFCD-2C16-621F-DBBCA68ACD25}"/>
              </a:ext>
            </a:extLst>
          </p:cNvPr>
          <p:cNvSpPr/>
          <p:nvPr/>
        </p:nvSpPr>
        <p:spPr>
          <a:xfrm rot="-5400000">
            <a:off x="11208702" y="4100345"/>
            <a:ext cx="1499782" cy="202471"/>
          </a:xfrm>
          <a:custGeom>
            <a:avLst/>
            <a:gdLst/>
            <a:ahLst/>
            <a:cxnLst/>
            <a:rect l="l" t="t" r="r" b="b"/>
            <a:pathLst>
              <a:path w="1499782" h="202471">
                <a:moveTo>
                  <a:pt x="0" y="0"/>
                </a:moveTo>
                <a:lnTo>
                  <a:pt x="1499782" y="0"/>
                </a:lnTo>
                <a:lnTo>
                  <a:pt x="1499782" y="202470"/>
                </a:lnTo>
                <a:lnTo>
                  <a:pt x="0" y="20247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AC4FE110-9019-9BD3-8F1E-3BDAAD689CF5}"/>
              </a:ext>
            </a:extLst>
          </p:cNvPr>
          <p:cNvSpPr/>
          <p:nvPr/>
        </p:nvSpPr>
        <p:spPr>
          <a:xfrm flipH="1">
            <a:off x="11371881" y="2853392"/>
            <a:ext cx="2601061" cy="1833748"/>
          </a:xfrm>
          <a:custGeom>
            <a:avLst/>
            <a:gdLst/>
            <a:ahLst/>
            <a:cxnLst/>
            <a:rect l="l" t="t" r="r" b="b"/>
            <a:pathLst>
              <a:path w="2601061" h="1833748">
                <a:moveTo>
                  <a:pt x="2601061" y="0"/>
                </a:moveTo>
                <a:lnTo>
                  <a:pt x="0" y="0"/>
                </a:lnTo>
                <a:lnTo>
                  <a:pt x="0" y="1833748"/>
                </a:lnTo>
                <a:lnTo>
                  <a:pt x="2601061" y="1833748"/>
                </a:lnTo>
                <a:lnTo>
                  <a:pt x="2601061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E2C501CB-467B-1102-24D9-5E7422CA82C0}"/>
              </a:ext>
            </a:extLst>
          </p:cNvPr>
          <p:cNvSpPr/>
          <p:nvPr/>
        </p:nvSpPr>
        <p:spPr>
          <a:xfrm>
            <a:off x="9642644" y="5587693"/>
            <a:ext cx="1060896" cy="798325"/>
          </a:xfrm>
          <a:custGeom>
            <a:avLst/>
            <a:gdLst/>
            <a:ahLst/>
            <a:cxnLst/>
            <a:rect l="l" t="t" r="r" b="b"/>
            <a:pathLst>
              <a:path w="1060896" h="798325">
                <a:moveTo>
                  <a:pt x="0" y="0"/>
                </a:moveTo>
                <a:lnTo>
                  <a:pt x="1060897" y="0"/>
                </a:lnTo>
                <a:lnTo>
                  <a:pt x="1060897" y="798325"/>
                </a:lnTo>
                <a:lnTo>
                  <a:pt x="0" y="7983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800B165-3A1E-322B-9C42-D6A9E5077E6F}"/>
              </a:ext>
            </a:extLst>
          </p:cNvPr>
          <p:cNvSpPr/>
          <p:nvPr/>
        </p:nvSpPr>
        <p:spPr>
          <a:xfrm>
            <a:off x="12812047" y="4660044"/>
            <a:ext cx="4625097" cy="4445874"/>
          </a:xfrm>
          <a:custGeom>
            <a:avLst/>
            <a:gdLst/>
            <a:ahLst/>
            <a:cxnLst/>
            <a:rect l="l" t="t" r="r" b="b"/>
            <a:pathLst>
              <a:path w="4625097" h="4445874">
                <a:moveTo>
                  <a:pt x="0" y="0"/>
                </a:moveTo>
                <a:lnTo>
                  <a:pt x="4625097" y="0"/>
                </a:lnTo>
                <a:lnTo>
                  <a:pt x="4625097" y="4445874"/>
                </a:lnTo>
                <a:lnTo>
                  <a:pt x="0" y="44458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9CEE3E2-4B00-AF32-9C38-C4F7F4000F58}"/>
              </a:ext>
            </a:extLst>
          </p:cNvPr>
          <p:cNvSpPr/>
          <p:nvPr/>
        </p:nvSpPr>
        <p:spPr>
          <a:xfrm flipH="1" flipV="1">
            <a:off x="12221816" y="6300127"/>
            <a:ext cx="1180463" cy="582854"/>
          </a:xfrm>
          <a:custGeom>
            <a:avLst/>
            <a:gdLst/>
            <a:ahLst/>
            <a:cxnLst/>
            <a:rect l="l" t="t" r="r" b="b"/>
            <a:pathLst>
              <a:path w="1180463" h="582854">
                <a:moveTo>
                  <a:pt x="1180463" y="582854"/>
                </a:moveTo>
                <a:lnTo>
                  <a:pt x="0" y="582854"/>
                </a:lnTo>
                <a:lnTo>
                  <a:pt x="0" y="0"/>
                </a:lnTo>
                <a:lnTo>
                  <a:pt x="1180463" y="0"/>
                </a:lnTo>
                <a:lnTo>
                  <a:pt x="1180463" y="582854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93348A7E-C59A-5902-BA36-760E430B5749}"/>
              </a:ext>
            </a:extLst>
          </p:cNvPr>
          <p:cNvSpPr/>
          <p:nvPr/>
        </p:nvSpPr>
        <p:spPr>
          <a:xfrm rot="-5400000">
            <a:off x="11834284" y="5827773"/>
            <a:ext cx="896027" cy="120964"/>
          </a:xfrm>
          <a:custGeom>
            <a:avLst/>
            <a:gdLst/>
            <a:ahLst/>
            <a:cxnLst/>
            <a:rect l="l" t="t" r="r" b="b"/>
            <a:pathLst>
              <a:path w="896027" h="120964">
                <a:moveTo>
                  <a:pt x="0" y="0"/>
                </a:moveTo>
                <a:lnTo>
                  <a:pt x="896027" y="0"/>
                </a:lnTo>
                <a:lnTo>
                  <a:pt x="896027" y="120963"/>
                </a:lnTo>
                <a:lnTo>
                  <a:pt x="0" y="12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74B39A22-8AC8-FE3D-3AA0-B879FB80F8FF}"/>
              </a:ext>
            </a:extLst>
          </p:cNvPr>
          <p:cNvSpPr txBox="1"/>
          <p:nvPr/>
        </p:nvSpPr>
        <p:spPr>
          <a:xfrm>
            <a:off x="668051" y="337101"/>
            <a:ext cx="12143996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Ond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sut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maent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cyrraedd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eich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gwydr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?</a:t>
            </a:r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6F3CE3F4-D09D-1AF0-0702-73D6C40767F6}"/>
              </a:ext>
            </a:extLst>
          </p:cNvPr>
          <p:cNvSpPr/>
          <p:nvPr/>
        </p:nvSpPr>
        <p:spPr>
          <a:xfrm rot="-5400000">
            <a:off x="11834284" y="4969504"/>
            <a:ext cx="896027" cy="120964"/>
          </a:xfrm>
          <a:custGeom>
            <a:avLst/>
            <a:gdLst/>
            <a:ahLst/>
            <a:cxnLst/>
            <a:rect l="l" t="t" r="r" b="b"/>
            <a:pathLst>
              <a:path w="896027" h="120964">
                <a:moveTo>
                  <a:pt x="0" y="0"/>
                </a:moveTo>
                <a:lnTo>
                  <a:pt x="896027" y="0"/>
                </a:lnTo>
                <a:lnTo>
                  <a:pt x="896027" y="120963"/>
                </a:lnTo>
                <a:lnTo>
                  <a:pt x="0" y="12096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98093C84-472F-5C83-AA34-43BA93DF7DB5}"/>
              </a:ext>
            </a:extLst>
          </p:cNvPr>
          <p:cNvSpPr/>
          <p:nvPr/>
        </p:nvSpPr>
        <p:spPr>
          <a:xfrm flipV="1">
            <a:off x="10231544" y="4906010"/>
            <a:ext cx="1828284" cy="902715"/>
          </a:xfrm>
          <a:custGeom>
            <a:avLst/>
            <a:gdLst/>
            <a:ahLst/>
            <a:cxnLst/>
            <a:rect l="l" t="t" r="r" b="b"/>
            <a:pathLst>
              <a:path w="1828284" h="902715">
                <a:moveTo>
                  <a:pt x="0" y="902716"/>
                </a:moveTo>
                <a:lnTo>
                  <a:pt x="1828284" y="902716"/>
                </a:lnTo>
                <a:lnTo>
                  <a:pt x="1828284" y="0"/>
                </a:lnTo>
                <a:lnTo>
                  <a:pt x="0" y="0"/>
                </a:lnTo>
                <a:lnTo>
                  <a:pt x="0" y="902716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F0F4E0C-CAE4-DEB5-7FB5-6CC0D40F31CC}"/>
              </a:ext>
            </a:extLst>
          </p:cNvPr>
          <p:cNvSpPr txBox="1"/>
          <p:nvPr/>
        </p:nvSpPr>
        <p:spPr>
          <a:xfrm>
            <a:off x="5552620" y="3885894"/>
            <a:ext cx="2432594" cy="137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Cronfa 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dd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ŵ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</a:t>
            </a: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41C14B7D-1058-F60E-7699-457214ECA1C6}"/>
              </a:ext>
            </a:extLst>
          </p:cNvPr>
          <p:cNvSpPr txBox="1"/>
          <p:nvPr/>
        </p:nvSpPr>
        <p:spPr>
          <a:xfrm>
            <a:off x="4760285" y="2475567"/>
            <a:ext cx="1331941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B885D97-A03F-A18B-5D4A-06CEA5D4E54F}"/>
              </a:ext>
            </a:extLst>
          </p:cNvPr>
          <p:cNvSpPr txBox="1"/>
          <p:nvPr/>
        </p:nvSpPr>
        <p:spPr>
          <a:xfrm>
            <a:off x="13251927" y="2072342"/>
            <a:ext cx="4007373" cy="137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trin 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ŵ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</a:t>
            </a:r>
            <a:endParaRPr lang="en-US" sz="3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4722148D-B9B8-1456-18A0-60CAFD5D34D5}"/>
              </a:ext>
            </a:extLst>
          </p:cNvPr>
          <p:cNvSpPr txBox="1"/>
          <p:nvPr/>
        </p:nvSpPr>
        <p:spPr>
          <a:xfrm>
            <a:off x="15316200" y="9029718"/>
            <a:ext cx="2782943" cy="661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Ein 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cartrefi</a:t>
            </a:r>
            <a:endParaRPr lang="en-US" sz="3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667028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84E88A-DCB3-8F70-B3AB-821FAE453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28919C9-B6E2-8704-B3D0-76D5CFC81BBB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D29E6282-E730-7752-E73D-C67B5AF74027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6FDB9BA7-2788-8D19-AF3F-008238BCC7CF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A5B892F-9064-7545-4DF4-A0E82C1CD6FA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EB096B6-04B2-EF2A-BEAB-86D7DC2F918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CA8F5BFA-E4F3-10E6-5EA6-F1269299A41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1C40D62-3634-E4CD-26A9-8D3A86DE530D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9BD272A-A9D5-9105-D58B-5FA83FC4AE5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F8827B4F-B199-B1E7-462D-2F9E974B5A5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9746DF74-6F75-EF1B-DD7C-7C08FA6AC0D4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A617A7E-C3A6-D78D-18FA-D29576CB679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E4426A5C-F3B1-A4F6-E0FE-1744E122306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E438E6D-82C7-0A6D-B595-3C8FBBE8308B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EDC561C-1160-A488-7330-C6175816A75F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1BAD499A-B5C2-7C0D-F75B-F85F8F5187AA}"/>
              </a:ext>
            </a:extLst>
          </p:cNvPr>
          <p:cNvSpPr/>
          <p:nvPr/>
        </p:nvSpPr>
        <p:spPr>
          <a:xfrm flipH="1">
            <a:off x="7408231" y="1714518"/>
            <a:ext cx="1631859" cy="1305487"/>
          </a:xfrm>
          <a:custGeom>
            <a:avLst/>
            <a:gdLst/>
            <a:ahLst/>
            <a:cxnLst/>
            <a:rect l="l" t="t" r="r" b="b"/>
            <a:pathLst>
              <a:path w="1631859" h="1305487">
                <a:moveTo>
                  <a:pt x="1631860" y="0"/>
                </a:moveTo>
                <a:lnTo>
                  <a:pt x="0" y="0"/>
                </a:lnTo>
                <a:lnTo>
                  <a:pt x="0" y="1305487"/>
                </a:lnTo>
                <a:lnTo>
                  <a:pt x="1631860" y="1305487"/>
                </a:lnTo>
                <a:lnTo>
                  <a:pt x="163186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2E7DDA96-0ABA-0F4C-B854-CC56A2DC6966}"/>
              </a:ext>
            </a:extLst>
          </p:cNvPr>
          <p:cNvSpPr/>
          <p:nvPr/>
        </p:nvSpPr>
        <p:spPr>
          <a:xfrm>
            <a:off x="10996072" y="4770971"/>
            <a:ext cx="1406692" cy="1567522"/>
          </a:xfrm>
          <a:custGeom>
            <a:avLst/>
            <a:gdLst/>
            <a:ahLst/>
            <a:cxnLst/>
            <a:rect l="l" t="t" r="r" b="b"/>
            <a:pathLst>
              <a:path w="1406692" h="1567522">
                <a:moveTo>
                  <a:pt x="0" y="0"/>
                </a:moveTo>
                <a:lnTo>
                  <a:pt x="1406693" y="0"/>
                </a:lnTo>
                <a:lnTo>
                  <a:pt x="1406693" y="1567523"/>
                </a:lnTo>
                <a:lnTo>
                  <a:pt x="0" y="1567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914B8A6-9FAF-7ABF-4977-2B797E2ABB0D}"/>
              </a:ext>
            </a:extLst>
          </p:cNvPr>
          <p:cNvSpPr/>
          <p:nvPr/>
        </p:nvSpPr>
        <p:spPr>
          <a:xfrm>
            <a:off x="6939841" y="4304407"/>
            <a:ext cx="1449521" cy="933129"/>
          </a:xfrm>
          <a:custGeom>
            <a:avLst/>
            <a:gdLst/>
            <a:ahLst/>
            <a:cxnLst/>
            <a:rect l="l" t="t" r="r" b="b"/>
            <a:pathLst>
              <a:path w="1449521" h="933129">
                <a:moveTo>
                  <a:pt x="0" y="0"/>
                </a:moveTo>
                <a:lnTo>
                  <a:pt x="1449521" y="0"/>
                </a:lnTo>
                <a:lnTo>
                  <a:pt x="1449521" y="933129"/>
                </a:lnTo>
                <a:lnTo>
                  <a:pt x="0" y="933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FFEB7784-4478-17C5-EFC8-A08A8BDEFCA3}"/>
              </a:ext>
            </a:extLst>
          </p:cNvPr>
          <p:cNvSpPr/>
          <p:nvPr/>
        </p:nvSpPr>
        <p:spPr>
          <a:xfrm>
            <a:off x="9509511" y="7636900"/>
            <a:ext cx="1334638" cy="1071047"/>
          </a:xfrm>
          <a:custGeom>
            <a:avLst/>
            <a:gdLst/>
            <a:ahLst/>
            <a:cxnLst/>
            <a:rect l="l" t="t" r="r" b="b"/>
            <a:pathLst>
              <a:path w="1334638" h="1071047">
                <a:moveTo>
                  <a:pt x="0" y="0"/>
                </a:moveTo>
                <a:lnTo>
                  <a:pt x="1334638" y="0"/>
                </a:lnTo>
                <a:lnTo>
                  <a:pt x="1334638" y="1071047"/>
                </a:lnTo>
                <a:lnTo>
                  <a:pt x="0" y="1071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49CF4678-3205-7329-07E1-620109AF5EC5}"/>
              </a:ext>
            </a:extLst>
          </p:cNvPr>
          <p:cNvSpPr txBox="1"/>
          <p:nvPr/>
        </p:nvSpPr>
        <p:spPr>
          <a:xfrm>
            <a:off x="668050" y="337101"/>
            <a:ext cx="13276550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76800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C5769-2ED6-8375-F95B-6F4B69348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F2859B7-567A-FF94-86FA-AB327F1373FE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3990E5C-0CC9-3D84-BFF9-B62FF108F03E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3526DBD-440A-C334-D5D5-8302ABB81573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8B29CDA-4801-CFD8-8053-AACFA77E2D3C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45158AB4-098D-8506-6744-BCB5A4B4F5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237C59D3-18B2-7449-461D-0014E638FB8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C30366E-B472-0321-A514-B2D643C9E833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A63A7B9C-BFA6-BE78-ED73-C85792C44D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B1F88C4A-6940-8CE3-9F8E-39A550BEF61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58425EA-4643-2130-A167-B433016FBDB2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FE9BF59-F82C-0FC0-7F70-2BA9C3E5A74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20CF0E65-0B27-A596-49C8-9971D07CD37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4A4E66A-2C91-9781-C9E0-59DE14875947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E7D1613-D15D-4C36-7F2C-E59AACD78A7E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F782B1EF-F85E-56AF-F967-3801BDB117F3}"/>
              </a:ext>
            </a:extLst>
          </p:cNvPr>
          <p:cNvSpPr/>
          <p:nvPr/>
        </p:nvSpPr>
        <p:spPr>
          <a:xfrm flipH="1">
            <a:off x="7408231" y="1714518"/>
            <a:ext cx="1631859" cy="1305487"/>
          </a:xfrm>
          <a:custGeom>
            <a:avLst/>
            <a:gdLst/>
            <a:ahLst/>
            <a:cxnLst/>
            <a:rect l="l" t="t" r="r" b="b"/>
            <a:pathLst>
              <a:path w="1631859" h="1305487">
                <a:moveTo>
                  <a:pt x="1631860" y="0"/>
                </a:moveTo>
                <a:lnTo>
                  <a:pt x="0" y="0"/>
                </a:lnTo>
                <a:lnTo>
                  <a:pt x="0" y="1305487"/>
                </a:lnTo>
                <a:lnTo>
                  <a:pt x="1631860" y="1305487"/>
                </a:lnTo>
                <a:lnTo>
                  <a:pt x="163186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0501546-E1FD-FC4A-C49F-5DCA567892F0}"/>
              </a:ext>
            </a:extLst>
          </p:cNvPr>
          <p:cNvSpPr/>
          <p:nvPr/>
        </p:nvSpPr>
        <p:spPr>
          <a:xfrm>
            <a:off x="10996072" y="4770971"/>
            <a:ext cx="1406692" cy="1567522"/>
          </a:xfrm>
          <a:custGeom>
            <a:avLst/>
            <a:gdLst/>
            <a:ahLst/>
            <a:cxnLst/>
            <a:rect l="l" t="t" r="r" b="b"/>
            <a:pathLst>
              <a:path w="1406692" h="1567522">
                <a:moveTo>
                  <a:pt x="0" y="0"/>
                </a:moveTo>
                <a:lnTo>
                  <a:pt x="1406693" y="0"/>
                </a:lnTo>
                <a:lnTo>
                  <a:pt x="1406693" y="1567523"/>
                </a:lnTo>
                <a:lnTo>
                  <a:pt x="0" y="156752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066D3C40-8291-5FBF-F663-10EBA485B3BF}"/>
              </a:ext>
            </a:extLst>
          </p:cNvPr>
          <p:cNvSpPr/>
          <p:nvPr/>
        </p:nvSpPr>
        <p:spPr>
          <a:xfrm>
            <a:off x="6939841" y="4304407"/>
            <a:ext cx="1449521" cy="933129"/>
          </a:xfrm>
          <a:custGeom>
            <a:avLst/>
            <a:gdLst/>
            <a:ahLst/>
            <a:cxnLst/>
            <a:rect l="l" t="t" r="r" b="b"/>
            <a:pathLst>
              <a:path w="1449521" h="933129">
                <a:moveTo>
                  <a:pt x="0" y="0"/>
                </a:moveTo>
                <a:lnTo>
                  <a:pt x="1449521" y="0"/>
                </a:lnTo>
                <a:lnTo>
                  <a:pt x="1449521" y="933129"/>
                </a:lnTo>
                <a:lnTo>
                  <a:pt x="0" y="9331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7EA82AC-409F-DF77-4527-2899C0D19D05}"/>
              </a:ext>
            </a:extLst>
          </p:cNvPr>
          <p:cNvSpPr/>
          <p:nvPr/>
        </p:nvSpPr>
        <p:spPr>
          <a:xfrm>
            <a:off x="9509511" y="7636900"/>
            <a:ext cx="1334638" cy="1071047"/>
          </a:xfrm>
          <a:custGeom>
            <a:avLst/>
            <a:gdLst/>
            <a:ahLst/>
            <a:cxnLst/>
            <a:rect l="l" t="t" r="r" b="b"/>
            <a:pathLst>
              <a:path w="1334638" h="1071047">
                <a:moveTo>
                  <a:pt x="0" y="0"/>
                </a:moveTo>
                <a:lnTo>
                  <a:pt x="1334638" y="0"/>
                </a:lnTo>
                <a:lnTo>
                  <a:pt x="1334638" y="1071047"/>
                </a:lnTo>
                <a:lnTo>
                  <a:pt x="0" y="107104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3F8DB5E7-3603-118D-448E-D6E7E02D6C28}"/>
              </a:ext>
            </a:extLst>
          </p:cNvPr>
          <p:cNvSpPr txBox="1"/>
          <p:nvPr/>
        </p:nvSpPr>
        <p:spPr>
          <a:xfrm>
            <a:off x="668050" y="337101"/>
            <a:ext cx="120573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AB04815-2C4F-40BD-E1F7-D0F154FBBD61}"/>
              </a:ext>
            </a:extLst>
          </p:cNvPr>
          <p:cNvSpPr txBox="1"/>
          <p:nvPr/>
        </p:nvSpPr>
        <p:spPr>
          <a:xfrm>
            <a:off x="1430041" y="4699870"/>
            <a:ext cx="3363915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Adloniant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882982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610F-9948-6A91-07DC-BB3F73579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27A8C25-4803-CAD0-19DF-ACDEAC00A386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8FFECD0-793C-F157-7ACC-9EE59090CFE3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6B63A18-1B96-A831-6CC2-B0FD4953B1F0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1C3AF1F-3E38-C1CB-1B64-F41853A92A03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C7505CF1-EFB2-8C5A-2170-D971D35F57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B2CFD30E-469E-A465-BD0A-1DD06EEAE16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3CB03313-565E-16A3-E774-DCD2BE9641AC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4A67610-64C4-66B6-007C-0B0E898EDD6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0A60FD2E-736A-3421-9EA7-542EDBA1A44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E60AC347-28F2-3D45-6456-7C2DE1D593BE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CD67BBB-5946-4999-A71F-57ADE3D4225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CBDEAF2-82F2-0765-0473-8F084007519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3A0991B-3C5C-B80D-09D0-384D857BA38D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83F9398-5A82-A3C3-A20A-3794D482D3C8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2A287E83-6BD0-2D5A-A3E0-21CCD90C72CB}"/>
              </a:ext>
            </a:extLst>
          </p:cNvPr>
          <p:cNvSpPr/>
          <p:nvPr/>
        </p:nvSpPr>
        <p:spPr>
          <a:xfrm>
            <a:off x="6893867" y="1601600"/>
            <a:ext cx="1495495" cy="1271171"/>
          </a:xfrm>
          <a:custGeom>
            <a:avLst/>
            <a:gdLst/>
            <a:ahLst/>
            <a:cxnLst/>
            <a:rect l="l" t="t" r="r" b="b"/>
            <a:pathLst>
              <a:path w="1495495" h="1271171">
                <a:moveTo>
                  <a:pt x="0" y="0"/>
                </a:moveTo>
                <a:lnTo>
                  <a:pt x="1495495" y="0"/>
                </a:lnTo>
                <a:lnTo>
                  <a:pt x="1495495" y="1271171"/>
                </a:lnTo>
                <a:lnTo>
                  <a:pt x="0" y="1271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26EAC64-F98C-727C-62A7-022E38D43353}"/>
              </a:ext>
            </a:extLst>
          </p:cNvPr>
          <p:cNvSpPr/>
          <p:nvPr/>
        </p:nvSpPr>
        <p:spPr>
          <a:xfrm>
            <a:off x="8942853" y="7767933"/>
            <a:ext cx="1790690" cy="893107"/>
          </a:xfrm>
          <a:custGeom>
            <a:avLst/>
            <a:gdLst/>
            <a:ahLst/>
            <a:cxnLst/>
            <a:rect l="l" t="t" r="r" b="b"/>
            <a:pathLst>
              <a:path w="1790690" h="893107">
                <a:moveTo>
                  <a:pt x="0" y="0"/>
                </a:moveTo>
                <a:lnTo>
                  <a:pt x="1790691" y="0"/>
                </a:lnTo>
                <a:lnTo>
                  <a:pt x="1790691" y="893107"/>
                </a:lnTo>
                <a:lnTo>
                  <a:pt x="0" y="8931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18EDA4-E636-5E40-E5EC-E4A7B3ABAE9F}"/>
              </a:ext>
            </a:extLst>
          </p:cNvPr>
          <p:cNvSpPr txBox="1"/>
          <p:nvPr/>
        </p:nvSpPr>
        <p:spPr>
          <a:xfrm>
            <a:off x="668052" y="271747"/>
            <a:ext cx="12285948" cy="1134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96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4D7BD-E3E6-C22A-876A-DE1FD7D0B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76F43F-F680-DE31-AB64-9137960B94AB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578CE587-2CD5-8ABE-8996-65A7CCA28E65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1FEB0A6-A51F-14FD-5C2A-2088A393EF9D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65ED993-3966-DF7B-9BDF-E59A50D2055A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A7DE5338-0156-58B5-6797-4D174EBB1C3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B00E1DA-9755-2D7C-140C-A3AB20351C9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2687D66B-3D4E-AB8C-4F85-F8F3929BA5BE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DD48C09E-47BF-3F11-A946-FFE754C919F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0174CD51-EACF-2C0B-77D9-3B5C14620D4D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53F9AC13-84AD-1AED-84CF-E2431F72CA7D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30100144-7DF4-55EB-6814-8036911E84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45C79A11-E6E8-3BCD-5B1E-38BAF5D94F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4238AC0F-499E-A2DC-CDBD-AE88C1DFECDB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663BC4E-29E5-992F-17A7-1F3F0A21764E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66E6FE63-0556-A625-9161-C42E16647986}"/>
              </a:ext>
            </a:extLst>
          </p:cNvPr>
          <p:cNvSpPr/>
          <p:nvPr/>
        </p:nvSpPr>
        <p:spPr>
          <a:xfrm>
            <a:off x="6893867" y="1601600"/>
            <a:ext cx="1495495" cy="1271171"/>
          </a:xfrm>
          <a:custGeom>
            <a:avLst/>
            <a:gdLst/>
            <a:ahLst/>
            <a:cxnLst/>
            <a:rect l="l" t="t" r="r" b="b"/>
            <a:pathLst>
              <a:path w="1495495" h="1271171">
                <a:moveTo>
                  <a:pt x="0" y="0"/>
                </a:moveTo>
                <a:lnTo>
                  <a:pt x="1495495" y="0"/>
                </a:lnTo>
                <a:lnTo>
                  <a:pt x="1495495" y="1271171"/>
                </a:lnTo>
                <a:lnTo>
                  <a:pt x="0" y="12711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10D265E8-9EF6-B84C-7B24-6562EBD3F10D}"/>
              </a:ext>
            </a:extLst>
          </p:cNvPr>
          <p:cNvSpPr/>
          <p:nvPr/>
        </p:nvSpPr>
        <p:spPr>
          <a:xfrm>
            <a:off x="8942853" y="7767933"/>
            <a:ext cx="1790690" cy="893107"/>
          </a:xfrm>
          <a:custGeom>
            <a:avLst/>
            <a:gdLst/>
            <a:ahLst/>
            <a:cxnLst/>
            <a:rect l="l" t="t" r="r" b="b"/>
            <a:pathLst>
              <a:path w="1790690" h="893107">
                <a:moveTo>
                  <a:pt x="0" y="0"/>
                </a:moveTo>
                <a:lnTo>
                  <a:pt x="1790691" y="0"/>
                </a:lnTo>
                <a:lnTo>
                  <a:pt x="1790691" y="893107"/>
                </a:lnTo>
                <a:lnTo>
                  <a:pt x="0" y="89310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63A199D8-657E-DACC-F07E-3FB943598FE1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D7DFB278-9121-D422-8DDB-1F4D7F773673}"/>
              </a:ext>
            </a:extLst>
          </p:cNvPr>
          <p:cNvSpPr txBox="1"/>
          <p:nvPr/>
        </p:nvSpPr>
        <p:spPr>
          <a:xfrm>
            <a:off x="1430041" y="4699870"/>
            <a:ext cx="4532300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Trafnidiaeth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52442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661BE-0E47-A2A8-A6D0-43ECFDF9C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6F0035A-C41A-4F4A-38A7-1DB5752D35ED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FE0E041-4071-C1E7-F42F-0F6EE3253291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91E2A51-B953-890D-53C3-7182FD4919A8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E446ECB5-4B14-0523-0E5C-7FF0E1E6EDDD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A5C1A2C-645E-D62E-95FE-FA324CA3ED9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8D541967-7AC2-85FF-9477-811CB870CE3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8647403F-05B6-AF8F-3B53-1DAFF9E92D38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95B3876-3007-7CD9-F462-5DCDC5D7487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7B4B5E50-DF91-326E-77A7-79B5C35035C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BD46F5C-D5A5-2655-33CB-E948D5BC500A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04644606-F89F-BD4B-42DE-457EBFB06B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022BB62B-F737-A3BA-E71D-B75BA38A7E8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D170264-F878-84BE-3BAB-1CA6FEEB89C7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6DEB244-B4D4-9B5A-C02A-6226DD156503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69FB5E19-A549-4E77-AB19-073DD4F1F195}"/>
              </a:ext>
            </a:extLst>
          </p:cNvPr>
          <p:cNvSpPr/>
          <p:nvPr/>
        </p:nvSpPr>
        <p:spPr>
          <a:xfrm>
            <a:off x="6692085" y="7113435"/>
            <a:ext cx="3247688" cy="1789181"/>
          </a:xfrm>
          <a:custGeom>
            <a:avLst/>
            <a:gdLst/>
            <a:ahLst/>
            <a:cxnLst/>
            <a:rect l="l" t="t" r="r" b="b"/>
            <a:pathLst>
              <a:path w="3247688" h="1789181">
                <a:moveTo>
                  <a:pt x="0" y="0"/>
                </a:moveTo>
                <a:lnTo>
                  <a:pt x="3247688" y="0"/>
                </a:lnTo>
                <a:lnTo>
                  <a:pt x="3247688" y="1789181"/>
                </a:lnTo>
                <a:lnTo>
                  <a:pt x="0" y="178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DBF77383-6507-0655-CEA7-C0D8F6AC84DD}"/>
              </a:ext>
            </a:extLst>
          </p:cNvPr>
          <p:cNvSpPr/>
          <p:nvPr/>
        </p:nvSpPr>
        <p:spPr>
          <a:xfrm>
            <a:off x="7170652" y="816920"/>
            <a:ext cx="2290553" cy="2311568"/>
          </a:xfrm>
          <a:custGeom>
            <a:avLst/>
            <a:gdLst/>
            <a:ahLst/>
            <a:cxnLst/>
            <a:rect l="l" t="t" r="r" b="b"/>
            <a:pathLst>
              <a:path w="2290553" h="2311568">
                <a:moveTo>
                  <a:pt x="0" y="0"/>
                </a:moveTo>
                <a:lnTo>
                  <a:pt x="2290554" y="0"/>
                </a:lnTo>
                <a:lnTo>
                  <a:pt x="2290554" y="2311568"/>
                </a:lnTo>
                <a:lnTo>
                  <a:pt x="0" y="23115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20AC52D-9C0A-54C0-95DC-1AA99F7B77EA}"/>
              </a:ext>
            </a:extLst>
          </p:cNvPr>
          <p:cNvSpPr/>
          <p:nvPr/>
        </p:nvSpPr>
        <p:spPr>
          <a:xfrm>
            <a:off x="8192099" y="4906010"/>
            <a:ext cx="951901" cy="1338991"/>
          </a:xfrm>
          <a:custGeom>
            <a:avLst/>
            <a:gdLst/>
            <a:ahLst/>
            <a:cxnLst/>
            <a:rect l="l" t="t" r="r" b="b"/>
            <a:pathLst>
              <a:path w="951901" h="1338991">
                <a:moveTo>
                  <a:pt x="0" y="0"/>
                </a:moveTo>
                <a:lnTo>
                  <a:pt x="951901" y="0"/>
                </a:lnTo>
                <a:lnTo>
                  <a:pt x="951901" y="1338991"/>
                </a:lnTo>
                <a:lnTo>
                  <a:pt x="0" y="133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32524693-147E-6470-8D7C-84B916FE334F}"/>
              </a:ext>
            </a:extLst>
          </p:cNvPr>
          <p:cNvSpPr txBox="1"/>
          <p:nvPr/>
        </p:nvSpPr>
        <p:spPr>
          <a:xfrm>
            <a:off x="668051" y="337101"/>
            <a:ext cx="10848352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EC8182C0-94CB-077A-9245-020E24B02DE0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31777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F35B0-B6B5-CDDE-0F54-121D6D810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08514D-6055-3B02-F8DB-E21316B276CE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5C4BE18-34B6-2081-BBD7-4EB72B399FD3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3651DFA-90FA-C169-068A-15754C57AAA8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4041607B-CFBA-F300-A755-3DD45C5B5874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7051CD7B-852E-D73E-0ABC-F6C0502DFCA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93B5DD87-9419-5E66-2485-5829D8493B43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645635AA-475F-1787-F3C1-3E1BC747016C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176616C8-8329-A6D8-5EC4-EED92D4076B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530FE6C-9775-D9E5-395E-CE43DB3170F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CCD58811-F57A-123A-C4DD-39113ECD3EA8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B5C152AC-A454-016E-F839-AE5B1203782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650F7B9B-EE4F-D7CD-1636-3199D3192D7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858E3EC-0CB4-C236-4FCE-B492E17D91F2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1960C519-C99A-A9BE-F632-8B61DB380603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E4721C01-8161-5E99-C46B-2D2D9939F376}"/>
              </a:ext>
            </a:extLst>
          </p:cNvPr>
          <p:cNvSpPr/>
          <p:nvPr/>
        </p:nvSpPr>
        <p:spPr>
          <a:xfrm>
            <a:off x="6692085" y="7113435"/>
            <a:ext cx="3247688" cy="1789181"/>
          </a:xfrm>
          <a:custGeom>
            <a:avLst/>
            <a:gdLst/>
            <a:ahLst/>
            <a:cxnLst/>
            <a:rect l="l" t="t" r="r" b="b"/>
            <a:pathLst>
              <a:path w="3247688" h="1789181">
                <a:moveTo>
                  <a:pt x="0" y="0"/>
                </a:moveTo>
                <a:lnTo>
                  <a:pt x="3247688" y="0"/>
                </a:lnTo>
                <a:lnTo>
                  <a:pt x="3247688" y="1789181"/>
                </a:lnTo>
                <a:lnTo>
                  <a:pt x="0" y="17891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6B7B70A-0BD1-8E6A-1320-8DCE56D83CFB}"/>
              </a:ext>
            </a:extLst>
          </p:cNvPr>
          <p:cNvSpPr/>
          <p:nvPr/>
        </p:nvSpPr>
        <p:spPr>
          <a:xfrm>
            <a:off x="7170652" y="816920"/>
            <a:ext cx="2290553" cy="2311568"/>
          </a:xfrm>
          <a:custGeom>
            <a:avLst/>
            <a:gdLst/>
            <a:ahLst/>
            <a:cxnLst/>
            <a:rect l="l" t="t" r="r" b="b"/>
            <a:pathLst>
              <a:path w="2290553" h="2311568">
                <a:moveTo>
                  <a:pt x="0" y="0"/>
                </a:moveTo>
                <a:lnTo>
                  <a:pt x="2290554" y="0"/>
                </a:lnTo>
                <a:lnTo>
                  <a:pt x="2290554" y="2311568"/>
                </a:lnTo>
                <a:lnTo>
                  <a:pt x="0" y="23115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52E8B8C0-2CB8-8234-D6F9-78DC8403655F}"/>
              </a:ext>
            </a:extLst>
          </p:cNvPr>
          <p:cNvSpPr/>
          <p:nvPr/>
        </p:nvSpPr>
        <p:spPr>
          <a:xfrm>
            <a:off x="8192099" y="4906010"/>
            <a:ext cx="951901" cy="1338991"/>
          </a:xfrm>
          <a:custGeom>
            <a:avLst/>
            <a:gdLst/>
            <a:ahLst/>
            <a:cxnLst/>
            <a:rect l="l" t="t" r="r" b="b"/>
            <a:pathLst>
              <a:path w="951901" h="1338991">
                <a:moveTo>
                  <a:pt x="0" y="0"/>
                </a:moveTo>
                <a:lnTo>
                  <a:pt x="951901" y="0"/>
                </a:lnTo>
                <a:lnTo>
                  <a:pt x="951901" y="1338991"/>
                </a:lnTo>
                <a:lnTo>
                  <a:pt x="0" y="13389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02F6F40-9233-5E7C-BDAF-695D46485DA7}"/>
              </a:ext>
            </a:extLst>
          </p:cNvPr>
          <p:cNvSpPr/>
          <p:nvPr/>
        </p:nvSpPr>
        <p:spPr>
          <a:xfrm>
            <a:off x="12013325" y="3308109"/>
            <a:ext cx="3065887" cy="2993072"/>
          </a:xfrm>
          <a:custGeom>
            <a:avLst/>
            <a:gdLst/>
            <a:ahLst/>
            <a:cxnLst/>
            <a:rect l="l" t="t" r="r" b="b"/>
            <a:pathLst>
              <a:path w="3065887" h="2993072">
                <a:moveTo>
                  <a:pt x="0" y="0"/>
                </a:moveTo>
                <a:lnTo>
                  <a:pt x="3065887" y="0"/>
                </a:lnTo>
                <a:lnTo>
                  <a:pt x="3065887" y="2993072"/>
                </a:lnTo>
                <a:lnTo>
                  <a:pt x="0" y="299307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D85163AF-5D48-85C4-01BE-6B3100A10588}"/>
              </a:ext>
            </a:extLst>
          </p:cNvPr>
          <p:cNvSpPr txBox="1"/>
          <p:nvPr/>
        </p:nvSpPr>
        <p:spPr>
          <a:xfrm>
            <a:off x="1430041" y="4699870"/>
            <a:ext cx="4532300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Bwyd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23030BDA-5C13-FFF6-77F3-55C44F705513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347597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39E7-9891-EA5E-DBE1-7316E79D4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D3D327-A570-F8DB-68FB-4D5375184864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173D8B9-969E-C1D6-17ED-8B60D20288E1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3A508B6-2698-74DE-30BC-C8C1469D5740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938E6C1C-97E9-1D57-FA62-1D6F5B97505C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D4E9A4B3-CC67-6D33-6C39-422B05E539C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E0EBEF0A-0820-447F-726B-C533CD6B705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F0CB3EB-D798-2220-A5E1-BCD5A6C397EA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2F2826C7-8573-DBD8-6454-723CBD5A81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9ADE531C-5B45-E3F3-A2BB-5362499E586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FC0F9319-E948-6E4D-DA95-7E6E1F859812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E46BA21-21C0-D69A-65A5-AAEAA6E6D9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B96CCE3E-2E78-C097-6A86-A26A99DA2B4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7BFBDAB3-15CB-63E4-6AE0-9A9045DAEA85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C3865B23-5D7D-98C9-277D-62BD1DC3BCA7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8707B48-5DB6-AD22-D09D-C1BC24025D37}"/>
              </a:ext>
            </a:extLst>
          </p:cNvPr>
          <p:cNvSpPr/>
          <p:nvPr/>
        </p:nvSpPr>
        <p:spPr>
          <a:xfrm>
            <a:off x="7832116" y="3235049"/>
            <a:ext cx="2318099" cy="1408245"/>
          </a:xfrm>
          <a:custGeom>
            <a:avLst/>
            <a:gdLst/>
            <a:ahLst/>
            <a:cxnLst/>
            <a:rect l="l" t="t" r="r" b="b"/>
            <a:pathLst>
              <a:path w="2318099" h="1408245">
                <a:moveTo>
                  <a:pt x="0" y="0"/>
                </a:moveTo>
                <a:lnTo>
                  <a:pt x="2318100" y="0"/>
                </a:lnTo>
                <a:lnTo>
                  <a:pt x="2318100" y="1408245"/>
                </a:lnTo>
                <a:lnTo>
                  <a:pt x="0" y="1408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63D31ED5-61AD-3B66-ECB1-A14CB1127CDD}"/>
              </a:ext>
            </a:extLst>
          </p:cNvPr>
          <p:cNvSpPr/>
          <p:nvPr/>
        </p:nvSpPr>
        <p:spPr>
          <a:xfrm>
            <a:off x="7730518" y="6912363"/>
            <a:ext cx="1607988" cy="1659858"/>
          </a:xfrm>
          <a:custGeom>
            <a:avLst/>
            <a:gdLst/>
            <a:ahLst/>
            <a:cxnLst/>
            <a:rect l="l" t="t" r="r" b="b"/>
            <a:pathLst>
              <a:path w="1607988" h="1659858">
                <a:moveTo>
                  <a:pt x="0" y="0"/>
                </a:moveTo>
                <a:lnTo>
                  <a:pt x="1607987" y="0"/>
                </a:lnTo>
                <a:lnTo>
                  <a:pt x="1607987" y="1659858"/>
                </a:lnTo>
                <a:lnTo>
                  <a:pt x="0" y="1659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FE7AEE18-A4B3-AABE-77E3-C46CD3D925CE}"/>
              </a:ext>
            </a:extLst>
          </p:cNvPr>
          <p:cNvSpPr/>
          <p:nvPr/>
        </p:nvSpPr>
        <p:spPr>
          <a:xfrm>
            <a:off x="13383303" y="3939171"/>
            <a:ext cx="2374905" cy="2827268"/>
          </a:xfrm>
          <a:custGeom>
            <a:avLst/>
            <a:gdLst/>
            <a:ahLst/>
            <a:cxnLst/>
            <a:rect l="l" t="t" r="r" b="b"/>
            <a:pathLst>
              <a:path w="2374905" h="2827268">
                <a:moveTo>
                  <a:pt x="0" y="0"/>
                </a:moveTo>
                <a:lnTo>
                  <a:pt x="2374904" y="0"/>
                </a:lnTo>
                <a:lnTo>
                  <a:pt x="2374904" y="2827268"/>
                </a:lnTo>
                <a:lnTo>
                  <a:pt x="0" y="2827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577BE34F-D907-13B6-DA78-FFB4EB708AD2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05321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C86C-369B-5930-5AE7-30252CC68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4EA722-5E9C-4388-341D-F433787B416A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FADBDAF6-61C3-1F67-296F-D14A5A717520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335D69B-1B93-1C35-42ED-C6641D38BBA5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1097BE34-BD0A-2383-B4E1-E117714FDA97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5739BB6B-29F7-F679-0FDA-8DA9A1CDCF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6C8BEC1D-8276-75DF-5BE5-37F6F59AA13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109495A2-DAD6-FDA7-D485-F4669B8AD649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91D1C6AA-A229-00C9-1799-C5EDE959CC8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1C056E7A-63EF-1B6F-1CE9-4E893FFF2F5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25E73F92-1407-9D85-665F-824D2D5F1F19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7BFE0F60-1C6C-A980-6536-E1FF6DBD1B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CC130E4D-802C-929C-49F9-17D5D23083D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FE024CC-1D17-13D5-3F28-4E8BF73CB5FF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5A2C2325-D3C1-0EA3-3B1D-C48A4A410B26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684E66C0-2920-39D1-7344-9F41BD368A6B}"/>
              </a:ext>
            </a:extLst>
          </p:cNvPr>
          <p:cNvSpPr/>
          <p:nvPr/>
        </p:nvSpPr>
        <p:spPr>
          <a:xfrm>
            <a:off x="7832116" y="3235049"/>
            <a:ext cx="2318099" cy="1408245"/>
          </a:xfrm>
          <a:custGeom>
            <a:avLst/>
            <a:gdLst/>
            <a:ahLst/>
            <a:cxnLst/>
            <a:rect l="l" t="t" r="r" b="b"/>
            <a:pathLst>
              <a:path w="2318099" h="1408245">
                <a:moveTo>
                  <a:pt x="0" y="0"/>
                </a:moveTo>
                <a:lnTo>
                  <a:pt x="2318100" y="0"/>
                </a:lnTo>
                <a:lnTo>
                  <a:pt x="2318100" y="1408245"/>
                </a:lnTo>
                <a:lnTo>
                  <a:pt x="0" y="1408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6E26956-3CF4-2E4C-E499-CB689D1B1067}"/>
              </a:ext>
            </a:extLst>
          </p:cNvPr>
          <p:cNvSpPr/>
          <p:nvPr/>
        </p:nvSpPr>
        <p:spPr>
          <a:xfrm>
            <a:off x="7730518" y="6912363"/>
            <a:ext cx="1607988" cy="1659858"/>
          </a:xfrm>
          <a:custGeom>
            <a:avLst/>
            <a:gdLst/>
            <a:ahLst/>
            <a:cxnLst/>
            <a:rect l="l" t="t" r="r" b="b"/>
            <a:pathLst>
              <a:path w="1607988" h="1659858">
                <a:moveTo>
                  <a:pt x="0" y="0"/>
                </a:moveTo>
                <a:lnTo>
                  <a:pt x="1607987" y="0"/>
                </a:lnTo>
                <a:lnTo>
                  <a:pt x="1607987" y="1659858"/>
                </a:lnTo>
                <a:lnTo>
                  <a:pt x="0" y="16598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ACF92AF-8CAA-8A26-F0A8-BF74D9A73CEC}"/>
              </a:ext>
            </a:extLst>
          </p:cNvPr>
          <p:cNvSpPr/>
          <p:nvPr/>
        </p:nvSpPr>
        <p:spPr>
          <a:xfrm>
            <a:off x="13383303" y="3939171"/>
            <a:ext cx="2374905" cy="2827268"/>
          </a:xfrm>
          <a:custGeom>
            <a:avLst/>
            <a:gdLst/>
            <a:ahLst/>
            <a:cxnLst/>
            <a:rect l="l" t="t" r="r" b="b"/>
            <a:pathLst>
              <a:path w="2374905" h="2827268">
                <a:moveTo>
                  <a:pt x="0" y="0"/>
                </a:moveTo>
                <a:lnTo>
                  <a:pt x="2374904" y="0"/>
                </a:lnTo>
                <a:lnTo>
                  <a:pt x="2374904" y="2827268"/>
                </a:lnTo>
                <a:lnTo>
                  <a:pt x="0" y="28272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828E930D-7489-19F0-37D0-FA4CFEF5AE20}"/>
              </a:ext>
            </a:extLst>
          </p:cNvPr>
          <p:cNvSpPr txBox="1"/>
          <p:nvPr/>
        </p:nvSpPr>
        <p:spPr>
          <a:xfrm>
            <a:off x="1430041" y="4699870"/>
            <a:ext cx="4532300" cy="1723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Pŵer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Trydan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dŵr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57ACF7C7-F5DB-D134-8DD9-9C69753706F7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9590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DFB4C-28DF-2233-EC5B-EA0C3F0F4F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BA42C67-CA6F-79B1-D8C5-DFBBACD81048}"/>
              </a:ext>
            </a:extLst>
          </p:cNvPr>
          <p:cNvSpPr/>
          <p:nvPr/>
        </p:nvSpPr>
        <p:spPr>
          <a:xfrm>
            <a:off x="1714500" y="2324100"/>
            <a:ext cx="14859000" cy="4419600"/>
          </a:xfrm>
          <a:prstGeom prst="roundRect">
            <a:avLst/>
          </a:prstGeom>
          <a:solidFill>
            <a:srgbClr val="0C4154"/>
          </a:solidFill>
          <a:ln>
            <a:solidFill>
              <a:srgbClr val="0C41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C3002E-F9B7-3AA3-10A7-2785F4963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C7E68F2-7A72-0CBC-CDCE-3397120AF3F9}"/>
              </a:ext>
            </a:extLst>
          </p:cNvPr>
          <p:cNvSpPr/>
          <p:nvPr/>
        </p:nvSpPr>
        <p:spPr>
          <a:xfrm>
            <a:off x="13942393" y="3324992"/>
            <a:ext cx="4843114" cy="3335694"/>
          </a:xfrm>
          <a:custGeom>
            <a:avLst/>
            <a:gdLst/>
            <a:ahLst/>
            <a:cxnLst/>
            <a:rect l="l" t="t" r="r" b="b"/>
            <a:pathLst>
              <a:path w="4843114" h="3335694">
                <a:moveTo>
                  <a:pt x="0" y="0"/>
                </a:moveTo>
                <a:lnTo>
                  <a:pt x="4843113" y="0"/>
                </a:lnTo>
                <a:lnTo>
                  <a:pt x="4843113" y="3335695"/>
                </a:lnTo>
                <a:lnTo>
                  <a:pt x="0" y="333569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9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4CD1FC74-0A89-06D2-6A4C-49160DBF904A}"/>
              </a:ext>
            </a:extLst>
          </p:cNvPr>
          <p:cNvSpPr/>
          <p:nvPr/>
        </p:nvSpPr>
        <p:spPr>
          <a:xfrm flipH="1" flipV="1">
            <a:off x="88146" y="4992839"/>
            <a:ext cx="4198742" cy="2891884"/>
          </a:xfrm>
          <a:custGeom>
            <a:avLst/>
            <a:gdLst/>
            <a:ahLst/>
            <a:cxnLst/>
            <a:rect l="l" t="t" r="r" b="b"/>
            <a:pathLst>
              <a:path w="4198742" h="2891884">
                <a:moveTo>
                  <a:pt x="4198742" y="2891884"/>
                </a:moveTo>
                <a:lnTo>
                  <a:pt x="0" y="2891884"/>
                </a:lnTo>
                <a:lnTo>
                  <a:pt x="0" y="0"/>
                </a:lnTo>
                <a:lnTo>
                  <a:pt x="4198742" y="0"/>
                </a:lnTo>
                <a:lnTo>
                  <a:pt x="4198742" y="2891884"/>
                </a:lnTo>
                <a:close/>
              </a:path>
            </a:pathLst>
          </a:custGeom>
          <a:blipFill>
            <a:blip>
              <a:alphaModFix amt="59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E11D10A-BEE8-A53E-BB62-98ED77979AF6}"/>
              </a:ext>
            </a:extLst>
          </p:cNvPr>
          <p:cNvSpPr/>
          <p:nvPr/>
        </p:nvSpPr>
        <p:spPr>
          <a:xfrm>
            <a:off x="2187517" y="2860977"/>
            <a:ext cx="13966883" cy="333569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C415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51143-5769-1DFE-6F24-E015DC25A033}"/>
              </a:ext>
            </a:extLst>
          </p:cNvPr>
          <p:cNvSpPr txBox="1"/>
          <p:nvPr/>
        </p:nvSpPr>
        <p:spPr>
          <a:xfrm>
            <a:off x="2187517" y="3193017"/>
            <a:ext cx="13335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Deall o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ble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mae’n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dwr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yn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dod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. </a:t>
            </a:r>
          </a:p>
          <a:p>
            <a:pPr algn="l" rtl="0"/>
            <a:endParaRPr lang="en-GB" sz="3200" dirty="0">
              <a:solidFill>
                <a:srgbClr val="000000"/>
              </a:solidFill>
              <a:latin typeface="Raleway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Deall pa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fuddion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mae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afonydd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yn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ei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gynnig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i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fodau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dynol</a:t>
            </a:r>
            <a:endParaRPr lang="en-GB" sz="3200" dirty="0">
              <a:solidFill>
                <a:srgbClr val="000000"/>
              </a:solidFill>
              <a:latin typeface="Raleway" pitchFamily="2" charset="0"/>
            </a:endParaRPr>
          </a:p>
          <a:p>
            <a:pPr algn="l" rtl="0"/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endParaRPr lang="en-GB" sz="32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Deall y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problemau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sy’n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codi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pan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nid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yw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afonydd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yn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r>
              <a:rPr lang="en-GB" sz="3200" dirty="0" err="1">
                <a:solidFill>
                  <a:srgbClr val="000000"/>
                </a:solidFill>
                <a:latin typeface="Raleway" pitchFamily="2" charset="0"/>
              </a:rPr>
              <a:t>iach</a:t>
            </a:r>
            <a:r>
              <a:rPr lang="en-GB" sz="3200" dirty="0">
                <a:solidFill>
                  <a:srgbClr val="000000"/>
                </a:solidFill>
                <a:latin typeface="Raleway" pitchFamily="2" charset="0"/>
              </a:rPr>
              <a:t> </a:t>
            </a:r>
            <a:endParaRPr lang="en-GB" sz="3200" dirty="0">
              <a:effectLst/>
              <a:latin typeface="Raleway" pitchFamily="2" charset="0"/>
            </a:endParaRPr>
          </a:p>
        </p:txBody>
      </p:sp>
      <p:sp>
        <p:nvSpPr>
          <p:cNvPr id="10" name="TextBox 27">
            <a:extLst>
              <a:ext uri="{FF2B5EF4-FFF2-40B4-BE49-F238E27FC236}">
                <a16:creationId xmlns:a16="http://schemas.microsoft.com/office/drawing/2014/main" id="{E95764C7-C801-0EF3-E973-37E37DA70F0E}"/>
              </a:ext>
            </a:extLst>
          </p:cNvPr>
          <p:cNvSpPr txBox="1"/>
          <p:nvPr/>
        </p:nvSpPr>
        <p:spPr>
          <a:xfrm>
            <a:off x="1524000" y="1406712"/>
            <a:ext cx="12819349" cy="852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  <a:spcBef>
                <a:spcPct val="0"/>
              </a:spcBef>
            </a:pPr>
            <a:r>
              <a:rPr lang="en-GB" sz="5400" b="1" dirty="0"/>
              <a:t>ERBYN DIWEDD Y GWEITHDY, BYDDWN YN...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grpSp>
        <p:nvGrpSpPr>
          <p:cNvPr id="11" name="Group 12">
            <a:extLst>
              <a:ext uri="{FF2B5EF4-FFF2-40B4-BE49-F238E27FC236}">
                <a16:creationId xmlns:a16="http://schemas.microsoft.com/office/drawing/2014/main" id="{63C54E32-5710-5669-E6A7-9158254F2A3B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2" name="Group 13">
              <a:extLst>
                <a:ext uri="{FF2B5EF4-FFF2-40B4-BE49-F238E27FC236}">
                  <a16:creationId xmlns:a16="http://schemas.microsoft.com/office/drawing/2014/main" id="{812F47D9-C948-FDF4-6FD4-50E19222BDDA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21" name="Freeform 14">
                <a:extLst>
                  <a:ext uri="{FF2B5EF4-FFF2-40B4-BE49-F238E27FC236}">
                    <a16:creationId xmlns:a16="http://schemas.microsoft.com/office/drawing/2014/main" id="{4588F51F-E578-FB32-3121-5C33F46AC3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" name="TextBox 15">
                <a:extLst>
                  <a:ext uri="{FF2B5EF4-FFF2-40B4-BE49-F238E27FC236}">
                    <a16:creationId xmlns:a16="http://schemas.microsoft.com/office/drawing/2014/main" id="{961775E5-15DE-055D-72EC-3558B32CBFF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id="{075777FD-36E0-9C5A-EB31-25D97E722E16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9" name="Freeform 17">
                <a:extLst>
                  <a:ext uri="{FF2B5EF4-FFF2-40B4-BE49-F238E27FC236}">
                    <a16:creationId xmlns:a16="http://schemas.microsoft.com/office/drawing/2014/main" id="{93F8CE01-2741-795F-AF49-6B14334534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" name="TextBox 18">
                <a:extLst>
                  <a:ext uri="{FF2B5EF4-FFF2-40B4-BE49-F238E27FC236}">
                    <a16:creationId xmlns:a16="http://schemas.microsoft.com/office/drawing/2014/main" id="{CD7BDB05-DF3E-5D08-0ED3-553B8A4FB99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4" name="Group 19">
              <a:extLst>
                <a:ext uri="{FF2B5EF4-FFF2-40B4-BE49-F238E27FC236}">
                  <a16:creationId xmlns:a16="http://schemas.microsoft.com/office/drawing/2014/main" id="{799B6C50-A7E4-5456-0A3E-84B3FEFE37A0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EC7B9C27-D1D1-304E-63C3-144019ED1DD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21">
                <a:extLst>
                  <a:ext uri="{FF2B5EF4-FFF2-40B4-BE49-F238E27FC236}">
                    <a16:creationId xmlns:a16="http://schemas.microsoft.com/office/drawing/2014/main" id="{000322E9-261A-5EDC-CD4F-8B2A93EF0936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A6B5965D-F2C0-CE5C-98E3-7ED81B2B5CA8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9A5643CD-4153-EFBF-DA33-D6C8441AABA5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1642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DA542-56DA-633A-0C6F-A8091EED2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096CAE7-056E-BA1B-3968-72C225394153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3374C0F-D5DD-A519-F952-345E3F9DC04C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A06C124-5523-BB26-40D0-A714B6B7729D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666CA396-851D-A6F3-E9CD-DB1C89853448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B75B54F8-DAED-ACD0-5F89-E9FB1E15564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4ABC5968-7EE2-2E09-0A90-2B01B66120F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50CCB359-409D-6E98-9539-E2B3DC559688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CE36C9D9-FC1B-6530-1BF6-B5613517E88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B54023C2-41E9-2C5F-079D-6399EFCDCFF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40428106-6D38-BB71-7CEF-09ED6B63A016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46FDE349-709C-8ED9-159B-585479D098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720DD0F9-884A-9160-D01B-DB6596769D9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672D95D-965A-9371-1C84-BE2ACDCB83B9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ED0E6BE7-DD1D-EF25-BF7A-C13390A0343D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C4E26492-B5EE-F533-A219-A4ED0F5C86C0}"/>
              </a:ext>
            </a:extLst>
          </p:cNvPr>
          <p:cNvSpPr/>
          <p:nvPr/>
        </p:nvSpPr>
        <p:spPr>
          <a:xfrm rot="-8488707">
            <a:off x="13263618" y="7720855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9"/>
                </a:lnTo>
                <a:lnTo>
                  <a:pt x="0" y="1343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3C3F208-0D3A-4C6D-F782-9D7AF0A2108E}"/>
              </a:ext>
            </a:extLst>
          </p:cNvPr>
          <p:cNvSpPr/>
          <p:nvPr/>
        </p:nvSpPr>
        <p:spPr>
          <a:xfrm rot="-8488707">
            <a:off x="11495091" y="5401017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51E9DA3-57B0-D233-5E03-121E8AEE0AA9}"/>
              </a:ext>
            </a:extLst>
          </p:cNvPr>
          <p:cNvSpPr/>
          <p:nvPr/>
        </p:nvSpPr>
        <p:spPr>
          <a:xfrm rot="-10247272">
            <a:off x="9412316" y="4420781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72B43A2-FA11-06A0-D265-FCC97BB1AA0B}"/>
              </a:ext>
            </a:extLst>
          </p:cNvPr>
          <p:cNvSpPr/>
          <p:nvPr/>
        </p:nvSpPr>
        <p:spPr>
          <a:xfrm>
            <a:off x="10598075" y="4012536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0ABEFA29-21B6-7DE3-2AF5-D1C4A6AC199F}"/>
              </a:ext>
            </a:extLst>
          </p:cNvPr>
          <p:cNvSpPr/>
          <p:nvPr/>
        </p:nvSpPr>
        <p:spPr>
          <a:xfrm>
            <a:off x="12122058" y="5367187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42AC3EC9-6C0B-BF1D-13E9-20C87E0C4D81}"/>
              </a:ext>
            </a:extLst>
          </p:cNvPr>
          <p:cNvSpPr/>
          <p:nvPr/>
        </p:nvSpPr>
        <p:spPr>
          <a:xfrm rot="-8488707">
            <a:off x="14977044" y="10052891"/>
            <a:ext cx="3049851" cy="1425806"/>
          </a:xfrm>
          <a:custGeom>
            <a:avLst/>
            <a:gdLst/>
            <a:ahLst/>
            <a:cxnLst/>
            <a:rect l="l" t="t" r="r" b="b"/>
            <a:pathLst>
              <a:path w="3049851" h="1425806">
                <a:moveTo>
                  <a:pt x="0" y="0"/>
                </a:moveTo>
                <a:lnTo>
                  <a:pt x="3049851" y="0"/>
                </a:lnTo>
                <a:lnTo>
                  <a:pt x="3049851" y="1425805"/>
                </a:lnTo>
                <a:lnTo>
                  <a:pt x="0" y="14258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588DBEE4-9752-928B-3521-6B69BA6E4532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4090707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B36B-28B9-922C-8CAE-CDF7E3569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A1E85C-BAE2-E11A-89C1-406270E586B3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3DD10779-C859-9526-F595-8ECD778FFCFA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569C633-F72D-8ABF-36A9-54F5E3BDD856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7757E388-FE97-44A6-6ED6-6B7301591E1E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6" name="Freeform 6">
                <a:extLst>
                  <a:ext uri="{FF2B5EF4-FFF2-40B4-BE49-F238E27FC236}">
                    <a16:creationId xmlns:a16="http://schemas.microsoft.com/office/drawing/2014/main" id="{FF627FD9-1AD7-A13A-4D41-C72A4091920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" name="TextBox 7">
                <a:extLst>
                  <a:ext uri="{FF2B5EF4-FFF2-40B4-BE49-F238E27FC236}">
                    <a16:creationId xmlns:a16="http://schemas.microsoft.com/office/drawing/2014/main" id="{F2E71E73-A3DD-BBD2-200C-FFE781D3FC6C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39F4CF47-C0DD-038A-F0F8-DA0781D384AC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9" name="Freeform 9">
                <a:extLst>
                  <a:ext uri="{FF2B5EF4-FFF2-40B4-BE49-F238E27FC236}">
                    <a16:creationId xmlns:a16="http://schemas.microsoft.com/office/drawing/2014/main" id="{6F2DDDED-CBCB-8152-5CF3-5A31D94E28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" name="TextBox 10">
                <a:extLst>
                  <a:ext uri="{FF2B5EF4-FFF2-40B4-BE49-F238E27FC236}">
                    <a16:creationId xmlns:a16="http://schemas.microsoft.com/office/drawing/2014/main" id="{398A77D0-B10B-561B-0A38-2C4DF6E6690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1" name="Group 11">
              <a:extLst>
                <a:ext uri="{FF2B5EF4-FFF2-40B4-BE49-F238E27FC236}">
                  <a16:creationId xmlns:a16="http://schemas.microsoft.com/office/drawing/2014/main" id="{5473149F-E270-D3C9-3F74-A54CAA842DE6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E19B6DCD-3A00-CF92-F1E5-0547C025478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B70C0827-C61E-B9C7-9BB4-44588D1FC5AB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D737E3B-99FC-A0B5-86E0-AAFE48119B04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48846821-2EE7-623F-1808-A8FF1122492A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5" name="Freeform 25">
            <a:extLst>
              <a:ext uri="{FF2B5EF4-FFF2-40B4-BE49-F238E27FC236}">
                <a16:creationId xmlns:a16="http://schemas.microsoft.com/office/drawing/2014/main" id="{059098A3-69E2-30A5-628C-2C44386EC5A3}"/>
              </a:ext>
            </a:extLst>
          </p:cNvPr>
          <p:cNvSpPr/>
          <p:nvPr/>
        </p:nvSpPr>
        <p:spPr>
          <a:xfrm rot="-8488707">
            <a:off x="13263618" y="7720855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9"/>
                </a:lnTo>
                <a:lnTo>
                  <a:pt x="0" y="1343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19E215E5-FB4E-7C5C-8658-F1A693090B84}"/>
              </a:ext>
            </a:extLst>
          </p:cNvPr>
          <p:cNvSpPr/>
          <p:nvPr/>
        </p:nvSpPr>
        <p:spPr>
          <a:xfrm rot="-8488707">
            <a:off x="11495091" y="5401017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A2CB8924-DA63-32D2-274E-9E6F9AD42AD6}"/>
              </a:ext>
            </a:extLst>
          </p:cNvPr>
          <p:cNvSpPr/>
          <p:nvPr/>
        </p:nvSpPr>
        <p:spPr>
          <a:xfrm rot="-10247272">
            <a:off x="9412316" y="4420781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55D658C1-19DB-DF0C-10FD-214C9AFE8875}"/>
              </a:ext>
            </a:extLst>
          </p:cNvPr>
          <p:cNvSpPr/>
          <p:nvPr/>
        </p:nvSpPr>
        <p:spPr>
          <a:xfrm>
            <a:off x="10598075" y="4012536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E843FB1B-34B3-0ADF-1CE5-21BB3C016986}"/>
              </a:ext>
            </a:extLst>
          </p:cNvPr>
          <p:cNvSpPr txBox="1"/>
          <p:nvPr/>
        </p:nvSpPr>
        <p:spPr>
          <a:xfrm>
            <a:off x="1430040" y="4699870"/>
            <a:ext cx="4818359" cy="8256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Rheoli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llifogydd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76263078-2F3D-8300-0A75-0A65271B1279}"/>
              </a:ext>
            </a:extLst>
          </p:cNvPr>
          <p:cNvSpPr/>
          <p:nvPr/>
        </p:nvSpPr>
        <p:spPr>
          <a:xfrm>
            <a:off x="12122058" y="5367187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D2F04D31-8CAE-433D-2F3C-31EA2B18434B}"/>
              </a:ext>
            </a:extLst>
          </p:cNvPr>
          <p:cNvSpPr/>
          <p:nvPr/>
        </p:nvSpPr>
        <p:spPr>
          <a:xfrm rot="-8488707">
            <a:off x="14977044" y="10052891"/>
            <a:ext cx="3049851" cy="1425806"/>
          </a:xfrm>
          <a:custGeom>
            <a:avLst/>
            <a:gdLst/>
            <a:ahLst/>
            <a:cxnLst/>
            <a:rect l="l" t="t" r="r" b="b"/>
            <a:pathLst>
              <a:path w="3049851" h="1425806">
                <a:moveTo>
                  <a:pt x="0" y="0"/>
                </a:moveTo>
                <a:lnTo>
                  <a:pt x="3049851" y="0"/>
                </a:lnTo>
                <a:lnTo>
                  <a:pt x="3049851" y="1425805"/>
                </a:lnTo>
                <a:lnTo>
                  <a:pt x="0" y="14258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925F0083-7984-02B2-CF7F-EC6A0053FCD5}"/>
              </a:ext>
            </a:extLst>
          </p:cNvPr>
          <p:cNvSpPr txBox="1"/>
          <p:nvPr/>
        </p:nvSpPr>
        <p:spPr>
          <a:xfrm>
            <a:off x="668050" y="337101"/>
            <a:ext cx="12209749" cy="1723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Beth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arall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darparu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7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ni</a:t>
            </a:r>
            <a:r>
              <a:rPr lang="en-US" sz="4970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? </a:t>
            </a:r>
          </a:p>
          <a:p>
            <a:pPr algn="l">
              <a:lnSpc>
                <a:spcPts val="6956"/>
              </a:lnSpc>
              <a:spcBef>
                <a:spcPct val="0"/>
              </a:spcBef>
            </a:pP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273342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EF95A-E9F2-56E5-0913-B9E236816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F455F30-F668-F677-2FB1-FBECD81BFAE7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A24B7D1-FCD1-13F5-8548-FB70DFC9181C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570FBC5E-F3E5-AD56-3436-E09694B6743B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CC2EEF65-DBA2-3A67-AB37-D934FE31D5B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EDA93271-D82E-433D-3F6A-53D0B2A8E2D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803F5DD-CAEC-646E-8ACB-436574A08CCE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5AD69B56-69A6-344B-274B-365252ED557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9C318D53-F664-A092-A86D-A099A4D643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45CB0B4-A06C-6251-A0D5-DD465EDF98EF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41D4B38-E917-5290-CB09-E11D66039B2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3BDFF781-457B-4798-5DD8-CD566E6AA0D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544A7857-9C49-1D3E-A4ED-2268A92E5E8D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F16A648-195D-597E-A5B1-F5DAE9DFD797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571D1220-8A41-9EF8-2BCE-B4843BBF6EBA}"/>
              </a:ext>
            </a:extLst>
          </p:cNvPr>
          <p:cNvSpPr/>
          <p:nvPr/>
        </p:nvSpPr>
        <p:spPr>
          <a:xfrm rot="-8488707">
            <a:off x="13263618" y="7720855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9"/>
                </a:lnTo>
                <a:lnTo>
                  <a:pt x="0" y="1343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0E4057F3-90FA-1758-677A-F433BD1EA6D4}"/>
              </a:ext>
            </a:extLst>
          </p:cNvPr>
          <p:cNvSpPr/>
          <p:nvPr/>
        </p:nvSpPr>
        <p:spPr>
          <a:xfrm rot="-8488707">
            <a:off x="11495091" y="5401017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2D963C95-CD72-3E26-98E4-414F31FCF6FF}"/>
              </a:ext>
            </a:extLst>
          </p:cNvPr>
          <p:cNvSpPr/>
          <p:nvPr/>
        </p:nvSpPr>
        <p:spPr>
          <a:xfrm rot="-10247272">
            <a:off x="9412316" y="4420781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78ABC350-EC46-3500-1560-08E6FEA976C6}"/>
              </a:ext>
            </a:extLst>
          </p:cNvPr>
          <p:cNvSpPr/>
          <p:nvPr/>
        </p:nvSpPr>
        <p:spPr>
          <a:xfrm>
            <a:off x="10598075" y="4012536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B629ED8-3601-5AF7-595A-E7FAB9007D35}"/>
              </a:ext>
            </a:extLst>
          </p:cNvPr>
          <p:cNvSpPr/>
          <p:nvPr/>
        </p:nvSpPr>
        <p:spPr>
          <a:xfrm>
            <a:off x="12122058" y="5367187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14B5C414-97EC-E94E-2902-C812BA4694BA}"/>
              </a:ext>
            </a:extLst>
          </p:cNvPr>
          <p:cNvSpPr/>
          <p:nvPr/>
        </p:nvSpPr>
        <p:spPr>
          <a:xfrm rot="-8488707">
            <a:off x="14977044" y="10052891"/>
            <a:ext cx="3049851" cy="1425806"/>
          </a:xfrm>
          <a:custGeom>
            <a:avLst/>
            <a:gdLst/>
            <a:ahLst/>
            <a:cxnLst/>
            <a:rect l="l" t="t" r="r" b="b"/>
            <a:pathLst>
              <a:path w="3049851" h="1425806">
                <a:moveTo>
                  <a:pt x="0" y="0"/>
                </a:moveTo>
                <a:lnTo>
                  <a:pt x="3049851" y="0"/>
                </a:lnTo>
                <a:lnTo>
                  <a:pt x="3049851" y="1425805"/>
                </a:lnTo>
                <a:lnTo>
                  <a:pt x="0" y="14258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42B2CCCF-DB20-CD41-7BD7-C83564FEA652}"/>
              </a:ext>
            </a:extLst>
          </p:cNvPr>
          <p:cNvSpPr/>
          <p:nvPr/>
        </p:nvSpPr>
        <p:spPr>
          <a:xfrm>
            <a:off x="7890887" y="7313107"/>
            <a:ext cx="1045643" cy="1079373"/>
          </a:xfrm>
          <a:custGeom>
            <a:avLst/>
            <a:gdLst/>
            <a:ahLst/>
            <a:cxnLst/>
            <a:rect l="l" t="t" r="r" b="b"/>
            <a:pathLst>
              <a:path w="1045643" h="1079373">
                <a:moveTo>
                  <a:pt x="0" y="0"/>
                </a:moveTo>
                <a:lnTo>
                  <a:pt x="1045643" y="0"/>
                </a:lnTo>
                <a:lnTo>
                  <a:pt x="1045643" y="1079373"/>
                </a:lnTo>
                <a:lnTo>
                  <a:pt x="0" y="1079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479C1FAC-154D-3387-6934-378A875CE6DE}"/>
              </a:ext>
            </a:extLst>
          </p:cNvPr>
          <p:cNvSpPr/>
          <p:nvPr/>
        </p:nvSpPr>
        <p:spPr>
          <a:xfrm>
            <a:off x="8413708" y="7687596"/>
            <a:ext cx="2558985" cy="1409768"/>
          </a:xfrm>
          <a:custGeom>
            <a:avLst/>
            <a:gdLst/>
            <a:ahLst/>
            <a:cxnLst/>
            <a:rect l="l" t="t" r="r" b="b"/>
            <a:pathLst>
              <a:path w="2558985" h="1409768">
                <a:moveTo>
                  <a:pt x="0" y="0"/>
                </a:moveTo>
                <a:lnTo>
                  <a:pt x="2558985" y="0"/>
                </a:lnTo>
                <a:lnTo>
                  <a:pt x="2558985" y="1409768"/>
                </a:lnTo>
                <a:lnTo>
                  <a:pt x="0" y="14097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9C694FE-71CD-9CA0-A7E1-15E2D7D24717}"/>
              </a:ext>
            </a:extLst>
          </p:cNvPr>
          <p:cNvSpPr/>
          <p:nvPr/>
        </p:nvSpPr>
        <p:spPr>
          <a:xfrm>
            <a:off x="6893867" y="1601600"/>
            <a:ext cx="1495495" cy="1271171"/>
          </a:xfrm>
          <a:custGeom>
            <a:avLst/>
            <a:gdLst/>
            <a:ahLst/>
            <a:cxnLst/>
            <a:rect l="l" t="t" r="r" b="b"/>
            <a:pathLst>
              <a:path w="1495495" h="1271171">
                <a:moveTo>
                  <a:pt x="0" y="0"/>
                </a:moveTo>
                <a:lnTo>
                  <a:pt x="1495495" y="0"/>
                </a:lnTo>
                <a:lnTo>
                  <a:pt x="1495495" y="1271171"/>
                </a:lnTo>
                <a:lnTo>
                  <a:pt x="0" y="12711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D33197E6-67C4-50CD-B126-D6873F9DB420}"/>
              </a:ext>
            </a:extLst>
          </p:cNvPr>
          <p:cNvSpPr/>
          <p:nvPr/>
        </p:nvSpPr>
        <p:spPr>
          <a:xfrm flipH="1">
            <a:off x="7854073" y="2853392"/>
            <a:ext cx="2733316" cy="2217402"/>
          </a:xfrm>
          <a:custGeom>
            <a:avLst/>
            <a:gdLst/>
            <a:ahLst/>
            <a:cxnLst/>
            <a:rect l="l" t="t" r="r" b="b"/>
            <a:pathLst>
              <a:path w="2733316" h="2217402">
                <a:moveTo>
                  <a:pt x="2733316" y="0"/>
                </a:moveTo>
                <a:lnTo>
                  <a:pt x="0" y="0"/>
                </a:lnTo>
                <a:lnTo>
                  <a:pt x="0" y="2217403"/>
                </a:lnTo>
                <a:lnTo>
                  <a:pt x="2733316" y="2217403"/>
                </a:lnTo>
                <a:lnTo>
                  <a:pt x="27333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AD5C6A6E-A68D-9501-1A16-1751237EC2D9}"/>
              </a:ext>
            </a:extLst>
          </p:cNvPr>
          <p:cNvSpPr/>
          <p:nvPr/>
        </p:nvSpPr>
        <p:spPr>
          <a:xfrm>
            <a:off x="7116560" y="5985357"/>
            <a:ext cx="1272803" cy="1212344"/>
          </a:xfrm>
          <a:custGeom>
            <a:avLst/>
            <a:gdLst/>
            <a:ahLst/>
            <a:cxnLst/>
            <a:rect l="l" t="t" r="r" b="b"/>
            <a:pathLst>
              <a:path w="1272803" h="1212344">
                <a:moveTo>
                  <a:pt x="0" y="0"/>
                </a:moveTo>
                <a:lnTo>
                  <a:pt x="1272802" y="0"/>
                </a:lnTo>
                <a:lnTo>
                  <a:pt x="1272802" y="1212345"/>
                </a:lnTo>
                <a:lnTo>
                  <a:pt x="0" y="121234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8F88F32D-DAA9-E893-3F8D-89804F978617}"/>
              </a:ext>
            </a:extLst>
          </p:cNvPr>
          <p:cNvSpPr txBox="1"/>
          <p:nvPr/>
        </p:nvSpPr>
        <p:spPr>
          <a:xfrm>
            <a:off x="668051" y="3465179"/>
            <a:ext cx="4532300" cy="351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afonydd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gwneud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gymaint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ofalu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amdanom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9252DAFD-7976-421B-9E6E-C90665F44081}"/>
              </a:ext>
            </a:extLst>
          </p:cNvPr>
          <p:cNvSpPr/>
          <p:nvPr/>
        </p:nvSpPr>
        <p:spPr>
          <a:xfrm>
            <a:off x="6124348" y="4927793"/>
            <a:ext cx="992211" cy="945081"/>
          </a:xfrm>
          <a:custGeom>
            <a:avLst/>
            <a:gdLst/>
            <a:ahLst/>
            <a:cxnLst/>
            <a:rect l="l" t="t" r="r" b="b"/>
            <a:pathLst>
              <a:path w="992211" h="945081">
                <a:moveTo>
                  <a:pt x="0" y="0"/>
                </a:moveTo>
                <a:lnTo>
                  <a:pt x="992212" y="0"/>
                </a:lnTo>
                <a:lnTo>
                  <a:pt x="992212" y="945081"/>
                </a:lnTo>
                <a:lnTo>
                  <a:pt x="0" y="9450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27FA463F-9468-CC5A-5956-5BF2F101A8DE}"/>
              </a:ext>
            </a:extLst>
          </p:cNvPr>
          <p:cNvSpPr/>
          <p:nvPr/>
        </p:nvSpPr>
        <p:spPr>
          <a:xfrm>
            <a:off x="5317333" y="3962094"/>
            <a:ext cx="774894" cy="738086"/>
          </a:xfrm>
          <a:custGeom>
            <a:avLst/>
            <a:gdLst/>
            <a:ahLst/>
            <a:cxnLst/>
            <a:rect l="l" t="t" r="r" b="b"/>
            <a:pathLst>
              <a:path w="774894" h="738086">
                <a:moveTo>
                  <a:pt x="0" y="0"/>
                </a:moveTo>
                <a:lnTo>
                  <a:pt x="774894" y="0"/>
                </a:lnTo>
                <a:lnTo>
                  <a:pt x="774894" y="738086"/>
                </a:lnTo>
                <a:lnTo>
                  <a:pt x="0" y="73808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273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A6DD0-42D5-2168-D073-0B519B949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10134DA-81EF-A315-063D-906B07A6E62A}"/>
              </a:ext>
            </a:extLst>
          </p:cNvPr>
          <p:cNvSpPr/>
          <p:nvPr/>
        </p:nvSpPr>
        <p:spPr>
          <a:xfrm rot="5400000">
            <a:off x="2156135" y="1924119"/>
            <a:ext cx="12756753" cy="5963782"/>
          </a:xfrm>
          <a:custGeom>
            <a:avLst/>
            <a:gdLst/>
            <a:ahLst/>
            <a:cxnLst/>
            <a:rect l="l" t="t" r="r" b="b"/>
            <a:pathLst>
              <a:path w="12756753" h="5963782">
                <a:moveTo>
                  <a:pt x="0" y="0"/>
                </a:moveTo>
                <a:lnTo>
                  <a:pt x="12756753" y="0"/>
                </a:lnTo>
                <a:lnTo>
                  <a:pt x="12756753" y="5963783"/>
                </a:lnTo>
                <a:lnTo>
                  <a:pt x="0" y="596378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5BC7151-12A5-0EAB-55C3-ADDC4E790B7F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391AA43A-8456-3CC1-5586-4F3F617E21CD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2FC56596-A386-1FC4-EE3E-DEB2AE69A79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FB34E8C-CAB9-9A0B-DED3-4BA67858ECF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A0263DE-BBB8-0652-E3DF-E4C553BC212E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085681ED-B629-31EB-B161-78D0C720DA3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0A365928-2507-6082-EAA5-55B683696698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5B2A02D-8D96-035F-6CC1-F2F59720A682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7254A16-F76C-B659-A10D-4EE706BC5D2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B87ED49A-A1A6-C443-C508-3C074FFFC2E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CAE20738-324D-B7A6-782B-1E67D33E7813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3A38D91-AAEF-A6AA-472E-5D38613F5FD1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5DAD8C22-3928-FB50-42FA-472E2B641B3F}"/>
              </a:ext>
            </a:extLst>
          </p:cNvPr>
          <p:cNvSpPr/>
          <p:nvPr/>
        </p:nvSpPr>
        <p:spPr>
          <a:xfrm rot="-8488707">
            <a:off x="13263618" y="7720855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9"/>
                </a:lnTo>
                <a:lnTo>
                  <a:pt x="0" y="134324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218E2D6-A7C0-C839-6EE9-E758B6F5AED9}"/>
              </a:ext>
            </a:extLst>
          </p:cNvPr>
          <p:cNvSpPr/>
          <p:nvPr/>
        </p:nvSpPr>
        <p:spPr>
          <a:xfrm rot="-8488707">
            <a:off x="11495091" y="5401017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B3497EA-8265-481A-0994-66A21F49FCD2}"/>
              </a:ext>
            </a:extLst>
          </p:cNvPr>
          <p:cNvSpPr/>
          <p:nvPr/>
        </p:nvSpPr>
        <p:spPr>
          <a:xfrm rot="-10247272">
            <a:off x="9412316" y="4420781"/>
            <a:ext cx="2873259" cy="1343249"/>
          </a:xfrm>
          <a:custGeom>
            <a:avLst/>
            <a:gdLst/>
            <a:ahLst/>
            <a:cxnLst/>
            <a:rect l="l" t="t" r="r" b="b"/>
            <a:pathLst>
              <a:path w="2873259" h="1343249">
                <a:moveTo>
                  <a:pt x="0" y="0"/>
                </a:moveTo>
                <a:lnTo>
                  <a:pt x="2873259" y="0"/>
                </a:lnTo>
                <a:lnTo>
                  <a:pt x="2873259" y="1343248"/>
                </a:lnTo>
                <a:lnTo>
                  <a:pt x="0" y="13432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6B42186-05C2-25D7-8B33-439665E880A5}"/>
              </a:ext>
            </a:extLst>
          </p:cNvPr>
          <p:cNvSpPr/>
          <p:nvPr/>
        </p:nvSpPr>
        <p:spPr>
          <a:xfrm>
            <a:off x="10598075" y="4012536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DFACE886-BAAC-4AEC-7C8E-DC0C12C87CAD}"/>
              </a:ext>
            </a:extLst>
          </p:cNvPr>
          <p:cNvSpPr/>
          <p:nvPr/>
        </p:nvSpPr>
        <p:spPr>
          <a:xfrm>
            <a:off x="12122058" y="5367187"/>
            <a:ext cx="2578190" cy="1830515"/>
          </a:xfrm>
          <a:custGeom>
            <a:avLst/>
            <a:gdLst/>
            <a:ahLst/>
            <a:cxnLst/>
            <a:rect l="l" t="t" r="r" b="b"/>
            <a:pathLst>
              <a:path w="2578190" h="1830515">
                <a:moveTo>
                  <a:pt x="0" y="0"/>
                </a:moveTo>
                <a:lnTo>
                  <a:pt x="2578190" y="0"/>
                </a:lnTo>
                <a:lnTo>
                  <a:pt x="2578190" y="1830515"/>
                </a:lnTo>
                <a:lnTo>
                  <a:pt x="0" y="183051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4C60975F-F030-7E02-90C4-95531514834C}"/>
              </a:ext>
            </a:extLst>
          </p:cNvPr>
          <p:cNvSpPr/>
          <p:nvPr/>
        </p:nvSpPr>
        <p:spPr>
          <a:xfrm rot="-8488707">
            <a:off x="14977044" y="10052891"/>
            <a:ext cx="3049851" cy="1425806"/>
          </a:xfrm>
          <a:custGeom>
            <a:avLst/>
            <a:gdLst/>
            <a:ahLst/>
            <a:cxnLst/>
            <a:rect l="l" t="t" r="r" b="b"/>
            <a:pathLst>
              <a:path w="3049851" h="1425806">
                <a:moveTo>
                  <a:pt x="0" y="0"/>
                </a:moveTo>
                <a:lnTo>
                  <a:pt x="3049851" y="0"/>
                </a:lnTo>
                <a:lnTo>
                  <a:pt x="3049851" y="1425805"/>
                </a:lnTo>
                <a:lnTo>
                  <a:pt x="0" y="14258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5E36041F-BA1E-E66E-A6D5-E5449C960ACB}"/>
              </a:ext>
            </a:extLst>
          </p:cNvPr>
          <p:cNvSpPr/>
          <p:nvPr/>
        </p:nvSpPr>
        <p:spPr>
          <a:xfrm>
            <a:off x="7890887" y="7313107"/>
            <a:ext cx="1045643" cy="1079373"/>
          </a:xfrm>
          <a:custGeom>
            <a:avLst/>
            <a:gdLst/>
            <a:ahLst/>
            <a:cxnLst/>
            <a:rect l="l" t="t" r="r" b="b"/>
            <a:pathLst>
              <a:path w="1045643" h="1079373">
                <a:moveTo>
                  <a:pt x="0" y="0"/>
                </a:moveTo>
                <a:lnTo>
                  <a:pt x="1045643" y="0"/>
                </a:lnTo>
                <a:lnTo>
                  <a:pt x="1045643" y="1079373"/>
                </a:lnTo>
                <a:lnTo>
                  <a:pt x="0" y="10793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209D874E-1D0B-A73E-501D-DD0369DE16CB}"/>
              </a:ext>
            </a:extLst>
          </p:cNvPr>
          <p:cNvSpPr/>
          <p:nvPr/>
        </p:nvSpPr>
        <p:spPr>
          <a:xfrm>
            <a:off x="8413708" y="7687596"/>
            <a:ext cx="2558985" cy="1409768"/>
          </a:xfrm>
          <a:custGeom>
            <a:avLst/>
            <a:gdLst/>
            <a:ahLst/>
            <a:cxnLst/>
            <a:rect l="l" t="t" r="r" b="b"/>
            <a:pathLst>
              <a:path w="2558985" h="1409768">
                <a:moveTo>
                  <a:pt x="0" y="0"/>
                </a:moveTo>
                <a:lnTo>
                  <a:pt x="2558985" y="0"/>
                </a:lnTo>
                <a:lnTo>
                  <a:pt x="2558985" y="1409768"/>
                </a:lnTo>
                <a:lnTo>
                  <a:pt x="0" y="14097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1DF91CC9-DF27-11E3-D88F-F9AF65001591}"/>
              </a:ext>
            </a:extLst>
          </p:cNvPr>
          <p:cNvSpPr/>
          <p:nvPr/>
        </p:nvSpPr>
        <p:spPr>
          <a:xfrm>
            <a:off x="6893867" y="1601600"/>
            <a:ext cx="1495495" cy="1271171"/>
          </a:xfrm>
          <a:custGeom>
            <a:avLst/>
            <a:gdLst/>
            <a:ahLst/>
            <a:cxnLst/>
            <a:rect l="l" t="t" r="r" b="b"/>
            <a:pathLst>
              <a:path w="1495495" h="1271171">
                <a:moveTo>
                  <a:pt x="0" y="0"/>
                </a:moveTo>
                <a:lnTo>
                  <a:pt x="1495495" y="0"/>
                </a:lnTo>
                <a:lnTo>
                  <a:pt x="1495495" y="1271171"/>
                </a:lnTo>
                <a:lnTo>
                  <a:pt x="0" y="127117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284555F-BCD7-FB66-46D8-8EEB9C06EEC6}"/>
              </a:ext>
            </a:extLst>
          </p:cNvPr>
          <p:cNvSpPr/>
          <p:nvPr/>
        </p:nvSpPr>
        <p:spPr>
          <a:xfrm flipH="1">
            <a:off x="7854073" y="2853392"/>
            <a:ext cx="2733316" cy="2217402"/>
          </a:xfrm>
          <a:custGeom>
            <a:avLst/>
            <a:gdLst/>
            <a:ahLst/>
            <a:cxnLst/>
            <a:rect l="l" t="t" r="r" b="b"/>
            <a:pathLst>
              <a:path w="2733316" h="2217402">
                <a:moveTo>
                  <a:pt x="2733316" y="0"/>
                </a:moveTo>
                <a:lnTo>
                  <a:pt x="0" y="0"/>
                </a:lnTo>
                <a:lnTo>
                  <a:pt x="0" y="2217403"/>
                </a:lnTo>
                <a:lnTo>
                  <a:pt x="2733316" y="2217403"/>
                </a:lnTo>
                <a:lnTo>
                  <a:pt x="27333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4917546B-A6E1-B077-11F3-02EED235A006}"/>
              </a:ext>
            </a:extLst>
          </p:cNvPr>
          <p:cNvSpPr txBox="1"/>
          <p:nvPr/>
        </p:nvSpPr>
        <p:spPr>
          <a:xfrm>
            <a:off x="722203" y="1896982"/>
            <a:ext cx="4830416" cy="5312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ystod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y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gweithdai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byddwch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dysgu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sut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roi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rhywfaint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o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hynny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ôl</a:t>
            </a: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…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4F4118F-2C4D-7173-EEDA-D97F76D3E595}"/>
              </a:ext>
            </a:extLst>
          </p:cNvPr>
          <p:cNvSpPr/>
          <p:nvPr/>
        </p:nvSpPr>
        <p:spPr>
          <a:xfrm>
            <a:off x="13687861" y="4363726"/>
            <a:ext cx="1012386" cy="1128134"/>
          </a:xfrm>
          <a:custGeom>
            <a:avLst/>
            <a:gdLst/>
            <a:ahLst/>
            <a:cxnLst/>
            <a:rect l="l" t="t" r="r" b="b"/>
            <a:pathLst>
              <a:path w="1012386" h="1128134">
                <a:moveTo>
                  <a:pt x="0" y="0"/>
                </a:moveTo>
                <a:lnTo>
                  <a:pt x="1012387" y="0"/>
                </a:lnTo>
                <a:lnTo>
                  <a:pt x="1012387" y="1128134"/>
                </a:lnTo>
                <a:lnTo>
                  <a:pt x="0" y="112813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83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CB407A-D785-ABA0-FE30-EACC779016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C1E5C797-FB61-CDAE-38CD-B3A3AB7944D4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7EDA240-211C-19CF-9333-80635A3BF8E7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805F4263-0327-B24F-FD06-EFE1E1765F24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BC2046C4-4DC4-703C-0DE2-C89EBFB3FCA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124C8B8C-82C8-F030-D6D2-FC94D9393B0A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487B2E5-B8A9-37CC-24D0-988F7ACF636A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4DF9E953-433D-71B8-755A-837421F4AE7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65B0FA9F-77CA-9796-1DF0-2A78B584B7F4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CFBA1BAF-4B52-4004-6AC6-28046B1EDA23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0F3339BB-A933-2569-16FC-DD851889758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8996CC7-9B5D-1C57-8BAC-EDE85D3E9245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2B2D2E8-C05F-5ED5-BF5C-F6C35F528D5C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C5ABFA58-3786-EE67-C44A-C69C8AF775EC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AD6CAEFF-E3B0-98A2-6414-D67FE167038C}"/>
              </a:ext>
            </a:extLst>
          </p:cNvPr>
          <p:cNvSpPr/>
          <p:nvPr/>
        </p:nvSpPr>
        <p:spPr>
          <a:xfrm rot="-10800000">
            <a:off x="-180249" y="1417154"/>
            <a:ext cx="18648499" cy="8718173"/>
          </a:xfrm>
          <a:custGeom>
            <a:avLst/>
            <a:gdLst/>
            <a:ahLst/>
            <a:cxnLst/>
            <a:rect l="l" t="t" r="r" b="b"/>
            <a:pathLst>
              <a:path w="18648499" h="8718173">
                <a:moveTo>
                  <a:pt x="0" y="0"/>
                </a:moveTo>
                <a:lnTo>
                  <a:pt x="18648498" y="0"/>
                </a:lnTo>
                <a:lnTo>
                  <a:pt x="18648498" y="8718174"/>
                </a:lnTo>
                <a:lnTo>
                  <a:pt x="0" y="8718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85FAA5A0-8E33-822E-90BB-BEF07BEB33C0}"/>
              </a:ext>
            </a:extLst>
          </p:cNvPr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Croeso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i'ch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taith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!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1D377354-BBB7-BA86-61B6-F99E99A93661}"/>
              </a:ext>
            </a:extLst>
          </p:cNvPr>
          <p:cNvSpPr txBox="1"/>
          <p:nvPr/>
        </p:nvSpPr>
        <p:spPr>
          <a:xfrm>
            <a:off x="286436" y="4273156"/>
            <a:ext cx="2265983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1: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Heddiw 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32DCD62-3673-E17D-58F2-E8F9649DC656}"/>
              </a:ext>
            </a:extLst>
          </p:cNvPr>
          <p:cNvSpPr/>
          <p:nvPr/>
        </p:nvSpPr>
        <p:spPr>
          <a:xfrm>
            <a:off x="10915203" y="7734111"/>
            <a:ext cx="2404082" cy="2310924"/>
          </a:xfrm>
          <a:custGeom>
            <a:avLst/>
            <a:gdLst/>
            <a:ahLst/>
            <a:cxnLst/>
            <a:rect l="l" t="t" r="r" b="b"/>
            <a:pathLst>
              <a:path w="2404082" h="2310924">
                <a:moveTo>
                  <a:pt x="0" y="0"/>
                </a:moveTo>
                <a:lnTo>
                  <a:pt x="2404082" y="0"/>
                </a:lnTo>
                <a:lnTo>
                  <a:pt x="2404082" y="2310924"/>
                </a:lnTo>
                <a:lnTo>
                  <a:pt x="0" y="23109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5578B978-3FCB-BE1D-1DEC-A1DB4F64A62D}"/>
              </a:ext>
            </a:extLst>
          </p:cNvPr>
          <p:cNvGrpSpPr/>
          <p:nvPr/>
        </p:nvGrpSpPr>
        <p:grpSpPr>
          <a:xfrm rot="800003">
            <a:off x="159789" y="1945373"/>
            <a:ext cx="2265708" cy="1650573"/>
            <a:chOff x="0" y="0"/>
            <a:chExt cx="3020944" cy="2200764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981DB9D-1F28-F6D1-97C1-EE526CD360A3}"/>
                </a:ext>
              </a:extLst>
            </p:cNvPr>
            <p:cNvSpPr/>
            <p:nvPr/>
          </p:nvSpPr>
          <p:spPr>
            <a:xfrm rot="690824">
              <a:off x="140904" y="256386"/>
              <a:ext cx="2739135" cy="1687992"/>
            </a:xfrm>
            <a:custGeom>
              <a:avLst/>
              <a:gdLst/>
              <a:ahLst/>
              <a:cxnLst/>
              <a:rect l="l" t="t" r="r" b="b"/>
              <a:pathLst>
                <a:path w="2739135" h="1687992">
                  <a:moveTo>
                    <a:pt x="0" y="0"/>
                  </a:moveTo>
                  <a:lnTo>
                    <a:pt x="2739136" y="0"/>
                  </a:lnTo>
                  <a:lnTo>
                    <a:pt x="2739136" y="1687992"/>
                  </a:lnTo>
                  <a:lnTo>
                    <a:pt x="0" y="168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21">
              <a:extLst>
                <a:ext uri="{FF2B5EF4-FFF2-40B4-BE49-F238E27FC236}">
                  <a16:creationId xmlns:a16="http://schemas.microsoft.com/office/drawing/2014/main" id="{B40E316A-3957-0E07-BF75-A809CA0DFE89}"/>
                </a:ext>
              </a:extLst>
            </p:cNvPr>
            <p:cNvSpPr/>
            <p:nvPr/>
          </p:nvSpPr>
          <p:spPr>
            <a:xfrm>
              <a:off x="2862265" y="748345"/>
              <a:ext cx="48960" cy="45378"/>
            </a:xfrm>
            <a:prstGeom prst="line">
              <a:avLst/>
            </a:prstGeom>
            <a:ln w="39091" cap="flat">
              <a:solidFill>
                <a:srgbClr val="4C230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" name="Group 22">
              <a:extLst>
                <a:ext uri="{FF2B5EF4-FFF2-40B4-BE49-F238E27FC236}">
                  <a16:creationId xmlns:a16="http://schemas.microsoft.com/office/drawing/2014/main" id="{55E876D9-23CF-0459-9C0A-27051640F5C8}"/>
                </a:ext>
              </a:extLst>
            </p:cNvPr>
            <p:cNvGrpSpPr/>
            <p:nvPr/>
          </p:nvGrpSpPr>
          <p:grpSpPr>
            <a:xfrm rot="-1047729">
              <a:off x="2889493" y="686836"/>
              <a:ext cx="43465" cy="115013"/>
              <a:chOff x="0" y="0"/>
              <a:chExt cx="28770" cy="76129"/>
            </a:xfrm>
          </p:grpSpPr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3E6EAB4B-6E86-2EC3-1D71-5AF2D30A30C7}"/>
                  </a:ext>
                </a:extLst>
              </p:cNvPr>
              <p:cNvSpPr/>
              <p:nvPr/>
            </p:nvSpPr>
            <p:spPr>
              <a:xfrm>
                <a:off x="0" y="0"/>
                <a:ext cx="2877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76129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76129"/>
                    </a:lnTo>
                    <a:lnTo>
                      <a:pt x="0" y="76129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>
                <a:extLst>
                  <a:ext uri="{FF2B5EF4-FFF2-40B4-BE49-F238E27FC236}">
                    <a16:creationId xmlns:a16="http://schemas.microsoft.com/office/drawing/2014/main" id="{D3BCE772-BA1B-399C-270B-74C85229E5E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770" cy="114229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0679CB46-894D-DD10-F6A8-CB70019703BB}"/>
                </a:ext>
              </a:extLst>
            </p:cNvPr>
            <p:cNvGrpSpPr/>
            <p:nvPr/>
          </p:nvGrpSpPr>
          <p:grpSpPr>
            <a:xfrm rot="-2159051">
              <a:off x="2867133" y="675568"/>
              <a:ext cx="43465" cy="145555"/>
              <a:chOff x="0" y="0"/>
              <a:chExt cx="28770" cy="96346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A7430940-F8C3-1F17-B1AD-B6CA842068BA}"/>
                  </a:ext>
                </a:extLst>
              </p:cNvPr>
              <p:cNvSpPr/>
              <p:nvPr/>
            </p:nvSpPr>
            <p:spPr>
              <a:xfrm>
                <a:off x="0" y="0"/>
                <a:ext cx="28770" cy="96346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96346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96346"/>
                    </a:lnTo>
                    <a:lnTo>
                      <a:pt x="0" y="96346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EF8C8F5A-C127-24C4-A080-60AF1F3E788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770" cy="134446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</p:grpSp>
      <p:sp>
        <p:nvSpPr>
          <p:cNvPr id="28" name="Freeform 28">
            <a:extLst>
              <a:ext uri="{FF2B5EF4-FFF2-40B4-BE49-F238E27FC236}">
                <a16:creationId xmlns:a16="http://schemas.microsoft.com/office/drawing/2014/main" id="{E921247C-9C35-194E-C3FD-9BA2432C6F5C}"/>
              </a:ext>
            </a:extLst>
          </p:cNvPr>
          <p:cNvSpPr/>
          <p:nvPr/>
        </p:nvSpPr>
        <p:spPr>
          <a:xfrm>
            <a:off x="4389755" y="4197110"/>
            <a:ext cx="1349246" cy="2447611"/>
          </a:xfrm>
          <a:custGeom>
            <a:avLst/>
            <a:gdLst/>
            <a:ahLst/>
            <a:cxnLst/>
            <a:rect l="l" t="t" r="r" b="b"/>
            <a:pathLst>
              <a:path w="1349246" h="2447611">
                <a:moveTo>
                  <a:pt x="0" y="0"/>
                </a:moveTo>
                <a:lnTo>
                  <a:pt x="1349246" y="0"/>
                </a:lnTo>
                <a:lnTo>
                  <a:pt x="1349246" y="2447611"/>
                </a:lnTo>
                <a:lnTo>
                  <a:pt x="0" y="24476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BE6E8DD-6E18-1EDD-41FB-2274F67F0439}"/>
              </a:ext>
            </a:extLst>
          </p:cNvPr>
          <p:cNvGrpSpPr/>
          <p:nvPr/>
        </p:nvGrpSpPr>
        <p:grpSpPr>
          <a:xfrm>
            <a:off x="3467983" y="7783438"/>
            <a:ext cx="1470469" cy="620420"/>
            <a:chOff x="0" y="0"/>
            <a:chExt cx="1960625" cy="827226"/>
          </a:xfrm>
        </p:grpSpPr>
        <p:grpSp>
          <p:nvGrpSpPr>
            <p:cNvPr id="30" name="Group 30">
              <a:extLst>
                <a:ext uri="{FF2B5EF4-FFF2-40B4-BE49-F238E27FC236}">
                  <a16:creationId xmlns:a16="http://schemas.microsoft.com/office/drawing/2014/main" id="{B0744E8F-B014-3048-3C57-0B8C473358B7}"/>
                </a:ext>
              </a:extLst>
            </p:cNvPr>
            <p:cNvGrpSpPr/>
            <p:nvPr/>
          </p:nvGrpSpPr>
          <p:grpSpPr>
            <a:xfrm rot="-2239114">
              <a:off x="786403" y="88357"/>
              <a:ext cx="413741" cy="362023"/>
              <a:chOff x="0" y="0"/>
              <a:chExt cx="812800" cy="711200"/>
            </a:xfrm>
          </p:grpSpPr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8CE24394-1ED2-8DE2-C732-DCF01A11F1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>
                <a:extLst>
                  <a:ext uri="{FF2B5EF4-FFF2-40B4-BE49-F238E27FC236}">
                    <a16:creationId xmlns:a16="http://schemas.microsoft.com/office/drawing/2014/main" id="{684A6123-1B7D-5E20-908F-B86643359811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67ED7814-34D3-86CB-DBAD-FF4543BD4C6A}"/>
                </a:ext>
              </a:extLst>
            </p:cNvPr>
            <p:cNvGrpSpPr/>
            <p:nvPr/>
          </p:nvGrpSpPr>
          <p:grpSpPr>
            <a:xfrm rot="-6751217">
              <a:off x="811086" y="130234"/>
              <a:ext cx="163500" cy="167953"/>
              <a:chOff x="0" y="0"/>
              <a:chExt cx="747806" cy="768176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B0B6E9DD-2CFB-8A12-2E47-7F8A71807CB9}"/>
                  </a:ext>
                </a:extLst>
              </p:cNvPr>
              <p:cNvSpPr/>
              <p:nvPr/>
            </p:nvSpPr>
            <p:spPr>
              <a:xfrm>
                <a:off x="0" y="0"/>
                <a:ext cx="747806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747806" h="768176">
                    <a:moveTo>
                      <a:pt x="373903" y="0"/>
                    </a:moveTo>
                    <a:lnTo>
                      <a:pt x="747806" y="768176"/>
                    </a:lnTo>
                    <a:lnTo>
                      <a:pt x="0" y="768176"/>
                    </a:lnTo>
                    <a:lnTo>
                      <a:pt x="373903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84B4F441-0FC6-BF80-EB18-DF9AA840BACD}"/>
                  </a:ext>
                </a:extLst>
              </p:cNvPr>
              <p:cNvSpPr txBox="1"/>
              <p:nvPr/>
            </p:nvSpPr>
            <p:spPr>
              <a:xfrm>
                <a:off x="116845" y="309028"/>
                <a:ext cx="514117" cy="40427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D023F101-5B60-8AE3-6C81-D98BE58454D9}"/>
                </a:ext>
              </a:extLst>
            </p:cNvPr>
            <p:cNvGrpSpPr/>
            <p:nvPr/>
          </p:nvGrpSpPr>
          <p:grpSpPr>
            <a:xfrm rot="-3865383">
              <a:off x="962400" y="57291"/>
              <a:ext cx="20109" cy="193791"/>
              <a:chOff x="0" y="0"/>
              <a:chExt cx="24256" cy="233747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7562D339-9C0D-ABDF-9D5E-B96C0BC29974}"/>
                  </a:ext>
                </a:extLst>
              </p:cNvPr>
              <p:cNvSpPr/>
              <p:nvPr/>
            </p:nvSpPr>
            <p:spPr>
              <a:xfrm>
                <a:off x="0" y="0"/>
                <a:ext cx="24256" cy="233747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233747">
                    <a:moveTo>
                      <a:pt x="12128" y="0"/>
                    </a:moveTo>
                    <a:lnTo>
                      <a:pt x="12128" y="0"/>
                    </a:lnTo>
                    <a:cubicBezTo>
                      <a:pt x="15344" y="0"/>
                      <a:pt x="18429" y="1278"/>
                      <a:pt x="20704" y="3552"/>
                    </a:cubicBezTo>
                    <a:cubicBezTo>
                      <a:pt x="22978" y="5827"/>
                      <a:pt x="24256" y="8911"/>
                      <a:pt x="24256" y="12128"/>
                    </a:cubicBezTo>
                    <a:lnTo>
                      <a:pt x="24256" y="221619"/>
                    </a:lnTo>
                    <a:cubicBezTo>
                      <a:pt x="24256" y="228317"/>
                      <a:pt x="18826" y="233747"/>
                      <a:pt x="12128" y="233747"/>
                    </a:cubicBezTo>
                    <a:lnTo>
                      <a:pt x="12128" y="233747"/>
                    </a:lnTo>
                    <a:cubicBezTo>
                      <a:pt x="8911" y="233747"/>
                      <a:pt x="5827" y="232470"/>
                      <a:pt x="3552" y="230195"/>
                    </a:cubicBezTo>
                    <a:cubicBezTo>
                      <a:pt x="1278" y="227921"/>
                      <a:pt x="0" y="224836"/>
                      <a:pt x="0" y="221619"/>
                    </a:cubicBezTo>
                    <a:lnTo>
                      <a:pt x="0" y="12128"/>
                    </a:lnTo>
                    <a:cubicBezTo>
                      <a:pt x="0" y="5430"/>
                      <a:pt x="5430" y="0"/>
                      <a:pt x="121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84BAD5BA-8150-75C0-8281-4458FEB5C20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4256" cy="28137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947DF520-A5EA-1547-68B7-8FB53AC39CB1}"/>
                </a:ext>
              </a:extLst>
            </p:cNvPr>
            <p:cNvGrpSpPr/>
            <p:nvPr/>
          </p:nvGrpSpPr>
          <p:grpSpPr>
            <a:xfrm rot="-3610039">
              <a:off x="940556" y="39158"/>
              <a:ext cx="15959" cy="161680"/>
              <a:chOff x="0" y="0"/>
              <a:chExt cx="19249" cy="195016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6EBDF0A1-5DCF-5C7C-9819-F89EF94EE96A}"/>
                  </a:ext>
                </a:extLst>
              </p:cNvPr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41">
                <a:extLst>
                  <a:ext uri="{FF2B5EF4-FFF2-40B4-BE49-F238E27FC236}">
                    <a16:creationId xmlns:a16="http://schemas.microsoft.com/office/drawing/2014/main" id="{7C6B08E6-BAEE-26BF-3687-C0B6D847BA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37C91C48-A941-6D9E-4421-A4EA9E335126}"/>
                </a:ext>
              </a:extLst>
            </p:cNvPr>
            <p:cNvGrpSpPr/>
            <p:nvPr/>
          </p:nvGrpSpPr>
          <p:grpSpPr>
            <a:xfrm rot="-614711">
              <a:off x="886517" y="71980"/>
              <a:ext cx="15959" cy="161680"/>
              <a:chOff x="0" y="0"/>
              <a:chExt cx="19249" cy="195016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8C6C9293-5B4E-BBE6-1A4C-8C8E9B4B463D}"/>
                  </a:ext>
                </a:extLst>
              </p:cNvPr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B77ACE9D-6918-27DD-CD5C-39E29F8033E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F6AC96A9-FE18-7548-09A3-64C80FBC8329}"/>
                </a:ext>
              </a:extLst>
            </p:cNvPr>
            <p:cNvGrpSpPr/>
            <p:nvPr/>
          </p:nvGrpSpPr>
          <p:grpSpPr>
            <a:xfrm rot="-3444223">
              <a:off x="1044044" y="128611"/>
              <a:ext cx="25929" cy="129141"/>
              <a:chOff x="0" y="0"/>
              <a:chExt cx="31275" cy="155767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E460071A-87A0-19E2-AFDC-A62918C6AA94}"/>
                  </a:ext>
                </a:extLst>
              </p:cNvPr>
              <p:cNvSpPr/>
              <p:nvPr/>
            </p:nvSpPr>
            <p:spPr>
              <a:xfrm>
                <a:off x="0" y="0"/>
                <a:ext cx="31275" cy="155767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155767">
                    <a:moveTo>
                      <a:pt x="15638" y="0"/>
                    </a:moveTo>
                    <a:lnTo>
                      <a:pt x="15638" y="0"/>
                    </a:lnTo>
                    <a:cubicBezTo>
                      <a:pt x="24274" y="0"/>
                      <a:pt x="31275" y="7001"/>
                      <a:pt x="31275" y="15638"/>
                    </a:cubicBezTo>
                    <a:lnTo>
                      <a:pt x="31275" y="140130"/>
                    </a:lnTo>
                    <a:cubicBezTo>
                      <a:pt x="31275" y="148766"/>
                      <a:pt x="24274" y="155767"/>
                      <a:pt x="15638" y="155767"/>
                    </a:cubicBezTo>
                    <a:lnTo>
                      <a:pt x="15638" y="155767"/>
                    </a:lnTo>
                    <a:cubicBezTo>
                      <a:pt x="7001" y="155767"/>
                      <a:pt x="0" y="148766"/>
                      <a:pt x="0" y="140130"/>
                    </a:cubicBezTo>
                    <a:lnTo>
                      <a:pt x="0" y="15638"/>
                    </a:lnTo>
                    <a:cubicBezTo>
                      <a:pt x="0" y="7001"/>
                      <a:pt x="7001" y="0"/>
                      <a:pt x="1563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A204A952-25E2-7010-CDCA-0844FB1E996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1275" cy="20339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9A03CB9C-41B9-9C0E-CC44-5C83D5620EA2}"/>
                </a:ext>
              </a:extLst>
            </p:cNvPr>
            <p:cNvGrpSpPr/>
            <p:nvPr/>
          </p:nvGrpSpPr>
          <p:grpSpPr>
            <a:xfrm rot="-3314711">
              <a:off x="910882" y="77992"/>
              <a:ext cx="37664" cy="105869"/>
              <a:chOff x="0" y="0"/>
              <a:chExt cx="45429" cy="127697"/>
            </a:xfrm>
          </p:grpSpPr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5EE20C99-51F3-6AC6-F75F-99FAFD9E0E7F}"/>
                  </a:ext>
                </a:extLst>
              </p:cNvPr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>
                <a:extLst>
                  <a:ext uri="{FF2B5EF4-FFF2-40B4-BE49-F238E27FC236}">
                    <a16:creationId xmlns:a16="http://schemas.microsoft.com/office/drawing/2014/main" id="{86240B5E-93E3-EDC8-55F8-E7C7C9B2081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1" name="Group 51">
              <a:extLst>
                <a:ext uri="{FF2B5EF4-FFF2-40B4-BE49-F238E27FC236}">
                  <a16:creationId xmlns:a16="http://schemas.microsoft.com/office/drawing/2014/main" id="{F61DBF38-4538-09EC-6588-43AE7078C559}"/>
                </a:ext>
              </a:extLst>
            </p:cNvPr>
            <p:cNvGrpSpPr/>
            <p:nvPr/>
          </p:nvGrpSpPr>
          <p:grpSpPr>
            <a:xfrm rot="1517708">
              <a:off x="855606" y="140247"/>
              <a:ext cx="37664" cy="105869"/>
              <a:chOff x="0" y="0"/>
              <a:chExt cx="45429" cy="127697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1F791FDE-58CF-B139-0758-396B704E2618}"/>
                  </a:ext>
                </a:extLst>
              </p:cNvPr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D4C234D6-234D-A434-BAE1-7935B08A2D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F0358898-ADCA-E704-CD8D-E707D3C44D96}"/>
                </a:ext>
              </a:extLst>
            </p:cNvPr>
            <p:cNvGrpSpPr/>
            <p:nvPr/>
          </p:nvGrpSpPr>
          <p:grpSpPr>
            <a:xfrm rot="1843551">
              <a:off x="895918" y="158983"/>
              <a:ext cx="263368" cy="39814"/>
              <a:chOff x="0" y="0"/>
              <a:chExt cx="488005" cy="73772"/>
            </a:xfrm>
          </p:grpSpPr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821F292D-52BC-BCF6-1B87-84836D74AD72}"/>
                  </a:ext>
                </a:extLst>
              </p:cNvPr>
              <p:cNvSpPr/>
              <p:nvPr/>
            </p:nvSpPr>
            <p:spPr>
              <a:xfrm>
                <a:off x="0" y="0"/>
                <a:ext cx="488005" cy="73772"/>
              </a:xfrm>
              <a:custGeom>
                <a:avLst/>
                <a:gdLst/>
                <a:ahLst/>
                <a:cxnLst/>
                <a:rect l="l" t="t" r="r" b="b"/>
                <a:pathLst>
                  <a:path w="488005" h="73772">
                    <a:moveTo>
                      <a:pt x="244002" y="0"/>
                    </a:moveTo>
                    <a:cubicBezTo>
                      <a:pt x="109244" y="0"/>
                      <a:pt x="0" y="16515"/>
                      <a:pt x="0" y="36886"/>
                    </a:cubicBezTo>
                    <a:cubicBezTo>
                      <a:pt x="0" y="57258"/>
                      <a:pt x="109244" y="73772"/>
                      <a:pt x="244002" y="73772"/>
                    </a:cubicBezTo>
                    <a:cubicBezTo>
                      <a:pt x="378761" y="73772"/>
                      <a:pt x="488005" y="57258"/>
                      <a:pt x="488005" y="36886"/>
                    </a:cubicBezTo>
                    <a:cubicBezTo>
                      <a:pt x="488005" y="16515"/>
                      <a:pt x="378761" y="0"/>
                      <a:pt x="244002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4B250D40-62A2-A340-C5C8-6AA12B689E12}"/>
                  </a:ext>
                </a:extLst>
              </p:cNvPr>
              <p:cNvSpPr txBox="1"/>
              <p:nvPr/>
            </p:nvSpPr>
            <p:spPr>
              <a:xfrm>
                <a:off x="45750" y="-40709"/>
                <a:ext cx="396504" cy="10756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" name="Group 57">
              <a:extLst>
                <a:ext uri="{FF2B5EF4-FFF2-40B4-BE49-F238E27FC236}">
                  <a16:creationId xmlns:a16="http://schemas.microsoft.com/office/drawing/2014/main" id="{26A86335-2A3B-A79A-024D-1B09D16D58B8}"/>
                </a:ext>
              </a:extLst>
            </p:cNvPr>
            <p:cNvGrpSpPr/>
            <p:nvPr/>
          </p:nvGrpSpPr>
          <p:grpSpPr>
            <a:xfrm rot="-282818">
              <a:off x="871561" y="70120"/>
              <a:ext cx="18617" cy="105869"/>
              <a:chOff x="0" y="0"/>
              <a:chExt cx="22455" cy="127697"/>
            </a:xfrm>
          </p:grpSpPr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BACE82E8-E4C7-21E4-1223-4489EC5803D2}"/>
                  </a:ext>
                </a:extLst>
              </p:cNvPr>
              <p:cNvSpPr/>
              <p:nvPr/>
            </p:nvSpPr>
            <p:spPr>
              <a:xfrm>
                <a:off x="0" y="0"/>
                <a:ext cx="22455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22455" h="127697">
                    <a:moveTo>
                      <a:pt x="11228" y="0"/>
                    </a:moveTo>
                    <a:lnTo>
                      <a:pt x="11228" y="0"/>
                    </a:lnTo>
                    <a:cubicBezTo>
                      <a:pt x="17429" y="0"/>
                      <a:pt x="22455" y="5027"/>
                      <a:pt x="22455" y="11228"/>
                    </a:cubicBezTo>
                    <a:lnTo>
                      <a:pt x="22455" y="116469"/>
                    </a:lnTo>
                    <a:cubicBezTo>
                      <a:pt x="22455" y="122670"/>
                      <a:pt x="17429" y="127697"/>
                      <a:pt x="11228" y="127697"/>
                    </a:cubicBezTo>
                    <a:lnTo>
                      <a:pt x="11228" y="127697"/>
                    </a:lnTo>
                    <a:cubicBezTo>
                      <a:pt x="8250" y="127697"/>
                      <a:pt x="5394" y="126514"/>
                      <a:pt x="3289" y="124408"/>
                    </a:cubicBezTo>
                    <a:cubicBezTo>
                      <a:pt x="1183" y="122303"/>
                      <a:pt x="0" y="119447"/>
                      <a:pt x="0" y="116469"/>
                    </a:cubicBezTo>
                    <a:lnTo>
                      <a:pt x="0" y="11228"/>
                    </a:lnTo>
                    <a:cubicBezTo>
                      <a:pt x="0" y="8250"/>
                      <a:pt x="1183" y="5394"/>
                      <a:pt x="3289" y="3289"/>
                    </a:cubicBezTo>
                    <a:cubicBezTo>
                      <a:pt x="5394" y="1183"/>
                      <a:pt x="8250" y="0"/>
                      <a:pt x="112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TextBox 59">
                <a:extLst>
                  <a:ext uri="{FF2B5EF4-FFF2-40B4-BE49-F238E27FC236}">
                    <a16:creationId xmlns:a16="http://schemas.microsoft.com/office/drawing/2014/main" id="{7B340660-943D-266F-DFE9-013309F5B52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2455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" name="Group 60">
              <a:extLst>
                <a:ext uri="{FF2B5EF4-FFF2-40B4-BE49-F238E27FC236}">
                  <a16:creationId xmlns:a16="http://schemas.microsoft.com/office/drawing/2014/main" id="{4B6ABD82-37FA-FA28-D602-DD74CD2196ED}"/>
                </a:ext>
              </a:extLst>
            </p:cNvPr>
            <p:cNvGrpSpPr/>
            <p:nvPr/>
          </p:nvGrpSpPr>
          <p:grpSpPr>
            <a:xfrm rot="-9801436">
              <a:off x="575860" y="418769"/>
              <a:ext cx="78829" cy="119586"/>
              <a:chOff x="0" y="0"/>
              <a:chExt cx="95083" cy="144243"/>
            </a:xfrm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FF82FF08-117C-07FC-43C6-03A9E0406391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62">
                <a:extLst>
                  <a:ext uri="{FF2B5EF4-FFF2-40B4-BE49-F238E27FC236}">
                    <a16:creationId xmlns:a16="http://schemas.microsoft.com/office/drawing/2014/main" id="{8CF5BF9D-FFEB-A188-BDEA-9DF3D83CD73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" name="Group 63">
              <a:extLst>
                <a:ext uri="{FF2B5EF4-FFF2-40B4-BE49-F238E27FC236}">
                  <a16:creationId xmlns:a16="http://schemas.microsoft.com/office/drawing/2014/main" id="{0C04F08B-48D9-F60D-C611-E499A3F4BAE6}"/>
                </a:ext>
              </a:extLst>
            </p:cNvPr>
            <p:cNvGrpSpPr/>
            <p:nvPr/>
          </p:nvGrpSpPr>
          <p:grpSpPr>
            <a:xfrm rot="-6559536">
              <a:off x="502776" y="543327"/>
              <a:ext cx="84026" cy="127697"/>
              <a:chOff x="0" y="0"/>
              <a:chExt cx="101350" cy="154025"/>
            </a:xfrm>
          </p:grpSpPr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EA6D6849-1932-3D96-5900-92EB6B74A47F}"/>
                  </a:ext>
                </a:extLst>
              </p:cNvPr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TextBox 65">
                <a:extLst>
                  <a:ext uri="{FF2B5EF4-FFF2-40B4-BE49-F238E27FC236}">
                    <a16:creationId xmlns:a16="http://schemas.microsoft.com/office/drawing/2014/main" id="{7502EAC4-FEAF-6B4D-55CE-BF184E6386E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66" name="AutoShape 66">
              <a:extLst>
                <a:ext uri="{FF2B5EF4-FFF2-40B4-BE49-F238E27FC236}">
                  <a16:creationId xmlns:a16="http://schemas.microsoft.com/office/drawing/2014/main" id="{D13CC76D-EF3F-F3C5-2F65-CDC8D55B5FA4}"/>
                </a:ext>
              </a:extLst>
            </p:cNvPr>
            <p:cNvSpPr/>
            <p:nvPr/>
          </p:nvSpPr>
          <p:spPr>
            <a:xfrm flipV="1">
              <a:off x="485913" y="426271"/>
              <a:ext cx="109656" cy="163989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7" name="Group 67">
              <a:extLst>
                <a:ext uri="{FF2B5EF4-FFF2-40B4-BE49-F238E27FC236}">
                  <a16:creationId xmlns:a16="http://schemas.microsoft.com/office/drawing/2014/main" id="{80EC131D-C3D8-DF94-C90E-BFBFAC4E9044}"/>
                </a:ext>
              </a:extLst>
            </p:cNvPr>
            <p:cNvGrpSpPr/>
            <p:nvPr/>
          </p:nvGrpSpPr>
          <p:grpSpPr>
            <a:xfrm rot="-6440590">
              <a:off x="536500" y="503025"/>
              <a:ext cx="99314" cy="159563"/>
              <a:chOff x="0" y="0"/>
              <a:chExt cx="119791" cy="192462"/>
            </a:xfrm>
          </p:grpSpPr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B24B12CF-3501-111F-3E22-AD3731BF9347}"/>
                  </a:ext>
                </a:extLst>
              </p:cNvPr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9">
                <a:extLst>
                  <a:ext uri="{FF2B5EF4-FFF2-40B4-BE49-F238E27FC236}">
                    <a16:creationId xmlns:a16="http://schemas.microsoft.com/office/drawing/2014/main" id="{35D77C31-BCD1-4B64-E575-14A7A3A5369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609CD95E-0DD6-BBE4-F1FB-0534E644F835}"/>
                </a:ext>
              </a:extLst>
            </p:cNvPr>
            <p:cNvGrpSpPr/>
            <p:nvPr/>
          </p:nvGrpSpPr>
          <p:grpSpPr>
            <a:xfrm rot="-9801436">
              <a:off x="611620" y="498733"/>
              <a:ext cx="78829" cy="114625"/>
              <a:chOff x="0" y="0"/>
              <a:chExt cx="95083" cy="138259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FA841978-A104-4BBB-B082-E527694D47AD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72">
                <a:extLst>
                  <a:ext uri="{FF2B5EF4-FFF2-40B4-BE49-F238E27FC236}">
                    <a16:creationId xmlns:a16="http://schemas.microsoft.com/office/drawing/2014/main" id="{7CA9FD11-9A00-5C1F-F5B3-7C83D523BED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CC853B18-6660-C3E7-770C-602654FE90A7}"/>
                </a:ext>
              </a:extLst>
            </p:cNvPr>
            <p:cNvGrpSpPr/>
            <p:nvPr/>
          </p:nvGrpSpPr>
          <p:grpSpPr>
            <a:xfrm rot="9555401">
              <a:off x="622270" y="423016"/>
              <a:ext cx="59645" cy="136698"/>
              <a:chOff x="0" y="0"/>
              <a:chExt cx="71943" cy="164882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DDAA88E4-849E-2DCE-D5C1-8ACD290F571C}"/>
                  </a:ext>
                </a:extLst>
              </p:cNvPr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75">
                <a:extLst>
                  <a:ext uri="{FF2B5EF4-FFF2-40B4-BE49-F238E27FC236}">
                    <a16:creationId xmlns:a16="http://schemas.microsoft.com/office/drawing/2014/main" id="{CA03DAB2-C378-11B0-5B59-547A00CA4C5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" name="Group 76">
              <a:extLst>
                <a:ext uri="{FF2B5EF4-FFF2-40B4-BE49-F238E27FC236}">
                  <a16:creationId xmlns:a16="http://schemas.microsoft.com/office/drawing/2014/main" id="{ED574F88-90BE-53F4-01DB-17F0BA42E1C2}"/>
                </a:ext>
              </a:extLst>
            </p:cNvPr>
            <p:cNvGrpSpPr/>
            <p:nvPr/>
          </p:nvGrpSpPr>
          <p:grpSpPr>
            <a:xfrm rot="-9923663">
              <a:off x="562359" y="420113"/>
              <a:ext cx="92645" cy="159563"/>
              <a:chOff x="0" y="0"/>
              <a:chExt cx="111747" cy="192462"/>
            </a:xfrm>
          </p:grpSpPr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9B0BBDF7-A055-A550-5AE0-04419BBD1D48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78">
                <a:extLst>
                  <a:ext uri="{FF2B5EF4-FFF2-40B4-BE49-F238E27FC236}">
                    <a16:creationId xmlns:a16="http://schemas.microsoft.com/office/drawing/2014/main" id="{F8CC6BD3-3AE9-4926-829A-1EB1A2B7658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" name="Group 79">
              <a:extLst>
                <a:ext uri="{FF2B5EF4-FFF2-40B4-BE49-F238E27FC236}">
                  <a16:creationId xmlns:a16="http://schemas.microsoft.com/office/drawing/2014/main" id="{304BDE01-9851-9EBF-E0D5-AB5A9670303E}"/>
                </a:ext>
              </a:extLst>
            </p:cNvPr>
            <p:cNvGrpSpPr/>
            <p:nvPr/>
          </p:nvGrpSpPr>
          <p:grpSpPr>
            <a:xfrm rot="-6701516">
              <a:off x="494480" y="526202"/>
              <a:ext cx="92645" cy="159563"/>
              <a:chOff x="0" y="0"/>
              <a:chExt cx="111747" cy="192462"/>
            </a:xfrm>
          </p:grpSpPr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28D3A11D-DAF3-C5EA-DE5B-B0FBE1A57083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TextBox 81">
                <a:extLst>
                  <a:ext uri="{FF2B5EF4-FFF2-40B4-BE49-F238E27FC236}">
                    <a16:creationId xmlns:a16="http://schemas.microsoft.com/office/drawing/2014/main" id="{573CDB1C-6450-E99D-EA05-59FDBD1A4FB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" name="Group 82">
              <a:extLst>
                <a:ext uri="{FF2B5EF4-FFF2-40B4-BE49-F238E27FC236}">
                  <a16:creationId xmlns:a16="http://schemas.microsoft.com/office/drawing/2014/main" id="{F5271285-5342-B8D3-13D2-0B3E5481F6CB}"/>
                </a:ext>
              </a:extLst>
            </p:cNvPr>
            <p:cNvGrpSpPr/>
            <p:nvPr/>
          </p:nvGrpSpPr>
          <p:grpSpPr>
            <a:xfrm rot="-8687532">
              <a:off x="612525" y="412015"/>
              <a:ext cx="78829" cy="119586"/>
              <a:chOff x="0" y="0"/>
              <a:chExt cx="95083" cy="144243"/>
            </a:xfrm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54F7DC40-54E6-B070-A259-EF3A5950141B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TextBox 84">
                <a:extLst>
                  <a:ext uri="{FF2B5EF4-FFF2-40B4-BE49-F238E27FC236}">
                    <a16:creationId xmlns:a16="http://schemas.microsoft.com/office/drawing/2014/main" id="{DBED828C-EBB3-1195-066B-4339BDA65E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" name="Group 85">
              <a:extLst>
                <a:ext uri="{FF2B5EF4-FFF2-40B4-BE49-F238E27FC236}">
                  <a16:creationId xmlns:a16="http://schemas.microsoft.com/office/drawing/2014/main" id="{E6BC4690-CDFF-AB78-6B22-0687720E0BA7}"/>
                </a:ext>
              </a:extLst>
            </p:cNvPr>
            <p:cNvGrpSpPr/>
            <p:nvPr/>
          </p:nvGrpSpPr>
          <p:grpSpPr>
            <a:xfrm rot="-5445632">
              <a:off x="502161" y="507438"/>
              <a:ext cx="84026" cy="127697"/>
              <a:chOff x="0" y="0"/>
              <a:chExt cx="101350" cy="154025"/>
            </a:xfrm>
          </p:grpSpPr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1297CED0-FA9D-DD91-2E85-0F393F2FF64A}"/>
                  </a:ext>
                </a:extLst>
              </p:cNvPr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TextBox 87">
                <a:extLst>
                  <a:ext uri="{FF2B5EF4-FFF2-40B4-BE49-F238E27FC236}">
                    <a16:creationId xmlns:a16="http://schemas.microsoft.com/office/drawing/2014/main" id="{711A29CD-F701-141E-0FDC-153F6E381C4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88" name="AutoShape 88">
              <a:extLst>
                <a:ext uri="{FF2B5EF4-FFF2-40B4-BE49-F238E27FC236}">
                  <a16:creationId xmlns:a16="http://schemas.microsoft.com/office/drawing/2014/main" id="{CFABF9C7-89E3-47C4-A601-60EE3C653747}"/>
                </a:ext>
              </a:extLst>
            </p:cNvPr>
            <p:cNvSpPr/>
            <p:nvPr/>
          </p:nvSpPr>
          <p:spPr>
            <a:xfrm flipV="1">
              <a:off x="493747" y="415964"/>
              <a:ext cx="156161" cy="120543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9" name="Group 89">
              <a:extLst>
                <a:ext uri="{FF2B5EF4-FFF2-40B4-BE49-F238E27FC236}">
                  <a16:creationId xmlns:a16="http://schemas.microsoft.com/office/drawing/2014/main" id="{F306308E-B81B-32F6-1FD4-53E577C42183}"/>
                </a:ext>
              </a:extLst>
            </p:cNvPr>
            <p:cNvGrpSpPr/>
            <p:nvPr/>
          </p:nvGrpSpPr>
          <p:grpSpPr>
            <a:xfrm rot="-5326687">
              <a:off x="541491" y="481576"/>
              <a:ext cx="99314" cy="159563"/>
              <a:chOff x="0" y="0"/>
              <a:chExt cx="119791" cy="192462"/>
            </a:xfrm>
          </p:grpSpPr>
          <p:sp>
            <p:nvSpPr>
              <p:cNvPr id="90" name="Freeform 90">
                <a:extLst>
                  <a:ext uri="{FF2B5EF4-FFF2-40B4-BE49-F238E27FC236}">
                    <a16:creationId xmlns:a16="http://schemas.microsoft.com/office/drawing/2014/main" id="{EC395C34-9DB5-D45A-9B7D-3238DBCC8E5B}"/>
                  </a:ext>
                </a:extLst>
              </p:cNvPr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TextBox 91">
                <a:extLst>
                  <a:ext uri="{FF2B5EF4-FFF2-40B4-BE49-F238E27FC236}">
                    <a16:creationId xmlns:a16="http://schemas.microsoft.com/office/drawing/2014/main" id="{0432E759-DF3E-D42E-2F7E-EEA17C572AB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" name="Group 92">
              <a:extLst>
                <a:ext uri="{FF2B5EF4-FFF2-40B4-BE49-F238E27FC236}">
                  <a16:creationId xmlns:a16="http://schemas.microsoft.com/office/drawing/2014/main" id="{AF823EF0-0C20-C062-8436-B501F90DA867}"/>
                </a:ext>
              </a:extLst>
            </p:cNvPr>
            <p:cNvGrpSpPr/>
            <p:nvPr/>
          </p:nvGrpSpPr>
          <p:grpSpPr>
            <a:xfrm rot="-8687532">
              <a:off x="621755" y="499332"/>
              <a:ext cx="78829" cy="114625"/>
              <a:chOff x="0" y="0"/>
              <a:chExt cx="95083" cy="138259"/>
            </a:xfrm>
          </p:grpSpPr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E6A0A82C-398C-61D9-FE1F-F4E3FE96ED85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TextBox 94">
                <a:extLst>
                  <a:ext uri="{FF2B5EF4-FFF2-40B4-BE49-F238E27FC236}">
                    <a16:creationId xmlns:a16="http://schemas.microsoft.com/office/drawing/2014/main" id="{FA8BAC4B-8AE5-31F3-F0E6-738B956268C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" name="Group 95">
              <a:extLst>
                <a:ext uri="{FF2B5EF4-FFF2-40B4-BE49-F238E27FC236}">
                  <a16:creationId xmlns:a16="http://schemas.microsoft.com/office/drawing/2014/main" id="{48AA6B0A-7DC6-006E-535B-D83EB249BFEC}"/>
                </a:ext>
              </a:extLst>
            </p:cNvPr>
            <p:cNvGrpSpPr/>
            <p:nvPr/>
          </p:nvGrpSpPr>
          <p:grpSpPr>
            <a:xfrm rot="10669305">
              <a:off x="652943" y="427318"/>
              <a:ext cx="59645" cy="136698"/>
              <a:chOff x="0" y="0"/>
              <a:chExt cx="71943" cy="164882"/>
            </a:xfrm>
          </p:grpSpPr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656E34CC-72E5-6EF2-1D5B-2805E92859C7}"/>
                  </a:ext>
                </a:extLst>
              </p:cNvPr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TextBox 97">
                <a:extLst>
                  <a:ext uri="{FF2B5EF4-FFF2-40B4-BE49-F238E27FC236}">
                    <a16:creationId xmlns:a16="http://schemas.microsoft.com/office/drawing/2014/main" id="{E9EE824D-C608-2484-AAC2-8539CF4BCEF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" name="Group 98">
              <a:extLst>
                <a:ext uri="{FF2B5EF4-FFF2-40B4-BE49-F238E27FC236}">
                  <a16:creationId xmlns:a16="http://schemas.microsoft.com/office/drawing/2014/main" id="{5D6EC82E-7860-BE26-C8DE-3350F6092F08}"/>
                </a:ext>
              </a:extLst>
            </p:cNvPr>
            <p:cNvGrpSpPr/>
            <p:nvPr/>
          </p:nvGrpSpPr>
          <p:grpSpPr>
            <a:xfrm rot="-8809760">
              <a:off x="592575" y="410149"/>
              <a:ext cx="92645" cy="159563"/>
              <a:chOff x="0" y="0"/>
              <a:chExt cx="111747" cy="192462"/>
            </a:xfrm>
          </p:grpSpPr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E68ACD49-C60A-AC93-4894-95E6444B9483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TextBox 100">
                <a:extLst>
                  <a:ext uri="{FF2B5EF4-FFF2-40B4-BE49-F238E27FC236}">
                    <a16:creationId xmlns:a16="http://schemas.microsoft.com/office/drawing/2014/main" id="{81995090-9C50-BD36-2EF2-395F116C11D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" name="Group 101">
              <a:extLst>
                <a:ext uri="{FF2B5EF4-FFF2-40B4-BE49-F238E27FC236}">
                  <a16:creationId xmlns:a16="http://schemas.microsoft.com/office/drawing/2014/main" id="{437DBD98-76B3-B7D4-4F33-3899E80E3506}"/>
                </a:ext>
              </a:extLst>
            </p:cNvPr>
            <p:cNvGrpSpPr/>
            <p:nvPr/>
          </p:nvGrpSpPr>
          <p:grpSpPr>
            <a:xfrm rot="-5587613">
              <a:off x="494452" y="489107"/>
              <a:ext cx="92645" cy="159563"/>
              <a:chOff x="0" y="0"/>
              <a:chExt cx="111747" cy="192462"/>
            </a:xfrm>
          </p:grpSpPr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FE323C44-F04E-3156-81F8-C40F6BB22D67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TextBox 103">
                <a:extLst>
                  <a:ext uri="{FF2B5EF4-FFF2-40B4-BE49-F238E27FC236}">
                    <a16:creationId xmlns:a16="http://schemas.microsoft.com/office/drawing/2014/main" id="{596B2CA7-CBFA-5213-2540-6EF2F838AED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" name="Group 104">
              <a:extLst>
                <a:ext uri="{FF2B5EF4-FFF2-40B4-BE49-F238E27FC236}">
                  <a16:creationId xmlns:a16="http://schemas.microsoft.com/office/drawing/2014/main" id="{4394B293-CB0D-B39D-D102-3930F984B61A}"/>
                </a:ext>
              </a:extLst>
            </p:cNvPr>
            <p:cNvGrpSpPr/>
            <p:nvPr/>
          </p:nvGrpSpPr>
          <p:grpSpPr>
            <a:xfrm rot="89227">
              <a:off x="582270" y="394469"/>
              <a:ext cx="1090008" cy="276496"/>
              <a:chOff x="0" y="0"/>
              <a:chExt cx="1429368" cy="362579"/>
            </a:xfrm>
          </p:grpSpPr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2561CD69-BE0A-79F1-98A2-2C0DDD9116C8}"/>
                  </a:ext>
                </a:extLst>
              </p:cNvPr>
              <p:cNvSpPr/>
              <p:nvPr/>
            </p:nvSpPr>
            <p:spPr>
              <a:xfrm>
                <a:off x="0" y="0"/>
                <a:ext cx="1429368" cy="362579"/>
              </a:xfrm>
              <a:custGeom>
                <a:avLst/>
                <a:gdLst/>
                <a:ahLst/>
                <a:cxnLst/>
                <a:rect l="l" t="t" r="r" b="b"/>
                <a:pathLst>
                  <a:path w="1429368" h="362579">
                    <a:moveTo>
                      <a:pt x="714684" y="0"/>
                    </a:moveTo>
                    <a:cubicBezTo>
                      <a:pt x="319975" y="0"/>
                      <a:pt x="0" y="81166"/>
                      <a:pt x="0" y="181289"/>
                    </a:cubicBezTo>
                    <a:cubicBezTo>
                      <a:pt x="0" y="281413"/>
                      <a:pt x="319975" y="362579"/>
                      <a:pt x="714684" y="362579"/>
                    </a:cubicBezTo>
                    <a:cubicBezTo>
                      <a:pt x="1109393" y="362579"/>
                      <a:pt x="1429368" y="281413"/>
                      <a:pt x="1429368" y="181289"/>
                    </a:cubicBezTo>
                    <a:cubicBezTo>
                      <a:pt x="1429368" y="81166"/>
                      <a:pt x="1109393" y="0"/>
                      <a:pt x="714684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TextBox 106">
                <a:extLst>
                  <a:ext uri="{FF2B5EF4-FFF2-40B4-BE49-F238E27FC236}">
                    <a16:creationId xmlns:a16="http://schemas.microsoft.com/office/drawing/2014/main" id="{820A8AD6-6A67-7B24-1AF1-9DE78355F1EB}"/>
                  </a:ext>
                </a:extLst>
              </p:cNvPr>
              <p:cNvSpPr txBox="1"/>
              <p:nvPr/>
            </p:nvSpPr>
            <p:spPr>
              <a:xfrm>
                <a:off x="134003" y="-13633"/>
                <a:ext cx="1161361" cy="34222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F0E07C64-4077-B764-2038-72483DFBE09F}"/>
                </a:ext>
              </a:extLst>
            </p:cNvPr>
            <p:cNvGrpSpPr/>
            <p:nvPr/>
          </p:nvGrpSpPr>
          <p:grpSpPr>
            <a:xfrm rot="-316353">
              <a:off x="1058746" y="484532"/>
              <a:ext cx="714330" cy="172623"/>
              <a:chOff x="0" y="0"/>
              <a:chExt cx="1329862" cy="321371"/>
            </a:xfrm>
          </p:grpSpPr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29DCFC70-165C-F274-E9DA-74282849DEFE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321371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321371">
                    <a:moveTo>
                      <a:pt x="664931" y="0"/>
                    </a:moveTo>
                    <a:cubicBezTo>
                      <a:pt x="297700" y="0"/>
                      <a:pt x="0" y="71941"/>
                      <a:pt x="0" y="160686"/>
                    </a:cubicBezTo>
                    <a:cubicBezTo>
                      <a:pt x="0" y="249430"/>
                      <a:pt x="297700" y="321371"/>
                      <a:pt x="664931" y="321371"/>
                    </a:cubicBezTo>
                    <a:cubicBezTo>
                      <a:pt x="1032162" y="321371"/>
                      <a:pt x="1329862" y="249430"/>
                      <a:pt x="1329862" y="160686"/>
                    </a:cubicBezTo>
                    <a:cubicBezTo>
                      <a:pt x="1329862" y="71941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TextBox 109">
                <a:extLst>
                  <a:ext uri="{FF2B5EF4-FFF2-40B4-BE49-F238E27FC236}">
                    <a16:creationId xmlns:a16="http://schemas.microsoft.com/office/drawing/2014/main" id="{94AFD46C-CF74-6B35-A6A6-6DD7EAFD791E}"/>
                  </a:ext>
                </a:extLst>
              </p:cNvPr>
              <p:cNvSpPr txBox="1"/>
              <p:nvPr/>
            </p:nvSpPr>
            <p:spPr>
              <a:xfrm>
                <a:off x="124675" y="-17496"/>
                <a:ext cx="1080513" cy="30873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" name="Group 110">
              <a:extLst>
                <a:ext uri="{FF2B5EF4-FFF2-40B4-BE49-F238E27FC236}">
                  <a16:creationId xmlns:a16="http://schemas.microsoft.com/office/drawing/2014/main" id="{2807C98F-2B5A-A451-990E-9609CD8EBE28}"/>
                </a:ext>
              </a:extLst>
            </p:cNvPr>
            <p:cNvGrpSpPr/>
            <p:nvPr/>
          </p:nvGrpSpPr>
          <p:grpSpPr>
            <a:xfrm rot="-316353">
              <a:off x="1202834" y="529894"/>
              <a:ext cx="714330" cy="90066"/>
              <a:chOff x="0" y="0"/>
              <a:chExt cx="1329862" cy="167675"/>
            </a:xfrm>
          </p:grpSpPr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CA64F942-7F92-F116-1EEE-9B6C3AC65CFC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675">
                    <a:moveTo>
                      <a:pt x="664931" y="0"/>
                    </a:moveTo>
                    <a:cubicBezTo>
                      <a:pt x="297700" y="0"/>
                      <a:pt x="0" y="37535"/>
                      <a:pt x="0" y="83837"/>
                    </a:cubicBezTo>
                    <a:cubicBezTo>
                      <a:pt x="0" y="130140"/>
                      <a:pt x="297700" y="167675"/>
                      <a:pt x="664931" y="167675"/>
                    </a:cubicBezTo>
                    <a:cubicBezTo>
                      <a:pt x="1032162" y="167675"/>
                      <a:pt x="1329862" y="130140"/>
                      <a:pt x="1329862" y="83837"/>
                    </a:cubicBezTo>
                    <a:cubicBezTo>
                      <a:pt x="1329862" y="3753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TextBox 112">
                <a:extLst>
                  <a:ext uri="{FF2B5EF4-FFF2-40B4-BE49-F238E27FC236}">
                    <a16:creationId xmlns:a16="http://schemas.microsoft.com/office/drawing/2014/main" id="{C4B9025D-74E0-D4F6-5489-EB00B1FFC3BB}"/>
                  </a:ext>
                </a:extLst>
              </p:cNvPr>
              <p:cNvSpPr txBox="1"/>
              <p:nvPr/>
            </p:nvSpPr>
            <p:spPr>
              <a:xfrm>
                <a:off x="124675" y="-31905"/>
                <a:ext cx="1080513" cy="18386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66835976-B486-2AFB-E7B8-EF40CE36B31E}"/>
                </a:ext>
              </a:extLst>
            </p:cNvPr>
            <p:cNvGrpSpPr/>
            <p:nvPr/>
          </p:nvGrpSpPr>
          <p:grpSpPr>
            <a:xfrm rot="776564">
              <a:off x="265530" y="477284"/>
              <a:ext cx="573497" cy="32007"/>
              <a:chOff x="0" y="0"/>
              <a:chExt cx="1329862" cy="74220"/>
            </a:xfrm>
          </p:grpSpPr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ED103444-7228-6947-EE84-518C00A83AB8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74220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74220">
                    <a:moveTo>
                      <a:pt x="664931" y="0"/>
                    </a:moveTo>
                    <a:cubicBezTo>
                      <a:pt x="297700" y="0"/>
                      <a:pt x="0" y="16615"/>
                      <a:pt x="0" y="37110"/>
                    </a:cubicBezTo>
                    <a:cubicBezTo>
                      <a:pt x="0" y="57605"/>
                      <a:pt x="297700" y="74220"/>
                      <a:pt x="664931" y="74220"/>
                    </a:cubicBezTo>
                    <a:cubicBezTo>
                      <a:pt x="1032162" y="74220"/>
                      <a:pt x="1329862" y="57605"/>
                      <a:pt x="1329862" y="37110"/>
                    </a:cubicBezTo>
                    <a:cubicBezTo>
                      <a:pt x="1329862" y="1661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TextBox 115">
                <a:extLst>
                  <a:ext uri="{FF2B5EF4-FFF2-40B4-BE49-F238E27FC236}">
                    <a16:creationId xmlns:a16="http://schemas.microsoft.com/office/drawing/2014/main" id="{A7E69848-81C7-2E0C-F9B1-099DFF06658A}"/>
                  </a:ext>
                </a:extLst>
              </p:cNvPr>
              <p:cNvSpPr txBox="1"/>
              <p:nvPr/>
            </p:nvSpPr>
            <p:spPr>
              <a:xfrm>
                <a:off x="124675" y="-40667"/>
                <a:ext cx="1080513" cy="107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" name="Group 116">
              <a:extLst>
                <a:ext uri="{FF2B5EF4-FFF2-40B4-BE49-F238E27FC236}">
                  <a16:creationId xmlns:a16="http://schemas.microsoft.com/office/drawing/2014/main" id="{90A89A46-7F9E-231B-D04B-F71F3B626A71}"/>
                </a:ext>
              </a:extLst>
            </p:cNvPr>
            <p:cNvGrpSpPr/>
            <p:nvPr/>
          </p:nvGrpSpPr>
          <p:grpSpPr>
            <a:xfrm rot="1194821">
              <a:off x="703426" y="448031"/>
              <a:ext cx="98208" cy="31434"/>
              <a:chOff x="0" y="0"/>
              <a:chExt cx="1391177" cy="445281"/>
            </a:xfrm>
          </p:grpSpPr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FDE41A22-E00C-A860-B3A7-3195F66FDCF8}"/>
                  </a:ext>
                </a:extLst>
              </p:cNvPr>
              <p:cNvSpPr/>
              <p:nvPr/>
            </p:nvSpPr>
            <p:spPr>
              <a:xfrm>
                <a:off x="0" y="0"/>
                <a:ext cx="1391177" cy="445281"/>
              </a:xfrm>
              <a:custGeom>
                <a:avLst/>
                <a:gdLst/>
                <a:ahLst/>
                <a:cxnLst/>
                <a:rect l="l" t="t" r="r" b="b"/>
                <a:pathLst>
                  <a:path w="1391177" h="445281">
                    <a:moveTo>
                      <a:pt x="695589" y="0"/>
                    </a:moveTo>
                    <a:cubicBezTo>
                      <a:pt x="311426" y="0"/>
                      <a:pt x="0" y="99679"/>
                      <a:pt x="0" y="222640"/>
                    </a:cubicBezTo>
                    <a:cubicBezTo>
                      <a:pt x="0" y="345601"/>
                      <a:pt x="311426" y="445281"/>
                      <a:pt x="695589" y="445281"/>
                    </a:cubicBezTo>
                    <a:cubicBezTo>
                      <a:pt x="1079752" y="445281"/>
                      <a:pt x="1391177" y="345601"/>
                      <a:pt x="1391177" y="222640"/>
                    </a:cubicBezTo>
                    <a:cubicBezTo>
                      <a:pt x="1391177" y="99679"/>
                      <a:pt x="1079752" y="0"/>
                      <a:pt x="69558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TextBox 118">
                <a:extLst>
                  <a:ext uri="{FF2B5EF4-FFF2-40B4-BE49-F238E27FC236}">
                    <a16:creationId xmlns:a16="http://schemas.microsoft.com/office/drawing/2014/main" id="{5432E749-BAFE-60CA-3314-0BBC0B7AF475}"/>
                  </a:ext>
                </a:extLst>
              </p:cNvPr>
              <p:cNvSpPr txBox="1"/>
              <p:nvPr/>
            </p:nvSpPr>
            <p:spPr>
              <a:xfrm>
                <a:off x="130423" y="-5880"/>
                <a:ext cx="1130332" cy="409416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19" name="AutoShape 119">
              <a:extLst>
                <a:ext uri="{FF2B5EF4-FFF2-40B4-BE49-F238E27FC236}">
                  <a16:creationId xmlns:a16="http://schemas.microsoft.com/office/drawing/2014/main" id="{FE1E7A63-5778-D1AD-5254-3E2CC7F9AEF7}"/>
                </a:ext>
              </a:extLst>
            </p:cNvPr>
            <p:cNvSpPr/>
            <p:nvPr/>
          </p:nvSpPr>
          <p:spPr>
            <a:xfrm>
              <a:off x="334341" y="413636"/>
              <a:ext cx="379770" cy="34858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0" name="Group 120">
              <a:extLst>
                <a:ext uri="{FF2B5EF4-FFF2-40B4-BE49-F238E27FC236}">
                  <a16:creationId xmlns:a16="http://schemas.microsoft.com/office/drawing/2014/main" id="{2890DAB7-3AB8-D96A-82EE-ECDCB1443E3E}"/>
                </a:ext>
              </a:extLst>
            </p:cNvPr>
            <p:cNvGrpSpPr/>
            <p:nvPr/>
          </p:nvGrpSpPr>
          <p:grpSpPr>
            <a:xfrm rot="547964">
              <a:off x="447488" y="457668"/>
              <a:ext cx="262756" cy="57809"/>
              <a:chOff x="0" y="0"/>
              <a:chExt cx="3722085" cy="818900"/>
            </a:xfrm>
          </p:grpSpPr>
          <p:sp>
            <p:nvSpPr>
              <p:cNvPr id="121" name="Freeform 121">
                <a:extLst>
                  <a:ext uri="{FF2B5EF4-FFF2-40B4-BE49-F238E27FC236}">
                    <a16:creationId xmlns:a16="http://schemas.microsoft.com/office/drawing/2014/main" id="{1F17D7E3-FD5E-BC02-A359-7D4105BCC3B1}"/>
                  </a:ext>
                </a:extLst>
              </p:cNvPr>
              <p:cNvSpPr/>
              <p:nvPr/>
            </p:nvSpPr>
            <p:spPr>
              <a:xfrm>
                <a:off x="0" y="0"/>
                <a:ext cx="3722086" cy="818900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818900">
                    <a:moveTo>
                      <a:pt x="1861043" y="0"/>
                    </a:moveTo>
                    <a:cubicBezTo>
                      <a:pt x="833217" y="0"/>
                      <a:pt x="0" y="183317"/>
                      <a:pt x="0" y="409450"/>
                    </a:cubicBezTo>
                    <a:cubicBezTo>
                      <a:pt x="0" y="635583"/>
                      <a:pt x="833217" y="818900"/>
                      <a:pt x="1861043" y="818900"/>
                    </a:cubicBezTo>
                    <a:cubicBezTo>
                      <a:pt x="2888868" y="818900"/>
                      <a:pt x="3722086" y="635583"/>
                      <a:pt x="3722086" y="409450"/>
                    </a:cubicBezTo>
                    <a:cubicBezTo>
                      <a:pt x="3722086" y="183317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TextBox 122">
                <a:extLst>
                  <a:ext uri="{FF2B5EF4-FFF2-40B4-BE49-F238E27FC236}">
                    <a16:creationId xmlns:a16="http://schemas.microsoft.com/office/drawing/2014/main" id="{095320BC-B4CC-97E6-62F5-938A1AF02204}"/>
                  </a:ext>
                </a:extLst>
              </p:cNvPr>
              <p:cNvSpPr txBox="1"/>
              <p:nvPr/>
            </p:nvSpPr>
            <p:spPr>
              <a:xfrm>
                <a:off x="348946" y="29147"/>
                <a:ext cx="3024194" cy="71298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" name="Group 123">
              <a:extLst>
                <a:ext uri="{FF2B5EF4-FFF2-40B4-BE49-F238E27FC236}">
                  <a16:creationId xmlns:a16="http://schemas.microsoft.com/office/drawing/2014/main" id="{01BB81CD-DD00-D40E-37E5-3E75FB792C50}"/>
                </a:ext>
              </a:extLst>
            </p:cNvPr>
            <p:cNvGrpSpPr/>
            <p:nvPr/>
          </p:nvGrpSpPr>
          <p:grpSpPr>
            <a:xfrm rot="326193">
              <a:off x="571029" y="452057"/>
              <a:ext cx="148296" cy="68979"/>
              <a:chOff x="0" y="0"/>
              <a:chExt cx="3722085" cy="1731304"/>
            </a:xfrm>
          </p:grpSpPr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D764D481-9881-9E22-C42C-57F94F192DF0}"/>
                  </a:ext>
                </a:extLst>
              </p:cNvPr>
              <p:cNvSpPr/>
              <p:nvPr/>
            </p:nvSpPr>
            <p:spPr>
              <a:xfrm>
                <a:off x="0" y="0"/>
                <a:ext cx="3722086" cy="1731304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1731304">
                    <a:moveTo>
                      <a:pt x="1861043" y="0"/>
                    </a:moveTo>
                    <a:cubicBezTo>
                      <a:pt x="833217" y="0"/>
                      <a:pt x="0" y="387566"/>
                      <a:pt x="0" y="865652"/>
                    </a:cubicBezTo>
                    <a:cubicBezTo>
                      <a:pt x="0" y="1343739"/>
                      <a:pt x="833217" y="1731304"/>
                      <a:pt x="1861043" y="1731304"/>
                    </a:cubicBezTo>
                    <a:cubicBezTo>
                      <a:pt x="2888868" y="1731304"/>
                      <a:pt x="3722086" y="1343739"/>
                      <a:pt x="3722086" y="865652"/>
                    </a:cubicBezTo>
                    <a:cubicBezTo>
                      <a:pt x="3722086" y="387566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TextBox 125">
                <a:extLst>
                  <a:ext uri="{FF2B5EF4-FFF2-40B4-BE49-F238E27FC236}">
                    <a16:creationId xmlns:a16="http://schemas.microsoft.com/office/drawing/2014/main" id="{D50BE816-EDED-F373-0D43-86F6836D91D7}"/>
                  </a:ext>
                </a:extLst>
              </p:cNvPr>
              <p:cNvSpPr txBox="1"/>
              <p:nvPr/>
            </p:nvSpPr>
            <p:spPr>
              <a:xfrm>
                <a:off x="348946" y="114685"/>
                <a:ext cx="3024194" cy="145431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" name="Group 126">
              <a:extLst>
                <a:ext uri="{FF2B5EF4-FFF2-40B4-BE49-F238E27FC236}">
                  <a16:creationId xmlns:a16="http://schemas.microsoft.com/office/drawing/2014/main" id="{F3590174-FE08-8333-89C7-BA514A2677DE}"/>
                </a:ext>
              </a:extLst>
            </p:cNvPr>
            <p:cNvGrpSpPr/>
            <p:nvPr/>
          </p:nvGrpSpPr>
          <p:grpSpPr>
            <a:xfrm rot="89227">
              <a:off x="1516139" y="451034"/>
              <a:ext cx="319088" cy="57711"/>
              <a:chOff x="0" y="0"/>
              <a:chExt cx="418431" cy="75679"/>
            </a:xfrm>
          </p:grpSpPr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8A455D32-2375-6E17-61A7-9F5846FF40A8}"/>
                  </a:ext>
                </a:extLst>
              </p:cNvPr>
              <p:cNvSpPr/>
              <p:nvPr/>
            </p:nvSpPr>
            <p:spPr>
              <a:xfrm>
                <a:off x="0" y="0"/>
                <a:ext cx="418431" cy="75679"/>
              </a:xfrm>
              <a:custGeom>
                <a:avLst/>
                <a:gdLst/>
                <a:ahLst/>
                <a:cxnLst/>
                <a:rect l="l" t="t" r="r" b="b"/>
                <a:pathLst>
                  <a:path w="418431" h="75679">
                    <a:moveTo>
                      <a:pt x="37839" y="0"/>
                    </a:moveTo>
                    <a:lnTo>
                      <a:pt x="380592" y="0"/>
                    </a:lnTo>
                    <a:cubicBezTo>
                      <a:pt x="390628" y="0"/>
                      <a:pt x="400252" y="3987"/>
                      <a:pt x="407348" y="11083"/>
                    </a:cubicBezTo>
                    <a:cubicBezTo>
                      <a:pt x="414445" y="18179"/>
                      <a:pt x="418431" y="27804"/>
                      <a:pt x="418431" y="37839"/>
                    </a:cubicBezTo>
                    <a:lnTo>
                      <a:pt x="418431" y="37839"/>
                    </a:lnTo>
                    <a:cubicBezTo>
                      <a:pt x="418431" y="47875"/>
                      <a:pt x="414445" y="57500"/>
                      <a:pt x="407348" y="64596"/>
                    </a:cubicBezTo>
                    <a:cubicBezTo>
                      <a:pt x="400252" y="71692"/>
                      <a:pt x="390628" y="75679"/>
                      <a:pt x="380592" y="75679"/>
                    </a:cubicBezTo>
                    <a:lnTo>
                      <a:pt x="37839" y="75679"/>
                    </a:lnTo>
                    <a:cubicBezTo>
                      <a:pt x="27804" y="75679"/>
                      <a:pt x="18179" y="71692"/>
                      <a:pt x="11083" y="64596"/>
                    </a:cubicBezTo>
                    <a:cubicBezTo>
                      <a:pt x="3987" y="57500"/>
                      <a:pt x="0" y="47875"/>
                      <a:pt x="0" y="37839"/>
                    </a:cubicBezTo>
                    <a:lnTo>
                      <a:pt x="0" y="37839"/>
                    </a:lnTo>
                    <a:cubicBezTo>
                      <a:pt x="0" y="27804"/>
                      <a:pt x="3987" y="18179"/>
                      <a:pt x="11083" y="11083"/>
                    </a:cubicBezTo>
                    <a:cubicBezTo>
                      <a:pt x="18179" y="3987"/>
                      <a:pt x="27804" y="0"/>
                      <a:pt x="3783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TextBox 128">
                <a:extLst>
                  <a:ext uri="{FF2B5EF4-FFF2-40B4-BE49-F238E27FC236}">
                    <a16:creationId xmlns:a16="http://schemas.microsoft.com/office/drawing/2014/main" id="{82C932F5-C627-8E39-FBE1-21612527A7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18431" cy="12330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29" name="AutoShape 129">
              <a:extLst>
                <a:ext uri="{FF2B5EF4-FFF2-40B4-BE49-F238E27FC236}">
                  <a16:creationId xmlns:a16="http://schemas.microsoft.com/office/drawing/2014/main" id="{35FE195E-44BD-28C9-3B2E-F0C321C3DE22}"/>
                </a:ext>
              </a:extLst>
            </p:cNvPr>
            <p:cNvSpPr/>
            <p:nvPr/>
          </p:nvSpPr>
          <p:spPr>
            <a:xfrm flipV="1">
              <a:off x="1830809" y="455511"/>
              <a:ext cx="56575" cy="72264"/>
            </a:xfrm>
            <a:prstGeom prst="line">
              <a:avLst/>
            </a:prstGeom>
            <a:ln w="1953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AutoShape 130">
              <a:extLst>
                <a:ext uri="{FF2B5EF4-FFF2-40B4-BE49-F238E27FC236}">
                  <a16:creationId xmlns:a16="http://schemas.microsoft.com/office/drawing/2014/main" id="{15BDA1AD-8056-7348-5D37-D41A1E3054C3}"/>
                </a:ext>
              </a:extLst>
            </p:cNvPr>
            <p:cNvSpPr/>
            <p:nvPr/>
          </p:nvSpPr>
          <p:spPr>
            <a:xfrm>
              <a:off x="1768198" y="492421"/>
              <a:ext cx="158218" cy="23231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1" name="Group 131">
              <a:extLst>
                <a:ext uri="{FF2B5EF4-FFF2-40B4-BE49-F238E27FC236}">
                  <a16:creationId xmlns:a16="http://schemas.microsoft.com/office/drawing/2014/main" id="{C1CF3980-9610-8388-64E8-E0EEFFD37524}"/>
                </a:ext>
              </a:extLst>
            </p:cNvPr>
            <p:cNvGrpSpPr/>
            <p:nvPr/>
          </p:nvGrpSpPr>
          <p:grpSpPr>
            <a:xfrm rot="1653808">
              <a:off x="1906633" y="515368"/>
              <a:ext cx="16382" cy="41917"/>
              <a:chOff x="0" y="0"/>
              <a:chExt cx="115942" cy="296675"/>
            </a:xfrm>
          </p:grpSpPr>
          <p:sp>
            <p:nvSpPr>
              <p:cNvPr id="132" name="Freeform 132">
                <a:extLst>
                  <a:ext uri="{FF2B5EF4-FFF2-40B4-BE49-F238E27FC236}">
                    <a16:creationId xmlns:a16="http://schemas.microsoft.com/office/drawing/2014/main" id="{720B18CA-2750-A4FA-5895-F0D62056EE52}"/>
                  </a:ext>
                </a:extLst>
              </p:cNvPr>
              <p:cNvSpPr/>
              <p:nvPr/>
            </p:nvSpPr>
            <p:spPr>
              <a:xfrm>
                <a:off x="0" y="0"/>
                <a:ext cx="115942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15942" h="296675">
                    <a:moveTo>
                      <a:pt x="57971" y="0"/>
                    </a:moveTo>
                    <a:cubicBezTo>
                      <a:pt x="25955" y="0"/>
                      <a:pt x="0" y="66413"/>
                      <a:pt x="0" y="148338"/>
                    </a:cubicBezTo>
                    <a:cubicBezTo>
                      <a:pt x="0" y="230262"/>
                      <a:pt x="25955" y="296675"/>
                      <a:pt x="57971" y="296675"/>
                    </a:cubicBezTo>
                    <a:cubicBezTo>
                      <a:pt x="89988" y="296675"/>
                      <a:pt x="115942" y="230262"/>
                      <a:pt x="115942" y="148338"/>
                    </a:cubicBezTo>
                    <a:cubicBezTo>
                      <a:pt x="115942" y="66413"/>
                      <a:pt x="89988" y="0"/>
                      <a:pt x="5797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TextBox 133">
                <a:extLst>
                  <a:ext uri="{FF2B5EF4-FFF2-40B4-BE49-F238E27FC236}">
                    <a16:creationId xmlns:a16="http://schemas.microsoft.com/office/drawing/2014/main" id="{10A637D8-DE6A-A163-B8B6-EF484C24CAD0}"/>
                  </a:ext>
                </a:extLst>
              </p:cNvPr>
              <p:cNvSpPr txBox="1"/>
              <p:nvPr/>
            </p:nvSpPr>
            <p:spPr>
              <a:xfrm>
                <a:off x="10870" y="-19812"/>
                <a:ext cx="94203" cy="28867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" name="Group 134">
              <a:extLst>
                <a:ext uri="{FF2B5EF4-FFF2-40B4-BE49-F238E27FC236}">
                  <a16:creationId xmlns:a16="http://schemas.microsoft.com/office/drawing/2014/main" id="{4356AA77-1C04-157F-E8E9-51D261BC7DB7}"/>
                </a:ext>
              </a:extLst>
            </p:cNvPr>
            <p:cNvGrpSpPr/>
            <p:nvPr/>
          </p:nvGrpSpPr>
          <p:grpSpPr>
            <a:xfrm rot="4108516">
              <a:off x="1889815" y="529880"/>
              <a:ext cx="15526" cy="43179"/>
              <a:chOff x="0" y="0"/>
              <a:chExt cx="109886" cy="305605"/>
            </a:xfrm>
          </p:grpSpPr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8B657003-4C4D-F0D5-0284-290586E3FA70}"/>
                  </a:ext>
                </a:extLst>
              </p:cNvPr>
              <p:cNvSpPr/>
              <p:nvPr/>
            </p:nvSpPr>
            <p:spPr>
              <a:xfrm>
                <a:off x="0" y="0"/>
                <a:ext cx="10988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09886" h="305605">
                    <a:moveTo>
                      <a:pt x="54943" y="0"/>
                    </a:moveTo>
                    <a:cubicBezTo>
                      <a:pt x="24599" y="0"/>
                      <a:pt x="0" y="68412"/>
                      <a:pt x="0" y="152803"/>
                    </a:cubicBezTo>
                    <a:cubicBezTo>
                      <a:pt x="0" y="237193"/>
                      <a:pt x="24599" y="305605"/>
                      <a:pt x="54943" y="305605"/>
                    </a:cubicBezTo>
                    <a:cubicBezTo>
                      <a:pt x="85287" y="305605"/>
                      <a:pt x="109886" y="237193"/>
                      <a:pt x="109886" y="152803"/>
                    </a:cubicBezTo>
                    <a:cubicBezTo>
                      <a:pt x="109886" y="68412"/>
                      <a:pt x="85287" y="0"/>
                      <a:pt x="549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TextBox 136">
                <a:extLst>
                  <a:ext uri="{FF2B5EF4-FFF2-40B4-BE49-F238E27FC236}">
                    <a16:creationId xmlns:a16="http://schemas.microsoft.com/office/drawing/2014/main" id="{C56FED54-84BE-3275-A9F5-4072E7831463}"/>
                  </a:ext>
                </a:extLst>
              </p:cNvPr>
              <p:cNvSpPr txBox="1"/>
              <p:nvPr/>
            </p:nvSpPr>
            <p:spPr>
              <a:xfrm>
                <a:off x="10302" y="-18975"/>
                <a:ext cx="8928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7" name="Group 137">
              <a:extLst>
                <a:ext uri="{FF2B5EF4-FFF2-40B4-BE49-F238E27FC236}">
                  <a16:creationId xmlns:a16="http://schemas.microsoft.com/office/drawing/2014/main" id="{8FCE0448-99C0-C4A9-46A4-324690AC478A}"/>
                </a:ext>
              </a:extLst>
            </p:cNvPr>
            <p:cNvGrpSpPr/>
            <p:nvPr/>
          </p:nvGrpSpPr>
          <p:grpSpPr>
            <a:xfrm rot="3477730">
              <a:off x="1899183" y="501068"/>
              <a:ext cx="18698" cy="43179"/>
              <a:chOff x="0" y="0"/>
              <a:chExt cx="132336" cy="305605"/>
            </a:xfrm>
          </p:grpSpPr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F0C378BE-41B2-52D7-2A45-13111B60BF90}"/>
                  </a:ext>
                </a:extLst>
              </p:cNvPr>
              <p:cNvSpPr/>
              <p:nvPr/>
            </p:nvSpPr>
            <p:spPr>
              <a:xfrm>
                <a:off x="0" y="0"/>
                <a:ext cx="13233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32336" h="305605">
                    <a:moveTo>
                      <a:pt x="66168" y="0"/>
                    </a:moveTo>
                    <a:cubicBezTo>
                      <a:pt x="29625" y="0"/>
                      <a:pt x="0" y="68412"/>
                      <a:pt x="0" y="152803"/>
                    </a:cubicBezTo>
                    <a:cubicBezTo>
                      <a:pt x="0" y="237193"/>
                      <a:pt x="29625" y="305605"/>
                      <a:pt x="66168" y="305605"/>
                    </a:cubicBezTo>
                    <a:cubicBezTo>
                      <a:pt x="102712" y="305605"/>
                      <a:pt x="132336" y="237193"/>
                      <a:pt x="132336" y="152803"/>
                    </a:cubicBezTo>
                    <a:cubicBezTo>
                      <a:pt x="132336" y="68412"/>
                      <a:pt x="102712" y="0"/>
                      <a:pt x="6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TextBox 139">
                <a:extLst>
                  <a:ext uri="{FF2B5EF4-FFF2-40B4-BE49-F238E27FC236}">
                    <a16:creationId xmlns:a16="http://schemas.microsoft.com/office/drawing/2014/main" id="{3A512B55-CFA3-DEDF-5F86-34ABDA2ECE7F}"/>
                  </a:ext>
                </a:extLst>
              </p:cNvPr>
              <p:cNvSpPr txBox="1"/>
              <p:nvPr/>
            </p:nvSpPr>
            <p:spPr>
              <a:xfrm>
                <a:off x="12407" y="-18975"/>
                <a:ext cx="10752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0" name="Group 140">
              <a:extLst>
                <a:ext uri="{FF2B5EF4-FFF2-40B4-BE49-F238E27FC236}">
                  <a16:creationId xmlns:a16="http://schemas.microsoft.com/office/drawing/2014/main" id="{10057C30-E774-5198-D6BB-7A2BCF6ECF00}"/>
                </a:ext>
              </a:extLst>
            </p:cNvPr>
            <p:cNvGrpSpPr/>
            <p:nvPr/>
          </p:nvGrpSpPr>
          <p:grpSpPr>
            <a:xfrm rot="89227">
              <a:off x="1729689" y="500413"/>
              <a:ext cx="103797" cy="48336"/>
              <a:chOff x="0" y="0"/>
              <a:chExt cx="136113" cy="63384"/>
            </a:xfrm>
          </p:grpSpPr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78FC093C-0CC5-56BB-09F8-06D986EA9CAD}"/>
                  </a:ext>
                </a:extLst>
              </p:cNvPr>
              <p:cNvSpPr/>
              <p:nvPr/>
            </p:nvSpPr>
            <p:spPr>
              <a:xfrm>
                <a:off x="0" y="0"/>
                <a:ext cx="136113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136113" h="63384">
                    <a:moveTo>
                      <a:pt x="31692" y="0"/>
                    </a:moveTo>
                    <a:lnTo>
                      <a:pt x="104421" y="0"/>
                    </a:lnTo>
                    <a:cubicBezTo>
                      <a:pt x="121924" y="0"/>
                      <a:pt x="136113" y="14189"/>
                      <a:pt x="136113" y="31692"/>
                    </a:cubicBezTo>
                    <a:lnTo>
                      <a:pt x="136113" y="31692"/>
                    </a:lnTo>
                    <a:cubicBezTo>
                      <a:pt x="136113" y="49195"/>
                      <a:pt x="121924" y="63384"/>
                      <a:pt x="104421" y="63384"/>
                    </a:cubicBezTo>
                    <a:lnTo>
                      <a:pt x="31692" y="63384"/>
                    </a:lnTo>
                    <a:cubicBezTo>
                      <a:pt x="14189" y="63384"/>
                      <a:pt x="0" y="49195"/>
                      <a:pt x="0" y="31692"/>
                    </a:cubicBezTo>
                    <a:lnTo>
                      <a:pt x="0" y="31692"/>
                    </a:lnTo>
                    <a:cubicBezTo>
                      <a:pt x="0" y="14189"/>
                      <a:pt x="14189" y="0"/>
                      <a:pt x="3169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TextBox 142">
                <a:extLst>
                  <a:ext uri="{FF2B5EF4-FFF2-40B4-BE49-F238E27FC236}">
                    <a16:creationId xmlns:a16="http://schemas.microsoft.com/office/drawing/2014/main" id="{392BB463-8293-540C-8567-01D4614A998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6113" cy="11100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3" name="Group 143">
              <a:extLst>
                <a:ext uri="{FF2B5EF4-FFF2-40B4-BE49-F238E27FC236}">
                  <a16:creationId xmlns:a16="http://schemas.microsoft.com/office/drawing/2014/main" id="{B38469A2-6976-B06A-3366-964987458F92}"/>
                </a:ext>
              </a:extLst>
            </p:cNvPr>
            <p:cNvGrpSpPr/>
            <p:nvPr/>
          </p:nvGrpSpPr>
          <p:grpSpPr>
            <a:xfrm rot="89227">
              <a:off x="1869748" y="522652"/>
              <a:ext cx="32134" cy="21822"/>
              <a:chOff x="0" y="0"/>
              <a:chExt cx="42138" cy="28616"/>
            </a:xfrm>
          </p:grpSpPr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EF7FA3A2-7BA3-9939-7F22-11003734ED37}"/>
                  </a:ext>
                </a:extLst>
              </p:cNvPr>
              <p:cNvSpPr/>
              <p:nvPr/>
            </p:nvSpPr>
            <p:spPr>
              <a:xfrm>
                <a:off x="0" y="0"/>
                <a:ext cx="42138" cy="28616"/>
              </a:xfrm>
              <a:custGeom>
                <a:avLst/>
                <a:gdLst/>
                <a:ahLst/>
                <a:cxnLst/>
                <a:rect l="l" t="t" r="r" b="b"/>
                <a:pathLst>
                  <a:path w="42138" h="28616">
                    <a:moveTo>
                      <a:pt x="14308" y="0"/>
                    </a:moveTo>
                    <a:lnTo>
                      <a:pt x="27830" y="0"/>
                    </a:lnTo>
                    <a:cubicBezTo>
                      <a:pt x="35732" y="0"/>
                      <a:pt x="42138" y="6406"/>
                      <a:pt x="42138" y="14308"/>
                    </a:cubicBezTo>
                    <a:lnTo>
                      <a:pt x="42138" y="14308"/>
                    </a:lnTo>
                    <a:cubicBezTo>
                      <a:pt x="42138" y="22210"/>
                      <a:pt x="35732" y="28616"/>
                      <a:pt x="27830" y="28616"/>
                    </a:cubicBezTo>
                    <a:lnTo>
                      <a:pt x="14308" y="28616"/>
                    </a:lnTo>
                    <a:cubicBezTo>
                      <a:pt x="6406" y="28616"/>
                      <a:pt x="0" y="22210"/>
                      <a:pt x="0" y="14308"/>
                    </a:cubicBezTo>
                    <a:lnTo>
                      <a:pt x="0" y="14308"/>
                    </a:lnTo>
                    <a:cubicBezTo>
                      <a:pt x="0" y="6406"/>
                      <a:pt x="6406" y="0"/>
                      <a:pt x="1430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TextBox 145">
                <a:extLst>
                  <a:ext uri="{FF2B5EF4-FFF2-40B4-BE49-F238E27FC236}">
                    <a16:creationId xmlns:a16="http://schemas.microsoft.com/office/drawing/2014/main" id="{F48716CA-59CF-AA76-ED9A-DFF0487E446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2138" cy="762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6" name="Group 146">
              <a:extLst>
                <a:ext uri="{FF2B5EF4-FFF2-40B4-BE49-F238E27FC236}">
                  <a16:creationId xmlns:a16="http://schemas.microsoft.com/office/drawing/2014/main" id="{FDD58282-DC6E-0603-E31D-65D58A56C77D}"/>
                </a:ext>
              </a:extLst>
            </p:cNvPr>
            <p:cNvGrpSpPr/>
            <p:nvPr/>
          </p:nvGrpSpPr>
          <p:grpSpPr>
            <a:xfrm rot="276120">
              <a:off x="318928" y="436234"/>
              <a:ext cx="199483" cy="48741"/>
              <a:chOff x="0" y="0"/>
              <a:chExt cx="261590" cy="63916"/>
            </a:xfrm>
          </p:grpSpPr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918DA7CA-86CD-028A-CB4C-849F345ACF11}"/>
                  </a:ext>
                </a:extLst>
              </p:cNvPr>
              <p:cNvSpPr/>
              <p:nvPr/>
            </p:nvSpPr>
            <p:spPr>
              <a:xfrm>
                <a:off x="0" y="0"/>
                <a:ext cx="261590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63916">
                    <a:moveTo>
                      <a:pt x="31958" y="0"/>
                    </a:moveTo>
                    <a:lnTo>
                      <a:pt x="229632" y="0"/>
                    </a:lnTo>
                    <a:cubicBezTo>
                      <a:pt x="238108" y="0"/>
                      <a:pt x="246236" y="3367"/>
                      <a:pt x="252230" y="9360"/>
                    </a:cubicBezTo>
                    <a:cubicBezTo>
                      <a:pt x="258223" y="15353"/>
                      <a:pt x="261590" y="23482"/>
                      <a:pt x="261590" y="31958"/>
                    </a:cubicBezTo>
                    <a:lnTo>
                      <a:pt x="261590" y="31958"/>
                    </a:lnTo>
                    <a:cubicBezTo>
                      <a:pt x="261590" y="49608"/>
                      <a:pt x="247282" y="63916"/>
                      <a:pt x="229632" y="63916"/>
                    </a:cubicBezTo>
                    <a:lnTo>
                      <a:pt x="31958" y="63916"/>
                    </a:lnTo>
                    <a:cubicBezTo>
                      <a:pt x="14308" y="63916"/>
                      <a:pt x="0" y="49608"/>
                      <a:pt x="0" y="31958"/>
                    </a:cubicBezTo>
                    <a:lnTo>
                      <a:pt x="0" y="31958"/>
                    </a:lnTo>
                    <a:cubicBezTo>
                      <a:pt x="0" y="14308"/>
                      <a:pt x="14308" y="0"/>
                      <a:pt x="3195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TextBox 148">
                <a:extLst>
                  <a:ext uri="{FF2B5EF4-FFF2-40B4-BE49-F238E27FC236}">
                    <a16:creationId xmlns:a16="http://schemas.microsoft.com/office/drawing/2014/main" id="{2C4208F6-9572-81E7-AA8E-3F8704DBAE1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1590" cy="1115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9" name="Group 149">
              <a:extLst>
                <a:ext uri="{FF2B5EF4-FFF2-40B4-BE49-F238E27FC236}">
                  <a16:creationId xmlns:a16="http://schemas.microsoft.com/office/drawing/2014/main" id="{98D19305-75A3-4C8A-E6EB-D3FE2F9A5BA1}"/>
                </a:ext>
              </a:extLst>
            </p:cNvPr>
            <p:cNvGrpSpPr/>
            <p:nvPr/>
          </p:nvGrpSpPr>
          <p:grpSpPr>
            <a:xfrm rot="276120">
              <a:off x="281308" y="424396"/>
              <a:ext cx="199483" cy="42925"/>
              <a:chOff x="0" y="0"/>
              <a:chExt cx="261590" cy="56289"/>
            </a:xfrm>
          </p:grpSpPr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F057339E-BE93-27D6-E364-5418A90E1803}"/>
                  </a:ext>
                </a:extLst>
              </p:cNvPr>
              <p:cNvSpPr/>
              <p:nvPr/>
            </p:nvSpPr>
            <p:spPr>
              <a:xfrm>
                <a:off x="0" y="0"/>
                <a:ext cx="261590" cy="56289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56289">
                    <a:moveTo>
                      <a:pt x="28145" y="0"/>
                    </a:moveTo>
                    <a:lnTo>
                      <a:pt x="233445" y="0"/>
                    </a:lnTo>
                    <a:cubicBezTo>
                      <a:pt x="240910" y="0"/>
                      <a:pt x="248068" y="2965"/>
                      <a:pt x="253347" y="8243"/>
                    </a:cubicBezTo>
                    <a:cubicBezTo>
                      <a:pt x="258625" y="13521"/>
                      <a:pt x="261590" y="20680"/>
                      <a:pt x="261590" y="28145"/>
                    </a:cubicBezTo>
                    <a:lnTo>
                      <a:pt x="261590" y="28145"/>
                    </a:lnTo>
                    <a:cubicBezTo>
                      <a:pt x="261590" y="35609"/>
                      <a:pt x="258625" y="42768"/>
                      <a:pt x="253347" y="48046"/>
                    </a:cubicBezTo>
                    <a:cubicBezTo>
                      <a:pt x="248068" y="53324"/>
                      <a:pt x="240910" y="56289"/>
                      <a:pt x="233445" y="56289"/>
                    </a:cubicBezTo>
                    <a:lnTo>
                      <a:pt x="28145" y="56289"/>
                    </a:lnTo>
                    <a:cubicBezTo>
                      <a:pt x="20680" y="56289"/>
                      <a:pt x="13521" y="53324"/>
                      <a:pt x="8243" y="48046"/>
                    </a:cubicBezTo>
                    <a:cubicBezTo>
                      <a:pt x="2965" y="42768"/>
                      <a:pt x="0" y="35609"/>
                      <a:pt x="0" y="28145"/>
                    </a:cubicBezTo>
                    <a:lnTo>
                      <a:pt x="0" y="28145"/>
                    </a:lnTo>
                    <a:cubicBezTo>
                      <a:pt x="0" y="20680"/>
                      <a:pt x="2965" y="13521"/>
                      <a:pt x="8243" y="8243"/>
                    </a:cubicBezTo>
                    <a:cubicBezTo>
                      <a:pt x="13521" y="2965"/>
                      <a:pt x="20680" y="0"/>
                      <a:pt x="2814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TextBox 151">
                <a:extLst>
                  <a:ext uri="{FF2B5EF4-FFF2-40B4-BE49-F238E27FC236}">
                    <a16:creationId xmlns:a16="http://schemas.microsoft.com/office/drawing/2014/main" id="{FB992667-31E9-AD90-ED77-E6BB4931F37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1590" cy="10391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2" name="Group 152">
              <a:extLst>
                <a:ext uri="{FF2B5EF4-FFF2-40B4-BE49-F238E27FC236}">
                  <a16:creationId xmlns:a16="http://schemas.microsoft.com/office/drawing/2014/main" id="{3378710B-2FF0-A878-8566-80DED8CC8CB9}"/>
                </a:ext>
              </a:extLst>
            </p:cNvPr>
            <p:cNvGrpSpPr/>
            <p:nvPr/>
          </p:nvGrpSpPr>
          <p:grpSpPr>
            <a:xfrm rot="-1911480">
              <a:off x="35121" y="229363"/>
              <a:ext cx="225716" cy="197501"/>
              <a:chOff x="0" y="0"/>
              <a:chExt cx="812800" cy="711200"/>
            </a:xfrm>
          </p:grpSpPr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8D4B0C9C-B9F6-3A81-B705-FBFA3C8D15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TextBox 154">
                <a:extLst>
                  <a:ext uri="{FF2B5EF4-FFF2-40B4-BE49-F238E27FC236}">
                    <a16:creationId xmlns:a16="http://schemas.microsoft.com/office/drawing/2014/main" id="{35D686A1-C81A-ABA9-456F-DA7352C0F805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5" name="Group 155">
              <a:extLst>
                <a:ext uri="{FF2B5EF4-FFF2-40B4-BE49-F238E27FC236}">
                  <a16:creationId xmlns:a16="http://schemas.microsoft.com/office/drawing/2014/main" id="{D1AD9B56-3320-C3CB-0972-A21C0AF73608}"/>
                </a:ext>
              </a:extLst>
            </p:cNvPr>
            <p:cNvGrpSpPr/>
            <p:nvPr/>
          </p:nvGrpSpPr>
          <p:grpSpPr>
            <a:xfrm rot="-1911480">
              <a:off x="45352" y="405171"/>
              <a:ext cx="225716" cy="197501"/>
              <a:chOff x="0" y="0"/>
              <a:chExt cx="812800" cy="711200"/>
            </a:xfrm>
          </p:grpSpPr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73325F0A-C2D2-584A-FE06-713B82EA3B4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TextBox 157">
                <a:extLst>
                  <a:ext uri="{FF2B5EF4-FFF2-40B4-BE49-F238E27FC236}">
                    <a16:creationId xmlns:a16="http://schemas.microsoft.com/office/drawing/2014/main" id="{035D4D5A-3BE2-BC02-E898-D7193255850A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58" name="AutoShape 158">
              <a:extLst>
                <a:ext uri="{FF2B5EF4-FFF2-40B4-BE49-F238E27FC236}">
                  <a16:creationId xmlns:a16="http://schemas.microsoft.com/office/drawing/2014/main" id="{10CE0BB8-19AC-2E3B-F796-1838EAA3869D}"/>
                </a:ext>
              </a:extLst>
            </p:cNvPr>
            <p:cNvSpPr/>
            <p:nvPr/>
          </p:nvSpPr>
          <p:spPr>
            <a:xfrm flipH="1">
              <a:off x="51412" y="546976"/>
              <a:ext cx="286258" cy="128202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9" name="Group 159">
              <a:extLst>
                <a:ext uri="{FF2B5EF4-FFF2-40B4-BE49-F238E27FC236}">
                  <a16:creationId xmlns:a16="http://schemas.microsoft.com/office/drawing/2014/main" id="{F8D7EC30-C55B-A321-41AD-675741441D03}"/>
                </a:ext>
              </a:extLst>
            </p:cNvPr>
            <p:cNvGrpSpPr/>
            <p:nvPr/>
          </p:nvGrpSpPr>
          <p:grpSpPr>
            <a:xfrm rot="-199826">
              <a:off x="62292" y="435271"/>
              <a:ext cx="199662" cy="202461"/>
              <a:chOff x="0" y="0"/>
              <a:chExt cx="801563" cy="812800"/>
            </a:xfrm>
          </p:grpSpPr>
          <p:sp>
            <p:nvSpPr>
              <p:cNvPr id="160" name="Freeform 160">
                <a:extLst>
                  <a:ext uri="{FF2B5EF4-FFF2-40B4-BE49-F238E27FC236}">
                    <a16:creationId xmlns:a16="http://schemas.microsoft.com/office/drawing/2014/main" id="{ADB2ACC5-E811-3F6C-D064-39A6E9A4E11F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812800">
                    <a:moveTo>
                      <a:pt x="400781" y="0"/>
                    </a:moveTo>
                    <a:cubicBezTo>
                      <a:pt x="179436" y="0"/>
                      <a:pt x="0" y="181951"/>
                      <a:pt x="0" y="406400"/>
                    </a:cubicBezTo>
                    <a:cubicBezTo>
                      <a:pt x="0" y="630849"/>
                      <a:pt x="179436" y="812800"/>
                      <a:pt x="400781" y="812800"/>
                    </a:cubicBezTo>
                    <a:cubicBezTo>
                      <a:pt x="622127" y="812800"/>
                      <a:pt x="801563" y="630849"/>
                      <a:pt x="801563" y="406400"/>
                    </a:cubicBezTo>
                    <a:cubicBezTo>
                      <a:pt x="801563" y="18195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TextBox 161">
                <a:extLst>
                  <a:ext uri="{FF2B5EF4-FFF2-40B4-BE49-F238E27FC236}">
                    <a16:creationId xmlns:a16="http://schemas.microsoft.com/office/drawing/2014/main" id="{1A0F7CE4-24B5-E520-D437-B4EFE2B2F000}"/>
                  </a:ext>
                </a:extLst>
              </p:cNvPr>
              <p:cNvSpPr txBox="1"/>
              <p:nvPr/>
            </p:nvSpPr>
            <p:spPr>
              <a:xfrm>
                <a:off x="75147" y="28575"/>
                <a:ext cx="651270" cy="7080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2" name="Group 162">
              <a:extLst>
                <a:ext uri="{FF2B5EF4-FFF2-40B4-BE49-F238E27FC236}">
                  <a16:creationId xmlns:a16="http://schemas.microsoft.com/office/drawing/2014/main" id="{D2C18DA8-D45C-BD80-7000-C502F0ED28CB}"/>
                </a:ext>
              </a:extLst>
            </p:cNvPr>
            <p:cNvGrpSpPr/>
            <p:nvPr/>
          </p:nvGrpSpPr>
          <p:grpSpPr>
            <a:xfrm rot="-535806">
              <a:off x="40536" y="224173"/>
              <a:ext cx="58399" cy="198273"/>
              <a:chOff x="0" y="0"/>
              <a:chExt cx="231837" cy="787122"/>
            </a:xfrm>
          </p:grpSpPr>
          <p:sp>
            <p:nvSpPr>
              <p:cNvPr id="163" name="Freeform 163">
                <a:extLst>
                  <a:ext uri="{FF2B5EF4-FFF2-40B4-BE49-F238E27FC236}">
                    <a16:creationId xmlns:a16="http://schemas.microsoft.com/office/drawing/2014/main" id="{CE67B6EB-5C28-4E7B-B9F1-E9C09F61D54C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787122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787122">
                    <a:moveTo>
                      <a:pt x="115919" y="0"/>
                    </a:moveTo>
                    <a:cubicBezTo>
                      <a:pt x="51899" y="0"/>
                      <a:pt x="0" y="176203"/>
                      <a:pt x="0" y="393561"/>
                    </a:cubicBezTo>
                    <a:cubicBezTo>
                      <a:pt x="0" y="610919"/>
                      <a:pt x="51899" y="787122"/>
                      <a:pt x="115919" y="787122"/>
                    </a:cubicBezTo>
                    <a:cubicBezTo>
                      <a:pt x="179939" y="787122"/>
                      <a:pt x="231837" y="610919"/>
                      <a:pt x="231837" y="393561"/>
                    </a:cubicBezTo>
                    <a:cubicBezTo>
                      <a:pt x="231837" y="17620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TextBox 164">
                <a:extLst>
                  <a:ext uri="{FF2B5EF4-FFF2-40B4-BE49-F238E27FC236}">
                    <a16:creationId xmlns:a16="http://schemas.microsoft.com/office/drawing/2014/main" id="{81778280-1F45-EEFF-E3BC-8E2C2F9F2E5F}"/>
                  </a:ext>
                </a:extLst>
              </p:cNvPr>
              <p:cNvSpPr txBox="1"/>
              <p:nvPr/>
            </p:nvSpPr>
            <p:spPr>
              <a:xfrm>
                <a:off x="21735" y="26168"/>
                <a:ext cx="188368" cy="687162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5" name="Group 165">
              <a:extLst>
                <a:ext uri="{FF2B5EF4-FFF2-40B4-BE49-F238E27FC236}">
                  <a16:creationId xmlns:a16="http://schemas.microsoft.com/office/drawing/2014/main" id="{F163B653-793A-8ACF-4B8A-F5E35358DFB8}"/>
                </a:ext>
              </a:extLst>
            </p:cNvPr>
            <p:cNvGrpSpPr/>
            <p:nvPr/>
          </p:nvGrpSpPr>
          <p:grpSpPr>
            <a:xfrm rot="-7187674">
              <a:off x="78505" y="551200"/>
              <a:ext cx="58399" cy="168127"/>
              <a:chOff x="0" y="0"/>
              <a:chExt cx="231837" cy="667446"/>
            </a:xfrm>
          </p:grpSpPr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7FE13D14-B821-9B93-32BB-5B5D217731B7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667446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667446">
                    <a:moveTo>
                      <a:pt x="115919" y="0"/>
                    </a:moveTo>
                    <a:cubicBezTo>
                      <a:pt x="51899" y="0"/>
                      <a:pt x="0" y="149413"/>
                      <a:pt x="0" y="333723"/>
                    </a:cubicBezTo>
                    <a:cubicBezTo>
                      <a:pt x="0" y="518033"/>
                      <a:pt x="51899" y="667446"/>
                      <a:pt x="115919" y="667446"/>
                    </a:cubicBezTo>
                    <a:cubicBezTo>
                      <a:pt x="179939" y="667446"/>
                      <a:pt x="231837" y="518033"/>
                      <a:pt x="231837" y="333723"/>
                    </a:cubicBezTo>
                    <a:cubicBezTo>
                      <a:pt x="231837" y="14941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TextBox 167">
                <a:extLst>
                  <a:ext uri="{FF2B5EF4-FFF2-40B4-BE49-F238E27FC236}">
                    <a16:creationId xmlns:a16="http://schemas.microsoft.com/office/drawing/2014/main" id="{0450835B-1378-207C-A320-617A304BB762}"/>
                  </a:ext>
                </a:extLst>
              </p:cNvPr>
              <p:cNvSpPr txBox="1"/>
              <p:nvPr/>
            </p:nvSpPr>
            <p:spPr>
              <a:xfrm>
                <a:off x="21735" y="14948"/>
                <a:ext cx="188368" cy="5899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8" name="Group 168">
              <a:extLst>
                <a:ext uri="{FF2B5EF4-FFF2-40B4-BE49-F238E27FC236}">
                  <a16:creationId xmlns:a16="http://schemas.microsoft.com/office/drawing/2014/main" id="{EB37F866-EB66-3465-6AD0-78E0E2FC9B98}"/>
                </a:ext>
              </a:extLst>
            </p:cNvPr>
            <p:cNvGrpSpPr/>
            <p:nvPr/>
          </p:nvGrpSpPr>
          <p:grpSpPr>
            <a:xfrm rot="-7187674">
              <a:off x="209088" y="440747"/>
              <a:ext cx="58399" cy="272916"/>
              <a:chOff x="0" y="0"/>
              <a:chExt cx="231837" cy="1083449"/>
            </a:xfrm>
          </p:grpSpPr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FDB61488-FCF6-B567-9505-B4076BE7E39E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1083449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1083449">
                    <a:moveTo>
                      <a:pt x="115919" y="0"/>
                    </a:moveTo>
                    <a:cubicBezTo>
                      <a:pt x="51899" y="0"/>
                      <a:pt x="0" y="242538"/>
                      <a:pt x="0" y="541725"/>
                    </a:cubicBezTo>
                    <a:cubicBezTo>
                      <a:pt x="0" y="840911"/>
                      <a:pt x="51899" y="1083449"/>
                      <a:pt x="115919" y="1083449"/>
                    </a:cubicBezTo>
                    <a:cubicBezTo>
                      <a:pt x="179939" y="1083449"/>
                      <a:pt x="231837" y="840911"/>
                      <a:pt x="231837" y="541725"/>
                    </a:cubicBezTo>
                    <a:cubicBezTo>
                      <a:pt x="231837" y="242538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TextBox 170">
                <a:extLst>
                  <a:ext uri="{FF2B5EF4-FFF2-40B4-BE49-F238E27FC236}">
                    <a16:creationId xmlns:a16="http://schemas.microsoft.com/office/drawing/2014/main" id="{DE839FDD-1817-E0D7-05ED-9A065F2BA4C1}"/>
                  </a:ext>
                </a:extLst>
              </p:cNvPr>
              <p:cNvSpPr txBox="1"/>
              <p:nvPr/>
            </p:nvSpPr>
            <p:spPr>
              <a:xfrm>
                <a:off x="21735" y="53948"/>
                <a:ext cx="188368" cy="92792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1" name="Group 171">
              <a:extLst>
                <a:ext uri="{FF2B5EF4-FFF2-40B4-BE49-F238E27FC236}">
                  <a16:creationId xmlns:a16="http://schemas.microsoft.com/office/drawing/2014/main" id="{B33C8E3F-384A-77BB-49EA-81206AA0B887}"/>
                </a:ext>
              </a:extLst>
            </p:cNvPr>
            <p:cNvGrpSpPr/>
            <p:nvPr/>
          </p:nvGrpSpPr>
          <p:grpSpPr>
            <a:xfrm rot="937101">
              <a:off x="57164" y="500376"/>
              <a:ext cx="33896" cy="182482"/>
              <a:chOff x="0" y="0"/>
              <a:chExt cx="40619" cy="218673"/>
            </a:xfrm>
          </p:grpSpPr>
          <p:sp>
            <p:nvSpPr>
              <p:cNvPr id="172" name="Freeform 172">
                <a:extLst>
                  <a:ext uri="{FF2B5EF4-FFF2-40B4-BE49-F238E27FC236}">
                    <a16:creationId xmlns:a16="http://schemas.microsoft.com/office/drawing/2014/main" id="{9A22EBF1-FE83-16A5-78DA-F9A1F5A92A40}"/>
                  </a:ext>
                </a:extLst>
              </p:cNvPr>
              <p:cNvSpPr/>
              <p:nvPr/>
            </p:nvSpPr>
            <p:spPr>
              <a:xfrm>
                <a:off x="0" y="0"/>
                <a:ext cx="40619" cy="218673"/>
              </a:xfrm>
              <a:custGeom>
                <a:avLst/>
                <a:gdLst/>
                <a:ahLst/>
                <a:cxnLst/>
                <a:rect l="l" t="t" r="r" b="b"/>
                <a:pathLst>
                  <a:path w="40619" h="218673">
                    <a:moveTo>
                      <a:pt x="20309" y="0"/>
                    </a:moveTo>
                    <a:lnTo>
                      <a:pt x="20309" y="0"/>
                    </a:lnTo>
                    <a:cubicBezTo>
                      <a:pt x="25696" y="0"/>
                      <a:pt x="30862" y="2140"/>
                      <a:pt x="34670" y="5948"/>
                    </a:cubicBezTo>
                    <a:cubicBezTo>
                      <a:pt x="38479" y="9757"/>
                      <a:pt x="40619" y="14923"/>
                      <a:pt x="40619" y="20309"/>
                    </a:cubicBezTo>
                    <a:lnTo>
                      <a:pt x="40619" y="198363"/>
                    </a:lnTo>
                    <a:cubicBezTo>
                      <a:pt x="40619" y="209580"/>
                      <a:pt x="31526" y="218673"/>
                      <a:pt x="20309" y="218673"/>
                    </a:cubicBezTo>
                    <a:lnTo>
                      <a:pt x="20309" y="218673"/>
                    </a:lnTo>
                    <a:cubicBezTo>
                      <a:pt x="14923" y="218673"/>
                      <a:pt x="9757" y="216533"/>
                      <a:pt x="5948" y="212724"/>
                    </a:cubicBezTo>
                    <a:cubicBezTo>
                      <a:pt x="2140" y="208915"/>
                      <a:pt x="0" y="203750"/>
                      <a:pt x="0" y="198363"/>
                    </a:cubicBezTo>
                    <a:lnTo>
                      <a:pt x="0" y="20309"/>
                    </a:lnTo>
                    <a:cubicBezTo>
                      <a:pt x="0" y="9093"/>
                      <a:pt x="9093" y="0"/>
                      <a:pt x="2030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TextBox 173">
                <a:extLst>
                  <a:ext uri="{FF2B5EF4-FFF2-40B4-BE49-F238E27FC236}">
                    <a16:creationId xmlns:a16="http://schemas.microsoft.com/office/drawing/2014/main" id="{B60698B8-0B47-3AA8-19B0-90BC0502563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0619" cy="26629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4" name="Group 174">
              <a:extLst>
                <a:ext uri="{FF2B5EF4-FFF2-40B4-BE49-F238E27FC236}">
                  <a16:creationId xmlns:a16="http://schemas.microsoft.com/office/drawing/2014/main" id="{8832AF6C-A810-1C97-968E-39517D3CB791}"/>
                </a:ext>
              </a:extLst>
            </p:cNvPr>
            <p:cNvGrpSpPr/>
            <p:nvPr/>
          </p:nvGrpSpPr>
          <p:grpSpPr>
            <a:xfrm rot="937101">
              <a:off x="69865" y="596060"/>
              <a:ext cx="38207" cy="34444"/>
              <a:chOff x="0" y="0"/>
              <a:chExt cx="45785" cy="41275"/>
            </a:xfrm>
          </p:grpSpPr>
          <p:sp>
            <p:nvSpPr>
              <p:cNvPr id="175" name="Freeform 175">
                <a:extLst>
                  <a:ext uri="{FF2B5EF4-FFF2-40B4-BE49-F238E27FC236}">
                    <a16:creationId xmlns:a16="http://schemas.microsoft.com/office/drawing/2014/main" id="{1DFBAD7B-13F1-307A-581A-55D5746F4159}"/>
                  </a:ext>
                </a:extLst>
              </p:cNvPr>
              <p:cNvSpPr/>
              <p:nvPr/>
            </p:nvSpPr>
            <p:spPr>
              <a:xfrm>
                <a:off x="0" y="0"/>
                <a:ext cx="457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5785" h="41275">
                    <a:moveTo>
                      <a:pt x="20637" y="0"/>
                    </a:moveTo>
                    <a:lnTo>
                      <a:pt x="25147" y="0"/>
                    </a:lnTo>
                    <a:cubicBezTo>
                      <a:pt x="36545" y="0"/>
                      <a:pt x="45785" y="9240"/>
                      <a:pt x="45785" y="20637"/>
                    </a:cubicBezTo>
                    <a:lnTo>
                      <a:pt x="45785" y="20637"/>
                    </a:lnTo>
                    <a:cubicBezTo>
                      <a:pt x="45785" y="26111"/>
                      <a:pt x="43610" y="31360"/>
                      <a:pt x="39740" y="35230"/>
                    </a:cubicBezTo>
                    <a:cubicBezTo>
                      <a:pt x="35870" y="39101"/>
                      <a:pt x="30620" y="41275"/>
                      <a:pt x="25147" y="41275"/>
                    </a:cubicBezTo>
                    <a:lnTo>
                      <a:pt x="20637" y="41275"/>
                    </a:lnTo>
                    <a:cubicBezTo>
                      <a:pt x="9240" y="41275"/>
                      <a:pt x="0" y="32035"/>
                      <a:pt x="0" y="20637"/>
                    </a:cubicBezTo>
                    <a:lnTo>
                      <a:pt x="0" y="20637"/>
                    </a:lnTo>
                    <a:cubicBezTo>
                      <a:pt x="0" y="9240"/>
                      <a:pt x="9240" y="0"/>
                      <a:pt x="2063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TextBox 176">
                <a:extLst>
                  <a:ext uri="{FF2B5EF4-FFF2-40B4-BE49-F238E27FC236}">
                    <a16:creationId xmlns:a16="http://schemas.microsoft.com/office/drawing/2014/main" id="{A5F321F1-E782-3D14-3042-FEF34358BB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785" cy="8890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7" name="Group 177">
              <a:extLst>
                <a:ext uri="{FF2B5EF4-FFF2-40B4-BE49-F238E27FC236}">
                  <a16:creationId xmlns:a16="http://schemas.microsoft.com/office/drawing/2014/main" id="{E5C41CD3-560F-DAED-1AD1-6C5134CBDF3E}"/>
                </a:ext>
              </a:extLst>
            </p:cNvPr>
            <p:cNvGrpSpPr/>
            <p:nvPr/>
          </p:nvGrpSpPr>
          <p:grpSpPr>
            <a:xfrm rot="1787212">
              <a:off x="114326" y="331364"/>
              <a:ext cx="245556" cy="167780"/>
              <a:chOff x="0" y="0"/>
              <a:chExt cx="294256" cy="201055"/>
            </a:xfrm>
          </p:grpSpPr>
          <p:sp>
            <p:nvSpPr>
              <p:cNvPr id="178" name="Freeform 178">
                <a:extLst>
                  <a:ext uri="{FF2B5EF4-FFF2-40B4-BE49-F238E27FC236}">
                    <a16:creationId xmlns:a16="http://schemas.microsoft.com/office/drawing/2014/main" id="{8F3F6E45-CAB5-C815-A60B-65CBDBA21F59}"/>
                  </a:ext>
                </a:extLst>
              </p:cNvPr>
              <p:cNvSpPr/>
              <p:nvPr/>
            </p:nvSpPr>
            <p:spPr>
              <a:xfrm>
                <a:off x="0" y="0"/>
                <a:ext cx="294256" cy="201055"/>
              </a:xfrm>
              <a:custGeom>
                <a:avLst/>
                <a:gdLst/>
                <a:ahLst/>
                <a:cxnLst/>
                <a:rect l="l" t="t" r="r" b="b"/>
                <a:pathLst>
                  <a:path w="294256" h="201055">
                    <a:moveTo>
                      <a:pt x="100527" y="0"/>
                    </a:moveTo>
                    <a:lnTo>
                      <a:pt x="193729" y="0"/>
                    </a:lnTo>
                    <a:cubicBezTo>
                      <a:pt x="249248" y="0"/>
                      <a:pt x="294256" y="45008"/>
                      <a:pt x="294256" y="100527"/>
                    </a:cubicBezTo>
                    <a:lnTo>
                      <a:pt x="294256" y="100527"/>
                    </a:lnTo>
                    <a:cubicBezTo>
                      <a:pt x="294256" y="127189"/>
                      <a:pt x="283665" y="152758"/>
                      <a:pt x="264812" y="171611"/>
                    </a:cubicBezTo>
                    <a:cubicBezTo>
                      <a:pt x="245960" y="190463"/>
                      <a:pt x="220390" y="201055"/>
                      <a:pt x="193729" y="201055"/>
                    </a:cubicBezTo>
                    <a:lnTo>
                      <a:pt x="100527" y="201055"/>
                    </a:lnTo>
                    <a:cubicBezTo>
                      <a:pt x="73866" y="201055"/>
                      <a:pt x="48296" y="190463"/>
                      <a:pt x="29444" y="171611"/>
                    </a:cubicBezTo>
                    <a:cubicBezTo>
                      <a:pt x="10591" y="152758"/>
                      <a:pt x="0" y="127189"/>
                      <a:pt x="0" y="100527"/>
                    </a:cubicBezTo>
                    <a:lnTo>
                      <a:pt x="0" y="100527"/>
                    </a:lnTo>
                    <a:cubicBezTo>
                      <a:pt x="0" y="73866"/>
                      <a:pt x="10591" y="48296"/>
                      <a:pt x="29444" y="29444"/>
                    </a:cubicBezTo>
                    <a:cubicBezTo>
                      <a:pt x="48296" y="10591"/>
                      <a:pt x="73866" y="0"/>
                      <a:pt x="10052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TextBox 179">
                <a:extLst>
                  <a:ext uri="{FF2B5EF4-FFF2-40B4-BE49-F238E27FC236}">
                    <a16:creationId xmlns:a16="http://schemas.microsoft.com/office/drawing/2014/main" id="{4F29DFA0-94DF-018B-E7DA-0BC3FDFC837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4256" cy="24868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0" name="Group 180">
              <a:extLst>
                <a:ext uri="{FF2B5EF4-FFF2-40B4-BE49-F238E27FC236}">
                  <a16:creationId xmlns:a16="http://schemas.microsoft.com/office/drawing/2014/main" id="{DA002885-1D6B-0C2C-6F7E-2FB086BCCCA8}"/>
                </a:ext>
              </a:extLst>
            </p:cNvPr>
            <p:cNvGrpSpPr/>
            <p:nvPr/>
          </p:nvGrpSpPr>
          <p:grpSpPr>
            <a:xfrm rot="-6472851">
              <a:off x="10859" y="407640"/>
              <a:ext cx="183062" cy="58008"/>
              <a:chOff x="0" y="0"/>
              <a:chExt cx="219368" cy="69513"/>
            </a:xfrm>
          </p:grpSpPr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4E4170F8-404C-867D-891E-F71EBF893B3A}"/>
                  </a:ext>
                </a:extLst>
              </p:cNvPr>
              <p:cNvSpPr/>
              <p:nvPr/>
            </p:nvSpPr>
            <p:spPr>
              <a:xfrm>
                <a:off x="0" y="0"/>
                <a:ext cx="219368" cy="69513"/>
              </a:xfrm>
              <a:custGeom>
                <a:avLst/>
                <a:gdLst/>
                <a:ahLst/>
                <a:cxnLst/>
                <a:rect l="l" t="t" r="r" b="b"/>
                <a:pathLst>
                  <a:path w="219368" h="69513">
                    <a:moveTo>
                      <a:pt x="34757" y="0"/>
                    </a:moveTo>
                    <a:lnTo>
                      <a:pt x="184612" y="0"/>
                    </a:lnTo>
                    <a:cubicBezTo>
                      <a:pt x="193830" y="0"/>
                      <a:pt x="202670" y="3662"/>
                      <a:pt x="209188" y="10180"/>
                    </a:cubicBezTo>
                    <a:cubicBezTo>
                      <a:pt x="215707" y="16698"/>
                      <a:pt x="219368" y="25539"/>
                      <a:pt x="219368" y="34757"/>
                    </a:cubicBezTo>
                    <a:lnTo>
                      <a:pt x="219368" y="34757"/>
                    </a:lnTo>
                    <a:cubicBezTo>
                      <a:pt x="219368" y="53952"/>
                      <a:pt x="203807" y="69513"/>
                      <a:pt x="184612" y="69513"/>
                    </a:cubicBezTo>
                    <a:lnTo>
                      <a:pt x="34757" y="69513"/>
                    </a:lnTo>
                    <a:cubicBezTo>
                      <a:pt x="25539" y="69513"/>
                      <a:pt x="16698" y="65851"/>
                      <a:pt x="10180" y="59333"/>
                    </a:cubicBezTo>
                    <a:cubicBezTo>
                      <a:pt x="3662" y="52815"/>
                      <a:pt x="0" y="43975"/>
                      <a:pt x="0" y="34757"/>
                    </a:cubicBezTo>
                    <a:lnTo>
                      <a:pt x="0" y="34757"/>
                    </a:lnTo>
                    <a:cubicBezTo>
                      <a:pt x="0" y="25539"/>
                      <a:pt x="3662" y="16698"/>
                      <a:pt x="10180" y="10180"/>
                    </a:cubicBezTo>
                    <a:cubicBezTo>
                      <a:pt x="16698" y="3662"/>
                      <a:pt x="25539" y="0"/>
                      <a:pt x="3475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TextBox 182">
                <a:extLst>
                  <a:ext uri="{FF2B5EF4-FFF2-40B4-BE49-F238E27FC236}">
                    <a16:creationId xmlns:a16="http://schemas.microsoft.com/office/drawing/2014/main" id="{8A37D756-F696-3D36-9F60-E89C3061FD6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9368" cy="11713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3" name="Group 183">
              <a:extLst>
                <a:ext uri="{FF2B5EF4-FFF2-40B4-BE49-F238E27FC236}">
                  <a16:creationId xmlns:a16="http://schemas.microsoft.com/office/drawing/2014/main" id="{AAE76939-A3A8-30B3-2570-71228990C295}"/>
                </a:ext>
              </a:extLst>
            </p:cNvPr>
            <p:cNvGrpSpPr/>
            <p:nvPr/>
          </p:nvGrpSpPr>
          <p:grpSpPr>
            <a:xfrm rot="-8774296">
              <a:off x="33147" y="253495"/>
              <a:ext cx="183426" cy="74608"/>
              <a:chOff x="0" y="0"/>
              <a:chExt cx="219804" cy="89405"/>
            </a:xfrm>
          </p:grpSpPr>
          <p:sp>
            <p:nvSpPr>
              <p:cNvPr id="184" name="Freeform 184">
                <a:extLst>
                  <a:ext uri="{FF2B5EF4-FFF2-40B4-BE49-F238E27FC236}">
                    <a16:creationId xmlns:a16="http://schemas.microsoft.com/office/drawing/2014/main" id="{1527F982-442C-7103-5A41-9131BBEC22FC}"/>
                  </a:ext>
                </a:extLst>
              </p:cNvPr>
              <p:cNvSpPr/>
              <p:nvPr/>
            </p:nvSpPr>
            <p:spPr>
              <a:xfrm>
                <a:off x="0" y="0"/>
                <a:ext cx="219804" cy="89405"/>
              </a:xfrm>
              <a:custGeom>
                <a:avLst/>
                <a:gdLst/>
                <a:ahLst/>
                <a:cxnLst/>
                <a:rect l="l" t="t" r="r" b="b"/>
                <a:pathLst>
                  <a:path w="219804" h="89405">
                    <a:moveTo>
                      <a:pt x="44702" y="0"/>
                    </a:moveTo>
                    <a:lnTo>
                      <a:pt x="175102" y="0"/>
                    </a:lnTo>
                    <a:cubicBezTo>
                      <a:pt x="199790" y="0"/>
                      <a:pt x="219804" y="20014"/>
                      <a:pt x="219804" y="44702"/>
                    </a:cubicBezTo>
                    <a:lnTo>
                      <a:pt x="219804" y="44702"/>
                    </a:lnTo>
                    <a:cubicBezTo>
                      <a:pt x="219804" y="56558"/>
                      <a:pt x="215095" y="67928"/>
                      <a:pt x="206711" y="76312"/>
                    </a:cubicBezTo>
                    <a:cubicBezTo>
                      <a:pt x="198328" y="84695"/>
                      <a:pt x="186958" y="89405"/>
                      <a:pt x="175102" y="89405"/>
                    </a:cubicBezTo>
                    <a:lnTo>
                      <a:pt x="44702" y="89405"/>
                    </a:lnTo>
                    <a:cubicBezTo>
                      <a:pt x="32847" y="89405"/>
                      <a:pt x="21476" y="84695"/>
                      <a:pt x="13093" y="76312"/>
                    </a:cubicBezTo>
                    <a:cubicBezTo>
                      <a:pt x="4710" y="67928"/>
                      <a:pt x="0" y="56558"/>
                      <a:pt x="0" y="44702"/>
                    </a:cubicBezTo>
                    <a:lnTo>
                      <a:pt x="0" y="44702"/>
                    </a:lnTo>
                    <a:cubicBezTo>
                      <a:pt x="0" y="32847"/>
                      <a:pt x="4710" y="21476"/>
                      <a:pt x="13093" y="13093"/>
                    </a:cubicBezTo>
                    <a:cubicBezTo>
                      <a:pt x="21476" y="4710"/>
                      <a:pt x="32847" y="0"/>
                      <a:pt x="4470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TextBox 185">
                <a:extLst>
                  <a:ext uri="{FF2B5EF4-FFF2-40B4-BE49-F238E27FC236}">
                    <a16:creationId xmlns:a16="http://schemas.microsoft.com/office/drawing/2014/main" id="{74C0625C-0AB1-AE1D-2884-EB951C20677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9804" cy="13703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6" name="Group 186">
              <a:extLst>
                <a:ext uri="{FF2B5EF4-FFF2-40B4-BE49-F238E27FC236}">
                  <a16:creationId xmlns:a16="http://schemas.microsoft.com/office/drawing/2014/main" id="{7DA41FE7-9252-4BA7-752D-5FD204A22D91}"/>
                </a:ext>
              </a:extLst>
            </p:cNvPr>
            <p:cNvGrpSpPr/>
            <p:nvPr/>
          </p:nvGrpSpPr>
          <p:grpSpPr>
            <a:xfrm rot="-199826">
              <a:off x="52574" y="524265"/>
              <a:ext cx="73378" cy="117779"/>
              <a:chOff x="0" y="0"/>
              <a:chExt cx="801563" cy="1286579"/>
            </a:xfrm>
          </p:grpSpPr>
          <p:sp>
            <p:nvSpPr>
              <p:cNvPr id="187" name="Freeform 187">
                <a:extLst>
                  <a:ext uri="{FF2B5EF4-FFF2-40B4-BE49-F238E27FC236}">
                    <a16:creationId xmlns:a16="http://schemas.microsoft.com/office/drawing/2014/main" id="{F7A2A0E5-5D2A-A6A2-D588-42B73DF1A1A2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1286579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286579">
                    <a:moveTo>
                      <a:pt x="400781" y="0"/>
                    </a:moveTo>
                    <a:cubicBezTo>
                      <a:pt x="179436" y="0"/>
                      <a:pt x="0" y="288011"/>
                      <a:pt x="0" y="643290"/>
                    </a:cubicBezTo>
                    <a:cubicBezTo>
                      <a:pt x="0" y="998569"/>
                      <a:pt x="179436" y="1286579"/>
                      <a:pt x="400781" y="1286579"/>
                    </a:cubicBezTo>
                    <a:cubicBezTo>
                      <a:pt x="622127" y="1286579"/>
                      <a:pt x="801563" y="998569"/>
                      <a:pt x="801563" y="643290"/>
                    </a:cubicBezTo>
                    <a:cubicBezTo>
                      <a:pt x="801563" y="28801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TextBox 188">
                <a:extLst>
                  <a:ext uri="{FF2B5EF4-FFF2-40B4-BE49-F238E27FC236}">
                    <a16:creationId xmlns:a16="http://schemas.microsoft.com/office/drawing/2014/main" id="{ABC67106-ADDE-B282-1455-B9D8873F9997}"/>
                  </a:ext>
                </a:extLst>
              </p:cNvPr>
              <p:cNvSpPr txBox="1"/>
              <p:nvPr/>
            </p:nvSpPr>
            <p:spPr>
              <a:xfrm>
                <a:off x="75147" y="72992"/>
                <a:ext cx="651270" cy="1092971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9" name="Group 189">
              <a:extLst>
                <a:ext uri="{FF2B5EF4-FFF2-40B4-BE49-F238E27FC236}">
                  <a16:creationId xmlns:a16="http://schemas.microsoft.com/office/drawing/2014/main" id="{59E9FCA9-D57C-51AC-7EA3-C02A712088B8}"/>
                </a:ext>
              </a:extLst>
            </p:cNvPr>
            <p:cNvGrpSpPr/>
            <p:nvPr/>
          </p:nvGrpSpPr>
          <p:grpSpPr>
            <a:xfrm rot="-333792">
              <a:off x="64391" y="353040"/>
              <a:ext cx="73378" cy="131180"/>
              <a:chOff x="0" y="0"/>
              <a:chExt cx="801563" cy="1432970"/>
            </a:xfrm>
          </p:grpSpPr>
          <p:sp>
            <p:nvSpPr>
              <p:cNvPr id="190" name="Freeform 190">
                <a:extLst>
                  <a:ext uri="{FF2B5EF4-FFF2-40B4-BE49-F238E27FC236}">
                    <a16:creationId xmlns:a16="http://schemas.microsoft.com/office/drawing/2014/main" id="{F4E4E5C8-0A34-1263-93FD-13842A05B3BE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143297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432970">
                    <a:moveTo>
                      <a:pt x="400781" y="0"/>
                    </a:moveTo>
                    <a:cubicBezTo>
                      <a:pt x="179436" y="0"/>
                      <a:pt x="0" y="320781"/>
                      <a:pt x="0" y="716485"/>
                    </a:cubicBezTo>
                    <a:cubicBezTo>
                      <a:pt x="0" y="1112189"/>
                      <a:pt x="179436" y="1432970"/>
                      <a:pt x="400781" y="1432970"/>
                    </a:cubicBezTo>
                    <a:cubicBezTo>
                      <a:pt x="622127" y="1432970"/>
                      <a:pt x="801563" y="1112189"/>
                      <a:pt x="801563" y="716485"/>
                    </a:cubicBezTo>
                    <a:cubicBezTo>
                      <a:pt x="801563" y="32078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TextBox 191">
                <a:extLst>
                  <a:ext uri="{FF2B5EF4-FFF2-40B4-BE49-F238E27FC236}">
                    <a16:creationId xmlns:a16="http://schemas.microsoft.com/office/drawing/2014/main" id="{FE3E3508-E5EB-7307-BFAF-6C01A48E0057}"/>
                  </a:ext>
                </a:extLst>
              </p:cNvPr>
              <p:cNvSpPr txBox="1"/>
              <p:nvPr/>
            </p:nvSpPr>
            <p:spPr>
              <a:xfrm>
                <a:off x="75147" y="86716"/>
                <a:ext cx="651270" cy="1211913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2" name="Group 192">
              <a:extLst>
                <a:ext uri="{FF2B5EF4-FFF2-40B4-BE49-F238E27FC236}">
                  <a16:creationId xmlns:a16="http://schemas.microsoft.com/office/drawing/2014/main" id="{958F4F6D-2F8E-EEE8-AD8E-57E30BEC6F11}"/>
                </a:ext>
              </a:extLst>
            </p:cNvPr>
            <p:cNvGrpSpPr/>
            <p:nvPr/>
          </p:nvGrpSpPr>
          <p:grpSpPr>
            <a:xfrm rot="-9124287">
              <a:off x="42582" y="230364"/>
              <a:ext cx="92929" cy="26984"/>
              <a:chOff x="0" y="0"/>
              <a:chExt cx="111359" cy="32335"/>
            </a:xfrm>
          </p:grpSpPr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3C70369A-2529-50F1-BC28-84FC1F87C5A5}"/>
                  </a:ext>
                </a:extLst>
              </p:cNvPr>
              <p:cNvSpPr/>
              <p:nvPr/>
            </p:nvSpPr>
            <p:spPr>
              <a:xfrm>
                <a:off x="0" y="0"/>
                <a:ext cx="111359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11359" h="32335">
                    <a:moveTo>
                      <a:pt x="16168" y="0"/>
                    </a:moveTo>
                    <a:lnTo>
                      <a:pt x="95192" y="0"/>
                    </a:lnTo>
                    <a:cubicBezTo>
                      <a:pt x="104121" y="0"/>
                      <a:pt x="111359" y="7238"/>
                      <a:pt x="111359" y="16168"/>
                    </a:cubicBezTo>
                    <a:lnTo>
                      <a:pt x="111359" y="16168"/>
                    </a:lnTo>
                    <a:cubicBezTo>
                      <a:pt x="111359" y="20455"/>
                      <a:pt x="109656" y="24568"/>
                      <a:pt x="106624" y="27600"/>
                    </a:cubicBezTo>
                    <a:cubicBezTo>
                      <a:pt x="103592" y="30632"/>
                      <a:pt x="99480" y="32335"/>
                      <a:pt x="95192" y="32335"/>
                    </a:cubicBezTo>
                    <a:lnTo>
                      <a:pt x="16168" y="32335"/>
                    </a:lnTo>
                    <a:cubicBezTo>
                      <a:pt x="11880" y="32335"/>
                      <a:pt x="7767" y="30632"/>
                      <a:pt x="4735" y="27600"/>
                    </a:cubicBezTo>
                    <a:cubicBezTo>
                      <a:pt x="1703" y="24568"/>
                      <a:pt x="0" y="20455"/>
                      <a:pt x="0" y="16168"/>
                    </a:cubicBezTo>
                    <a:lnTo>
                      <a:pt x="0" y="16168"/>
                    </a:lnTo>
                    <a:cubicBezTo>
                      <a:pt x="0" y="11880"/>
                      <a:pt x="1703" y="7767"/>
                      <a:pt x="4735" y="4735"/>
                    </a:cubicBezTo>
                    <a:cubicBezTo>
                      <a:pt x="7767" y="1703"/>
                      <a:pt x="11880" y="0"/>
                      <a:pt x="1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TextBox 194">
                <a:extLst>
                  <a:ext uri="{FF2B5EF4-FFF2-40B4-BE49-F238E27FC236}">
                    <a16:creationId xmlns:a16="http://schemas.microsoft.com/office/drawing/2014/main" id="{C305258B-0BE5-78B4-45DE-7E192F86659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359" cy="7996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5" name="Group 195">
              <a:extLst>
                <a:ext uri="{FF2B5EF4-FFF2-40B4-BE49-F238E27FC236}">
                  <a16:creationId xmlns:a16="http://schemas.microsoft.com/office/drawing/2014/main" id="{9FA17D6A-7C8B-C4A5-F405-D6F9F10B9051}"/>
                </a:ext>
              </a:extLst>
            </p:cNvPr>
            <p:cNvGrpSpPr/>
            <p:nvPr/>
          </p:nvGrpSpPr>
          <p:grpSpPr>
            <a:xfrm rot="-535806">
              <a:off x="32056" y="211156"/>
              <a:ext cx="47127" cy="161500"/>
              <a:chOff x="0" y="0"/>
              <a:chExt cx="187091" cy="641138"/>
            </a:xfrm>
          </p:grpSpPr>
          <p:sp>
            <p:nvSpPr>
              <p:cNvPr id="196" name="Freeform 196">
                <a:extLst>
                  <a:ext uri="{FF2B5EF4-FFF2-40B4-BE49-F238E27FC236}">
                    <a16:creationId xmlns:a16="http://schemas.microsoft.com/office/drawing/2014/main" id="{78BC6C16-98EC-4586-3EBD-FF1231DC1186}"/>
                  </a:ext>
                </a:extLst>
              </p:cNvPr>
              <p:cNvSpPr/>
              <p:nvPr/>
            </p:nvSpPr>
            <p:spPr>
              <a:xfrm>
                <a:off x="0" y="0"/>
                <a:ext cx="187091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7091" h="641138">
                    <a:moveTo>
                      <a:pt x="93546" y="0"/>
                    </a:moveTo>
                    <a:cubicBezTo>
                      <a:pt x="41882" y="0"/>
                      <a:pt x="0" y="143524"/>
                      <a:pt x="0" y="320569"/>
                    </a:cubicBezTo>
                    <a:cubicBezTo>
                      <a:pt x="0" y="497614"/>
                      <a:pt x="41882" y="641138"/>
                      <a:pt x="93546" y="641138"/>
                    </a:cubicBezTo>
                    <a:cubicBezTo>
                      <a:pt x="145209" y="641138"/>
                      <a:pt x="187091" y="497614"/>
                      <a:pt x="187091" y="320569"/>
                    </a:cubicBezTo>
                    <a:cubicBezTo>
                      <a:pt x="187091" y="143524"/>
                      <a:pt x="145209" y="0"/>
                      <a:pt x="93546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TextBox 197">
                <a:extLst>
                  <a:ext uri="{FF2B5EF4-FFF2-40B4-BE49-F238E27FC236}">
                    <a16:creationId xmlns:a16="http://schemas.microsoft.com/office/drawing/2014/main" id="{71F49D04-BFB7-3152-E81F-022C73F8F42F}"/>
                  </a:ext>
                </a:extLst>
              </p:cNvPr>
              <p:cNvSpPr txBox="1"/>
              <p:nvPr/>
            </p:nvSpPr>
            <p:spPr>
              <a:xfrm>
                <a:off x="17540" y="12482"/>
                <a:ext cx="152012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8" name="Group 198">
              <a:extLst>
                <a:ext uri="{FF2B5EF4-FFF2-40B4-BE49-F238E27FC236}">
                  <a16:creationId xmlns:a16="http://schemas.microsoft.com/office/drawing/2014/main" id="{3E045CFA-EA6B-C5F9-E8DE-FED4D64F336C}"/>
                </a:ext>
              </a:extLst>
            </p:cNvPr>
            <p:cNvGrpSpPr/>
            <p:nvPr/>
          </p:nvGrpSpPr>
          <p:grpSpPr>
            <a:xfrm rot="-1227287">
              <a:off x="38079" y="203533"/>
              <a:ext cx="47746" cy="161500"/>
              <a:chOff x="0" y="0"/>
              <a:chExt cx="189546" cy="641138"/>
            </a:xfrm>
          </p:grpSpPr>
          <p:sp>
            <p:nvSpPr>
              <p:cNvPr id="199" name="Freeform 199">
                <a:extLst>
                  <a:ext uri="{FF2B5EF4-FFF2-40B4-BE49-F238E27FC236}">
                    <a16:creationId xmlns:a16="http://schemas.microsoft.com/office/drawing/2014/main" id="{DD0230D6-1DC5-A8E0-3FD1-A6946835965B}"/>
                  </a:ext>
                </a:extLst>
              </p:cNvPr>
              <p:cNvSpPr/>
              <p:nvPr/>
            </p:nvSpPr>
            <p:spPr>
              <a:xfrm>
                <a:off x="0" y="0"/>
                <a:ext cx="189546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641138">
                    <a:moveTo>
                      <a:pt x="94773" y="0"/>
                    </a:moveTo>
                    <a:cubicBezTo>
                      <a:pt x="42431" y="0"/>
                      <a:pt x="0" y="143524"/>
                      <a:pt x="0" y="320569"/>
                    </a:cubicBezTo>
                    <a:cubicBezTo>
                      <a:pt x="0" y="497614"/>
                      <a:pt x="42431" y="641138"/>
                      <a:pt x="94773" y="641138"/>
                    </a:cubicBezTo>
                    <a:cubicBezTo>
                      <a:pt x="147114" y="641138"/>
                      <a:pt x="189546" y="497614"/>
                      <a:pt x="189546" y="320569"/>
                    </a:cubicBezTo>
                    <a:cubicBezTo>
                      <a:pt x="189546" y="143524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200">
                <a:extLst>
                  <a:ext uri="{FF2B5EF4-FFF2-40B4-BE49-F238E27FC236}">
                    <a16:creationId xmlns:a16="http://schemas.microsoft.com/office/drawing/2014/main" id="{D9270B06-5AD6-BBD1-9927-01D224C985A9}"/>
                  </a:ext>
                </a:extLst>
              </p:cNvPr>
              <p:cNvSpPr txBox="1"/>
              <p:nvPr/>
            </p:nvSpPr>
            <p:spPr>
              <a:xfrm>
                <a:off x="17770" y="12482"/>
                <a:ext cx="154006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1" name="Group 201">
              <a:extLst>
                <a:ext uri="{FF2B5EF4-FFF2-40B4-BE49-F238E27FC236}">
                  <a16:creationId xmlns:a16="http://schemas.microsoft.com/office/drawing/2014/main" id="{20EC3E2A-7C08-1B78-8AF5-94E5634429C0}"/>
                </a:ext>
              </a:extLst>
            </p:cNvPr>
            <p:cNvGrpSpPr/>
            <p:nvPr/>
          </p:nvGrpSpPr>
          <p:grpSpPr>
            <a:xfrm rot="-2149172">
              <a:off x="39422" y="194560"/>
              <a:ext cx="47746" cy="134484"/>
              <a:chOff x="0" y="0"/>
              <a:chExt cx="189546" cy="533889"/>
            </a:xfrm>
          </p:grpSpPr>
          <p:sp>
            <p:nvSpPr>
              <p:cNvPr id="202" name="Freeform 202">
                <a:extLst>
                  <a:ext uri="{FF2B5EF4-FFF2-40B4-BE49-F238E27FC236}">
                    <a16:creationId xmlns:a16="http://schemas.microsoft.com/office/drawing/2014/main" id="{368F8873-3B0B-0A00-58B7-2CC7CFDBA15A}"/>
                  </a:ext>
                </a:extLst>
              </p:cNvPr>
              <p:cNvSpPr/>
              <p:nvPr/>
            </p:nvSpPr>
            <p:spPr>
              <a:xfrm>
                <a:off x="0" y="0"/>
                <a:ext cx="189546" cy="533889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533889">
                    <a:moveTo>
                      <a:pt x="94773" y="0"/>
                    </a:moveTo>
                    <a:cubicBezTo>
                      <a:pt x="42431" y="0"/>
                      <a:pt x="0" y="119515"/>
                      <a:pt x="0" y="266944"/>
                    </a:cubicBezTo>
                    <a:cubicBezTo>
                      <a:pt x="0" y="414373"/>
                      <a:pt x="42431" y="533889"/>
                      <a:pt x="94773" y="533889"/>
                    </a:cubicBezTo>
                    <a:cubicBezTo>
                      <a:pt x="147114" y="533889"/>
                      <a:pt x="189546" y="414373"/>
                      <a:pt x="189546" y="266944"/>
                    </a:cubicBezTo>
                    <a:cubicBezTo>
                      <a:pt x="189546" y="119515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TextBox 203">
                <a:extLst>
                  <a:ext uri="{FF2B5EF4-FFF2-40B4-BE49-F238E27FC236}">
                    <a16:creationId xmlns:a16="http://schemas.microsoft.com/office/drawing/2014/main" id="{34525B72-D44D-72D7-3E59-15641C390709}"/>
                  </a:ext>
                </a:extLst>
              </p:cNvPr>
              <p:cNvSpPr txBox="1"/>
              <p:nvPr/>
            </p:nvSpPr>
            <p:spPr>
              <a:xfrm>
                <a:off x="17770" y="2427"/>
                <a:ext cx="154006" cy="48140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4" name="AutoShape 204">
              <a:extLst>
                <a:ext uri="{FF2B5EF4-FFF2-40B4-BE49-F238E27FC236}">
                  <a16:creationId xmlns:a16="http://schemas.microsoft.com/office/drawing/2014/main" id="{BF633B7A-A056-8E0D-85FA-23142871DC87}"/>
                </a:ext>
              </a:extLst>
            </p:cNvPr>
            <p:cNvSpPr/>
            <p:nvPr/>
          </p:nvSpPr>
          <p:spPr>
            <a:xfrm flipV="1">
              <a:off x="197637" y="384008"/>
              <a:ext cx="144284" cy="55024"/>
            </a:xfrm>
            <a:prstGeom prst="line">
              <a:avLst/>
            </a:prstGeom>
            <a:ln w="1302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5" name="Group 205">
              <a:extLst>
                <a:ext uri="{FF2B5EF4-FFF2-40B4-BE49-F238E27FC236}">
                  <a16:creationId xmlns:a16="http://schemas.microsoft.com/office/drawing/2014/main" id="{213F6001-648F-6571-DFFC-DEF55D472CFC}"/>
                </a:ext>
              </a:extLst>
            </p:cNvPr>
            <p:cNvGrpSpPr/>
            <p:nvPr/>
          </p:nvGrpSpPr>
          <p:grpSpPr>
            <a:xfrm rot="-837714">
              <a:off x="117981" y="472291"/>
              <a:ext cx="388030" cy="93838"/>
              <a:chOff x="0" y="0"/>
              <a:chExt cx="1320469" cy="319333"/>
            </a:xfrm>
          </p:grpSpPr>
          <p:sp>
            <p:nvSpPr>
              <p:cNvPr id="206" name="Freeform 206">
                <a:extLst>
                  <a:ext uri="{FF2B5EF4-FFF2-40B4-BE49-F238E27FC236}">
                    <a16:creationId xmlns:a16="http://schemas.microsoft.com/office/drawing/2014/main" id="{13F903EC-FCE4-056D-1B50-5837559627A4}"/>
                  </a:ext>
                </a:extLst>
              </p:cNvPr>
              <p:cNvSpPr/>
              <p:nvPr/>
            </p:nvSpPr>
            <p:spPr>
              <a:xfrm>
                <a:off x="0" y="0"/>
                <a:ext cx="1320469" cy="319333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19333">
                    <a:moveTo>
                      <a:pt x="660235" y="0"/>
                    </a:moveTo>
                    <a:cubicBezTo>
                      <a:pt x="295597" y="0"/>
                      <a:pt x="0" y="71485"/>
                      <a:pt x="0" y="159667"/>
                    </a:cubicBezTo>
                    <a:cubicBezTo>
                      <a:pt x="0" y="247848"/>
                      <a:pt x="295597" y="319333"/>
                      <a:pt x="660235" y="319333"/>
                    </a:cubicBezTo>
                    <a:cubicBezTo>
                      <a:pt x="1024872" y="319333"/>
                      <a:pt x="1320469" y="247848"/>
                      <a:pt x="1320469" y="159667"/>
                    </a:cubicBezTo>
                    <a:cubicBezTo>
                      <a:pt x="1320469" y="71485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TextBox 207">
                <a:extLst>
                  <a:ext uri="{FF2B5EF4-FFF2-40B4-BE49-F238E27FC236}">
                    <a16:creationId xmlns:a16="http://schemas.microsoft.com/office/drawing/2014/main" id="{0BABFB58-993F-56DA-F8BC-A29EB9175C1C}"/>
                  </a:ext>
                </a:extLst>
              </p:cNvPr>
              <p:cNvSpPr txBox="1"/>
              <p:nvPr/>
            </p:nvSpPr>
            <p:spPr>
              <a:xfrm>
                <a:off x="123794" y="-17688"/>
                <a:ext cx="1072881" cy="307083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8" name="AutoShape 208">
              <a:extLst>
                <a:ext uri="{FF2B5EF4-FFF2-40B4-BE49-F238E27FC236}">
                  <a16:creationId xmlns:a16="http://schemas.microsoft.com/office/drawing/2014/main" id="{ADFEB949-37BC-1484-746F-449FB42341C7}"/>
                </a:ext>
              </a:extLst>
            </p:cNvPr>
            <p:cNvSpPr/>
            <p:nvPr/>
          </p:nvSpPr>
          <p:spPr>
            <a:xfrm>
              <a:off x="197637" y="330671"/>
              <a:ext cx="292817" cy="55221"/>
            </a:xfrm>
            <a:prstGeom prst="line">
              <a:avLst/>
            </a:prstGeom>
            <a:ln w="32554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9" name="Group 209">
              <a:extLst>
                <a:ext uri="{FF2B5EF4-FFF2-40B4-BE49-F238E27FC236}">
                  <a16:creationId xmlns:a16="http://schemas.microsoft.com/office/drawing/2014/main" id="{3E8338A2-2FF5-E154-AC9A-4EAAE60116AF}"/>
                </a:ext>
              </a:extLst>
            </p:cNvPr>
            <p:cNvGrpSpPr/>
            <p:nvPr/>
          </p:nvGrpSpPr>
          <p:grpSpPr>
            <a:xfrm rot="397721">
              <a:off x="254115" y="400599"/>
              <a:ext cx="388030" cy="90483"/>
              <a:chOff x="0" y="0"/>
              <a:chExt cx="1320469" cy="307914"/>
            </a:xfrm>
          </p:grpSpPr>
          <p:sp>
            <p:nvSpPr>
              <p:cNvPr id="210" name="Freeform 210">
                <a:extLst>
                  <a:ext uri="{FF2B5EF4-FFF2-40B4-BE49-F238E27FC236}">
                    <a16:creationId xmlns:a16="http://schemas.microsoft.com/office/drawing/2014/main" id="{BD246FD6-D055-C55C-6CCE-ADB2D7997F15}"/>
                  </a:ext>
                </a:extLst>
              </p:cNvPr>
              <p:cNvSpPr/>
              <p:nvPr/>
            </p:nvSpPr>
            <p:spPr>
              <a:xfrm>
                <a:off x="0" y="0"/>
                <a:ext cx="1320469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07914">
                    <a:moveTo>
                      <a:pt x="660235" y="0"/>
                    </a:moveTo>
                    <a:cubicBezTo>
                      <a:pt x="295597" y="0"/>
                      <a:pt x="0" y="68929"/>
                      <a:pt x="0" y="153957"/>
                    </a:cubicBezTo>
                    <a:cubicBezTo>
                      <a:pt x="0" y="238985"/>
                      <a:pt x="295597" y="307914"/>
                      <a:pt x="660235" y="307914"/>
                    </a:cubicBezTo>
                    <a:cubicBezTo>
                      <a:pt x="1024872" y="307914"/>
                      <a:pt x="1320469" y="238985"/>
                      <a:pt x="1320469" y="153957"/>
                    </a:cubicBezTo>
                    <a:cubicBezTo>
                      <a:pt x="1320469" y="68929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TextBox 211">
                <a:extLst>
                  <a:ext uri="{FF2B5EF4-FFF2-40B4-BE49-F238E27FC236}">
                    <a16:creationId xmlns:a16="http://schemas.microsoft.com/office/drawing/2014/main" id="{3432328E-6D9B-8062-1786-8D62EDF1BAFD}"/>
                  </a:ext>
                </a:extLst>
              </p:cNvPr>
              <p:cNvSpPr txBox="1"/>
              <p:nvPr/>
            </p:nvSpPr>
            <p:spPr>
              <a:xfrm>
                <a:off x="123794" y="-18758"/>
                <a:ext cx="1072881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2" name="Group 212">
              <a:extLst>
                <a:ext uri="{FF2B5EF4-FFF2-40B4-BE49-F238E27FC236}">
                  <a16:creationId xmlns:a16="http://schemas.microsoft.com/office/drawing/2014/main" id="{2423E046-33E6-B6E2-68D6-D3323A230680}"/>
                </a:ext>
              </a:extLst>
            </p:cNvPr>
            <p:cNvGrpSpPr/>
            <p:nvPr/>
          </p:nvGrpSpPr>
          <p:grpSpPr>
            <a:xfrm>
              <a:off x="236355" y="380371"/>
              <a:ext cx="222465" cy="171098"/>
              <a:chOff x="0" y="0"/>
              <a:chExt cx="757050" cy="582249"/>
            </a:xfrm>
          </p:grpSpPr>
          <p:sp>
            <p:nvSpPr>
              <p:cNvPr id="213" name="Freeform 213">
                <a:extLst>
                  <a:ext uri="{FF2B5EF4-FFF2-40B4-BE49-F238E27FC236}">
                    <a16:creationId xmlns:a16="http://schemas.microsoft.com/office/drawing/2014/main" id="{53F37255-6034-703F-73C1-A7070C40E04D}"/>
                  </a:ext>
                </a:extLst>
              </p:cNvPr>
              <p:cNvSpPr/>
              <p:nvPr/>
            </p:nvSpPr>
            <p:spPr>
              <a:xfrm>
                <a:off x="0" y="0"/>
                <a:ext cx="757050" cy="582249"/>
              </a:xfrm>
              <a:custGeom>
                <a:avLst/>
                <a:gdLst/>
                <a:ahLst/>
                <a:cxnLst/>
                <a:rect l="l" t="t" r="r" b="b"/>
                <a:pathLst>
                  <a:path w="757050" h="582249">
                    <a:moveTo>
                      <a:pt x="378525" y="0"/>
                    </a:moveTo>
                    <a:cubicBezTo>
                      <a:pt x="169471" y="0"/>
                      <a:pt x="0" y="130341"/>
                      <a:pt x="0" y="291125"/>
                    </a:cubicBezTo>
                    <a:cubicBezTo>
                      <a:pt x="0" y="451908"/>
                      <a:pt x="169471" y="582249"/>
                      <a:pt x="378525" y="582249"/>
                    </a:cubicBezTo>
                    <a:cubicBezTo>
                      <a:pt x="587579" y="582249"/>
                      <a:pt x="757050" y="451908"/>
                      <a:pt x="757050" y="291125"/>
                    </a:cubicBezTo>
                    <a:cubicBezTo>
                      <a:pt x="757050" y="130341"/>
                      <a:pt x="587579" y="0"/>
                      <a:pt x="37852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TextBox 214">
                <a:extLst>
                  <a:ext uri="{FF2B5EF4-FFF2-40B4-BE49-F238E27FC236}">
                    <a16:creationId xmlns:a16="http://schemas.microsoft.com/office/drawing/2014/main" id="{9DF271BB-0BA2-7EF6-B6A0-9C7FFDE03A1F}"/>
                  </a:ext>
                </a:extLst>
              </p:cNvPr>
              <p:cNvSpPr txBox="1"/>
              <p:nvPr/>
            </p:nvSpPr>
            <p:spPr>
              <a:xfrm>
                <a:off x="70973" y="6961"/>
                <a:ext cx="615103" cy="52070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5" name="Group 215">
              <a:extLst>
                <a:ext uri="{FF2B5EF4-FFF2-40B4-BE49-F238E27FC236}">
                  <a16:creationId xmlns:a16="http://schemas.microsoft.com/office/drawing/2014/main" id="{29019FE0-397C-856E-E1DB-25BCCE5CBA2F}"/>
                </a:ext>
              </a:extLst>
            </p:cNvPr>
            <p:cNvGrpSpPr/>
            <p:nvPr/>
          </p:nvGrpSpPr>
          <p:grpSpPr>
            <a:xfrm rot="397721">
              <a:off x="380825" y="451573"/>
              <a:ext cx="293558" cy="90483"/>
              <a:chOff x="0" y="0"/>
              <a:chExt cx="998981" cy="307914"/>
            </a:xfrm>
          </p:grpSpPr>
          <p:sp>
            <p:nvSpPr>
              <p:cNvPr id="216" name="Freeform 216">
                <a:extLst>
                  <a:ext uri="{FF2B5EF4-FFF2-40B4-BE49-F238E27FC236}">
                    <a16:creationId xmlns:a16="http://schemas.microsoft.com/office/drawing/2014/main" id="{60B089FF-B924-C9F1-4A59-862FA9BB2E74}"/>
                  </a:ext>
                </a:extLst>
              </p:cNvPr>
              <p:cNvSpPr/>
              <p:nvPr/>
            </p:nvSpPr>
            <p:spPr>
              <a:xfrm>
                <a:off x="0" y="0"/>
                <a:ext cx="998981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998981" h="307914">
                    <a:moveTo>
                      <a:pt x="499491" y="0"/>
                    </a:moveTo>
                    <a:cubicBezTo>
                      <a:pt x="223630" y="0"/>
                      <a:pt x="0" y="68929"/>
                      <a:pt x="0" y="153957"/>
                    </a:cubicBezTo>
                    <a:cubicBezTo>
                      <a:pt x="0" y="238985"/>
                      <a:pt x="223630" y="307914"/>
                      <a:pt x="499491" y="307914"/>
                    </a:cubicBezTo>
                    <a:cubicBezTo>
                      <a:pt x="775352" y="307914"/>
                      <a:pt x="998981" y="238985"/>
                      <a:pt x="998981" y="153957"/>
                    </a:cubicBezTo>
                    <a:cubicBezTo>
                      <a:pt x="998981" y="68929"/>
                      <a:pt x="775352" y="0"/>
                      <a:pt x="49949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TextBox 217">
                <a:extLst>
                  <a:ext uri="{FF2B5EF4-FFF2-40B4-BE49-F238E27FC236}">
                    <a16:creationId xmlns:a16="http://schemas.microsoft.com/office/drawing/2014/main" id="{432784A6-8EBC-941D-46E0-328DE4BD2951}"/>
                  </a:ext>
                </a:extLst>
              </p:cNvPr>
              <p:cNvSpPr txBox="1"/>
              <p:nvPr/>
            </p:nvSpPr>
            <p:spPr>
              <a:xfrm>
                <a:off x="93655" y="-18758"/>
                <a:ext cx="811672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18" name="AutoShape 218">
              <a:extLst>
                <a:ext uri="{FF2B5EF4-FFF2-40B4-BE49-F238E27FC236}">
                  <a16:creationId xmlns:a16="http://schemas.microsoft.com/office/drawing/2014/main" id="{5B1353A2-2610-712F-AE62-037F8C807930}"/>
                </a:ext>
              </a:extLst>
            </p:cNvPr>
            <p:cNvSpPr/>
            <p:nvPr/>
          </p:nvSpPr>
          <p:spPr>
            <a:xfrm flipV="1">
              <a:off x="506533" y="482190"/>
              <a:ext cx="1327734" cy="6585"/>
            </a:xfrm>
            <a:prstGeom prst="line">
              <a:avLst/>
            </a:prstGeom>
            <a:ln w="32554" cap="flat">
              <a:solidFill>
                <a:srgbClr val="D6D4D2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9" name="Group 219">
              <a:extLst>
                <a:ext uri="{FF2B5EF4-FFF2-40B4-BE49-F238E27FC236}">
                  <a16:creationId xmlns:a16="http://schemas.microsoft.com/office/drawing/2014/main" id="{57137809-2DB6-7886-FCCB-3B513749A950}"/>
                </a:ext>
              </a:extLst>
            </p:cNvPr>
            <p:cNvGrpSpPr/>
            <p:nvPr/>
          </p:nvGrpSpPr>
          <p:grpSpPr>
            <a:xfrm>
              <a:off x="401537" y="332432"/>
              <a:ext cx="1414010" cy="248933"/>
              <a:chOff x="0" y="0"/>
              <a:chExt cx="1706104" cy="300355"/>
            </a:xfrm>
          </p:grpSpPr>
          <p:sp>
            <p:nvSpPr>
              <p:cNvPr id="220" name="Freeform 220">
                <a:extLst>
                  <a:ext uri="{FF2B5EF4-FFF2-40B4-BE49-F238E27FC236}">
                    <a16:creationId xmlns:a16="http://schemas.microsoft.com/office/drawing/2014/main" id="{EC064E80-ADB7-9C91-BE6B-F21EF2CAA1F3}"/>
                  </a:ext>
                </a:extLst>
              </p:cNvPr>
              <p:cNvSpPr/>
              <p:nvPr/>
            </p:nvSpPr>
            <p:spPr>
              <a:xfrm>
                <a:off x="0" y="0"/>
                <a:ext cx="1706104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706104" h="300355">
                    <a:moveTo>
                      <a:pt x="853052" y="0"/>
                    </a:moveTo>
                    <a:cubicBezTo>
                      <a:pt x="381924" y="0"/>
                      <a:pt x="0" y="67237"/>
                      <a:pt x="0" y="150178"/>
                    </a:cubicBezTo>
                    <a:cubicBezTo>
                      <a:pt x="0" y="233119"/>
                      <a:pt x="381924" y="300355"/>
                      <a:pt x="853052" y="300355"/>
                    </a:cubicBezTo>
                    <a:cubicBezTo>
                      <a:pt x="1324180" y="300355"/>
                      <a:pt x="1706104" y="233119"/>
                      <a:pt x="1706104" y="150178"/>
                    </a:cubicBezTo>
                    <a:cubicBezTo>
                      <a:pt x="1706104" y="67237"/>
                      <a:pt x="1324180" y="0"/>
                      <a:pt x="853052" y="0"/>
                    </a:cubicBezTo>
                    <a:close/>
                  </a:path>
                </a:pathLst>
              </a:custGeom>
              <a:solidFill>
                <a:srgbClr val="CACAC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TextBox 221">
                <a:extLst>
                  <a:ext uri="{FF2B5EF4-FFF2-40B4-BE49-F238E27FC236}">
                    <a16:creationId xmlns:a16="http://schemas.microsoft.com/office/drawing/2014/main" id="{A5A62C1E-055F-0696-6F56-A79A3F578212}"/>
                  </a:ext>
                </a:extLst>
              </p:cNvPr>
              <p:cNvSpPr txBox="1"/>
              <p:nvPr/>
            </p:nvSpPr>
            <p:spPr>
              <a:xfrm>
                <a:off x="159947" y="-19467"/>
                <a:ext cx="1386210" cy="29166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2" name="Group 222">
              <a:extLst>
                <a:ext uri="{FF2B5EF4-FFF2-40B4-BE49-F238E27FC236}">
                  <a16:creationId xmlns:a16="http://schemas.microsoft.com/office/drawing/2014/main" id="{CE5D6390-69D0-429C-18E5-0B6D540281AF}"/>
                </a:ext>
              </a:extLst>
            </p:cNvPr>
            <p:cNvGrpSpPr/>
            <p:nvPr/>
          </p:nvGrpSpPr>
          <p:grpSpPr>
            <a:xfrm>
              <a:off x="382825" y="370075"/>
              <a:ext cx="1421827" cy="157833"/>
              <a:chOff x="0" y="0"/>
              <a:chExt cx="1715536" cy="190437"/>
            </a:xfrm>
          </p:grpSpPr>
          <p:sp>
            <p:nvSpPr>
              <p:cNvPr id="223" name="Freeform 223">
                <a:extLst>
                  <a:ext uri="{FF2B5EF4-FFF2-40B4-BE49-F238E27FC236}">
                    <a16:creationId xmlns:a16="http://schemas.microsoft.com/office/drawing/2014/main" id="{40E2C347-461C-851E-E548-A24A4E105512}"/>
                  </a:ext>
                </a:extLst>
              </p:cNvPr>
              <p:cNvSpPr/>
              <p:nvPr/>
            </p:nvSpPr>
            <p:spPr>
              <a:xfrm>
                <a:off x="0" y="0"/>
                <a:ext cx="1715536" cy="190437"/>
              </a:xfrm>
              <a:custGeom>
                <a:avLst/>
                <a:gdLst/>
                <a:ahLst/>
                <a:cxnLst/>
                <a:rect l="l" t="t" r="r" b="b"/>
                <a:pathLst>
                  <a:path w="1715536" h="190437">
                    <a:moveTo>
                      <a:pt x="857768" y="0"/>
                    </a:moveTo>
                    <a:cubicBezTo>
                      <a:pt x="384036" y="0"/>
                      <a:pt x="0" y="42631"/>
                      <a:pt x="0" y="95219"/>
                    </a:cubicBezTo>
                    <a:cubicBezTo>
                      <a:pt x="0" y="147806"/>
                      <a:pt x="384036" y="190437"/>
                      <a:pt x="857768" y="190437"/>
                    </a:cubicBezTo>
                    <a:cubicBezTo>
                      <a:pt x="1331500" y="190437"/>
                      <a:pt x="1715536" y="147806"/>
                      <a:pt x="1715536" y="95219"/>
                    </a:cubicBezTo>
                    <a:cubicBezTo>
                      <a:pt x="1715536" y="42631"/>
                      <a:pt x="1331500" y="0"/>
                      <a:pt x="85776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TextBox 224">
                <a:extLst>
                  <a:ext uri="{FF2B5EF4-FFF2-40B4-BE49-F238E27FC236}">
                    <a16:creationId xmlns:a16="http://schemas.microsoft.com/office/drawing/2014/main" id="{153211EB-C547-0DBA-4E97-37F8A49BE834}"/>
                  </a:ext>
                </a:extLst>
              </p:cNvPr>
              <p:cNvSpPr txBox="1"/>
              <p:nvPr/>
            </p:nvSpPr>
            <p:spPr>
              <a:xfrm>
                <a:off x="160831" y="-29772"/>
                <a:ext cx="1393873" cy="20235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5" name="Group 225">
              <a:extLst>
                <a:ext uri="{FF2B5EF4-FFF2-40B4-BE49-F238E27FC236}">
                  <a16:creationId xmlns:a16="http://schemas.microsoft.com/office/drawing/2014/main" id="{10CE21AC-171F-6AB1-7E01-C15989F4BFDC}"/>
                </a:ext>
              </a:extLst>
            </p:cNvPr>
            <p:cNvGrpSpPr/>
            <p:nvPr/>
          </p:nvGrpSpPr>
          <p:grpSpPr>
            <a:xfrm rot="751719">
              <a:off x="1326922" y="309023"/>
              <a:ext cx="576690" cy="102895"/>
              <a:chOff x="0" y="0"/>
              <a:chExt cx="1329862" cy="237279"/>
            </a:xfrm>
          </p:grpSpPr>
          <p:sp>
            <p:nvSpPr>
              <p:cNvPr id="226" name="Freeform 226">
                <a:extLst>
                  <a:ext uri="{FF2B5EF4-FFF2-40B4-BE49-F238E27FC236}">
                    <a16:creationId xmlns:a16="http://schemas.microsoft.com/office/drawing/2014/main" id="{EA3AB834-CC54-1794-5278-07644076C952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237279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237279">
                    <a:moveTo>
                      <a:pt x="664931" y="0"/>
                    </a:moveTo>
                    <a:cubicBezTo>
                      <a:pt x="297700" y="0"/>
                      <a:pt x="0" y="53117"/>
                      <a:pt x="0" y="118639"/>
                    </a:cubicBezTo>
                    <a:cubicBezTo>
                      <a:pt x="0" y="184162"/>
                      <a:pt x="297700" y="237279"/>
                      <a:pt x="664931" y="237279"/>
                    </a:cubicBezTo>
                    <a:cubicBezTo>
                      <a:pt x="1032162" y="237279"/>
                      <a:pt x="1329862" y="184162"/>
                      <a:pt x="1329862" y="118639"/>
                    </a:cubicBezTo>
                    <a:cubicBezTo>
                      <a:pt x="1329862" y="53117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TextBox 227">
                <a:extLst>
                  <a:ext uri="{FF2B5EF4-FFF2-40B4-BE49-F238E27FC236}">
                    <a16:creationId xmlns:a16="http://schemas.microsoft.com/office/drawing/2014/main" id="{A1F6B4C7-7BC6-3E8A-B20B-EB3086FDCE47}"/>
                  </a:ext>
                </a:extLst>
              </p:cNvPr>
              <p:cNvSpPr txBox="1"/>
              <p:nvPr/>
            </p:nvSpPr>
            <p:spPr>
              <a:xfrm>
                <a:off x="124675" y="-25380"/>
                <a:ext cx="1080513" cy="24041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8" name="Group 228">
              <a:extLst>
                <a:ext uri="{FF2B5EF4-FFF2-40B4-BE49-F238E27FC236}">
                  <a16:creationId xmlns:a16="http://schemas.microsoft.com/office/drawing/2014/main" id="{E220FE9F-DE3D-5189-39EA-9728410BD85D}"/>
                </a:ext>
              </a:extLst>
            </p:cNvPr>
            <p:cNvGrpSpPr/>
            <p:nvPr/>
          </p:nvGrpSpPr>
          <p:grpSpPr>
            <a:xfrm rot="1752864">
              <a:off x="444181" y="297297"/>
              <a:ext cx="224457" cy="81415"/>
              <a:chOff x="0" y="0"/>
              <a:chExt cx="517605" cy="187745"/>
            </a:xfrm>
          </p:grpSpPr>
          <p:sp>
            <p:nvSpPr>
              <p:cNvPr id="229" name="Freeform 229">
                <a:extLst>
                  <a:ext uri="{FF2B5EF4-FFF2-40B4-BE49-F238E27FC236}">
                    <a16:creationId xmlns:a16="http://schemas.microsoft.com/office/drawing/2014/main" id="{03851594-110B-BB15-13E2-9758F01DDD71}"/>
                  </a:ext>
                </a:extLst>
              </p:cNvPr>
              <p:cNvSpPr/>
              <p:nvPr/>
            </p:nvSpPr>
            <p:spPr>
              <a:xfrm>
                <a:off x="0" y="0"/>
                <a:ext cx="517605" cy="187745"/>
              </a:xfrm>
              <a:custGeom>
                <a:avLst/>
                <a:gdLst/>
                <a:ahLst/>
                <a:cxnLst/>
                <a:rect l="l" t="t" r="r" b="b"/>
                <a:pathLst>
                  <a:path w="517605" h="187745">
                    <a:moveTo>
                      <a:pt x="258802" y="0"/>
                    </a:moveTo>
                    <a:cubicBezTo>
                      <a:pt x="115870" y="0"/>
                      <a:pt x="0" y="42028"/>
                      <a:pt x="0" y="93872"/>
                    </a:cubicBezTo>
                    <a:cubicBezTo>
                      <a:pt x="0" y="145717"/>
                      <a:pt x="115870" y="187745"/>
                      <a:pt x="258802" y="187745"/>
                    </a:cubicBezTo>
                    <a:cubicBezTo>
                      <a:pt x="401735" y="187745"/>
                      <a:pt x="517605" y="145717"/>
                      <a:pt x="517605" y="93872"/>
                    </a:cubicBezTo>
                    <a:cubicBezTo>
                      <a:pt x="517605" y="42028"/>
                      <a:pt x="401735" y="0"/>
                      <a:pt x="258802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230">
                <a:extLst>
                  <a:ext uri="{FF2B5EF4-FFF2-40B4-BE49-F238E27FC236}">
                    <a16:creationId xmlns:a16="http://schemas.microsoft.com/office/drawing/2014/main" id="{D169162F-5084-0DFF-10F9-0C2756C275EA}"/>
                  </a:ext>
                </a:extLst>
              </p:cNvPr>
              <p:cNvSpPr txBox="1"/>
              <p:nvPr/>
            </p:nvSpPr>
            <p:spPr>
              <a:xfrm>
                <a:off x="48525" y="-30024"/>
                <a:ext cx="420554" cy="20016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1" name="Group 231">
              <a:extLst>
                <a:ext uri="{FF2B5EF4-FFF2-40B4-BE49-F238E27FC236}">
                  <a16:creationId xmlns:a16="http://schemas.microsoft.com/office/drawing/2014/main" id="{05D03817-92B8-BB85-710E-A69F6656AF93}"/>
                </a:ext>
              </a:extLst>
            </p:cNvPr>
            <p:cNvGrpSpPr/>
            <p:nvPr/>
          </p:nvGrpSpPr>
          <p:grpSpPr>
            <a:xfrm>
              <a:off x="578866" y="247698"/>
              <a:ext cx="1160919" cy="249565"/>
              <a:chOff x="0" y="0"/>
              <a:chExt cx="1632284" cy="350896"/>
            </a:xfrm>
          </p:grpSpPr>
          <p:sp>
            <p:nvSpPr>
              <p:cNvPr id="232" name="Freeform 232">
                <a:extLst>
                  <a:ext uri="{FF2B5EF4-FFF2-40B4-BE49-F238E27FC236}">
                    <a16:creationId xmlns:a16="http://schemas.microsoft.com/office/drawing/2014/main" id="{9F451E72-2965-EA7C-63E2-B9F204C43D66}"/>
                  </a:ext>
                </a:extLst>
              </p:cNvPr>
              <p:cNvSpPr/>
              <p:nvPr/>
            </p:nvSpPr>
            <p:spPr>
              <a:xfrm>
                <a:off x="0" y="0"/>
                <a:ext cx="1632284" cy="350896"/>
              </a:xfrm>
              <a:custGeom>
                <a:avLst/>
                <a:gdLst/>
                <a:ahLst/>
                <a:cxnLst/>
                <a:rect l="l" t="t" r="r" b="b"/>
                <a:pathLst>
                  <a:path w="1632284" h="350896">
                    <a:moveTo>
                      <a:pt x="816142" y="0"/>
                    </a:moveTo>
                    <a:cubicBezTo>
                      <a:pt x="365399" y="0"/>
                      <a:pt x="0" y="78551"/>
                      <a:pt x="0" y="175448"/>
                    </a:cubicBezTo>
                    <a:cubicBezTo>
                      <a:pt x="0" y="272345"/>
                      <a:pt x="365399" y="350896"/>
                      <a:pt x="816142" y="350896"/>
                    </a:cubicBezTo>
                    <a:cubicBezTo>
                      <a:pt x="1266885" y="350896"/>
                      <a:pt x="1632284" y="272345"/>
                      <a:pt x="1632284" y="175448"/>
                    </a:cubicBezTo>
                    <a:cubicBezTo>
                      <a:pt x="1632284" y="78551"/>
                      <a:pt x="1266885" y="0"/>
                      <a:pt x="816142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TextBox 233">
                <a:extLst>
                  <a:ext uri="{FF2B5EF4-FFF2-40B4-BE49-F238E27FC236}">
                    <a16:creationId xmlns:a16="http://schemas.microsoft.com/office/drawing/2014/main" id="{44943958-DBB7-31AB-1FFE-8297D59D82DB}"/>
                  </a:ext>
                </a:extLst>
              </p:cNvPr>
              <p:cNvSpPr txBox="1"/>
              <p:nvPr/>
            </p:nvSpPr>
            <p:spPr>
              <a:xfrm>
                <a:off x="153027" y="-14729"/>
                <a:ext cx="1326231" cy="33272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4" name="Group 234">
              <a:extLst>
                <a:ext uri="{FF2B5EF4-FFF2-40B4-BE49-F238E27FC236}">
                  <a16:creationId xmlns:a16="http://schemas.microsoft.com/office/drawing/2014/main" id="{86C52979-3D1E-579A-F908-719C982F1F2C}"/>
                </a:ext>
              </a:extLst>
            </p:cNvPr>
            <p:cNvGrpSpPr/>
            <p:nvPr/>
          </p:nvGrpSpPr>
          <p:grpSpPr>
            <a:xfrm rot="428276">
              <a:off x="1058601" y="232981"/>
              <a:ext cx="576690" cy="72776"/>
              <a:chOff x="0" y="0"/>
              <a:chExt cx="1329862" cy="167823"/>
            </a:xfrm>
          </p:grpSpPr>
          <p:sp>
            <p:nvSpPr>
              <p:cNvPr id="235" name="Freeform 235">
                <a:extLst>
                  <a:ext uri="{FF2B5EF4-FFF2-40B4-BE49-F238E27FC236}">
                    <a16:creationId xmlns:a16="http://schemas.microsoft.com/office/drawing/2014/main" id="{FBBBBE77-D0D6-A517-94B3-2B9E045BCD63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TextBox 236">
                <a:extLst>
                  <a:ext uri="{FF2B5EF4-FFF2-40B4-BE49-F238E27FC236}">
                    <a16:creationId xmlns:a16="http://schemas.microsoft.com/office/drawing/2014/main" id="{3609D311-7095-940F-A963-09927DF28392}"/>
                  </a:ext>
                </a:extLst>
              </p:cNvPr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7" name="Group 237">
              <a:extLst>
                <a:ext uri="{FF2B5EF4-FFF2-40B4-BE49-F238E27FC236}">
                  <a16:creationId xmlns:a16="http://schemas.microsoft.com/office/drawing/2014/main" id="{FB4BDF79-5AAD-7B8F-C696-DB74F10F0ACD}"/>
                </a:ext>
              </a:extLst>
            </p:cNvPr>
            <p:cNvGrpSpPr/>
            <p:nvPr/>
          </p:nvGrpSpPr>
          <p:grpSpPr>
            <a:xfrm rot="-69683">
              <a:off x="383862" y="353540"/>
              <a:ext cx="563907" cy="108032"/>
              <a:chOff x="0" y="0"/>
              <a:chExt cx="1300385" cy="249126"/>
            </a:xfrm>
          </p:grpSpPr>
          <p:sp>
            <p:nvSpPr>
              <p:cNvPr id="238" name="Freeform 238">
                <a:extLst>
                  <a:ext uri="{FF2B5EF4-FFF2-40B4-BE49-F238E27FC236}">
                    <a16:creationId xmlns:a16="http://schemas.microsoft.com/office/drawing/2014/main" id="{3751A125-7983-1585-893B-2C0BF7833A62}"/>
                  </a:ext>
                </a:extLst>
              </p:cNvPr>
              <p:cNvSpPr/>
              <p:nvPr/>
            </p:nvSpPr>
            <p:spPr>
              <a:xfrm>
                <a:off x="0" y="0"/>
                <a:ext cx="1300385" cy="249126"/>
              </a:xfrm>
              <a:custGeom>
                <a:avLst/>
                <a:gdLst/>
                <a:ahLst/>
                <a:cxnLst/>
                <a:rect l="l" t="t" r="r" b="b"/>
                <a:pathLst>
                  <a:path w="1300385" h="249126">
                    <a:moveTo>
                      <a:pt x="650193" y="0"/>
                    </a:moveTo>
                    <a:cubicBezTo>
                      <a:pt x="291101" y="0"/>
                      <a:pt x="0" y="55769"/>
                      <a:pt x="0" y="124563"/>
                    </a:cubicBezTo>
                    <a:cubicBezTo>
                      <a:pt x="0" y="193357"/>
                      <a:pt x="291101" y="249126"/>
                      <a:pt x="650193" y="249126"/>
                    </a:cubicBezTo>
                    <a:cubicBezTo>
                      <a:pt x="1009284" y="249126"/>
                      <a:pt x="1300385" y="193357"/>
                      <a:pt x="1300385" y="124563"/>
                    </a:cubicBezTo>
                    <a:cubicBezTo>
                      <a:pt x="1300385" y="55769"/>
                      <a:pt x="1009284" y="0"/>
                      <a:pt x="650193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TextBox 239">
                <a:extLst>
                  <a:ext uri="{FF2B5EF4-FFF2-40B4-BE49-F238E27FC236}">
                    <a16:creationId xmlns:a16="http://schemas.microsoft.com/office/drawing/2014/main" id="{43CBA56A-6281-8CAF-AA11-13C4BC6089B3}"/>
                  </a:ext>
                </a:extLst>
              </p:cNvPr>
              <p:cNvSpPr txBox="1"/>
              <p:nvPr/>
            </p:nvSpPr>
            <p:spPr>
              <a:xfrm>
                <a:off x="121911" y="-24269"/>
                <a:ext cx="1056563" cy="250040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0" name="Group 240">
              <a:extLst>
                <a:ext uri="{FF2B5EF4-FFF2-40B4-BE49-F238E27FC236}">
                  <a16:creationId xmlns:a16="http://schemas.microsoft.com/office/drawing/2014/main" id="{35801001-2043-FABB-8588-C2FA90ED2818}"/>
                </a:ext>
              </a:extLst>
            </p:cNvPr>
            <p:cNvGrpSpPr/>
            <p:nvPr/>
          </p:nvGrpSpPr>
          <p:grpSpPr>
            <a:xfrm rot="919753">
              <a:off x="1559511" y="400070"/>
              <a:ext cx="152916" cy="55681"/>
              <a:chOff x="0" y="0"/>
              <a:chExt cx="199414" cy="72613"/>
            </a:xfrm>
          </p:grpSpPr>
          <p:sp>
            <p:nvSpPr>
              <p:cNvPr id="241" name="Freeform 241">
                <a:extLst>
                  <a:ext uri="{FF2B5EF4-FFF2-40B4-BE49-F238E27FC236}">
                    <a16:creationId xmlns:a16="http://schemas.microsoft.com/office/drawing/2014/main" id="{36CB1433-26F1-E006-8044-BA707F1AAE95}"/>
                  </a:ext>
                </a:extLst>
              </p:cNvPr>
              <p:cNvSpPr/>
              <p:nvPr/>
            </p:nvSpPr>
            <p:spPr>
              <a:xfrm>
                <a:off x="0" y="0"/>
                <a:ext cx="199414" cy="72613"/>
              </a:xfrm>
              <a:custGeom>
                <a:avLst/>
                <a:gdLst/>
                <a:ahLst/>
                <a:cxnLst/>
                <a:rect l="l" t="t" r="r" b="b"/>
                <a:pathLst>
                  <a:path w="199414" h="72613">
                    <a:moveTo>
                      <a:pt x="36306" y="0"/>
                    </a:moveTo>
                    <a:lnTo>
                      <a:pt x="163107" y="0"/>
                    </a:lnTo>
                    <a:cubicBezTo>
                      <a:pt x="183159" y="0"/>
                      <a:pt x="199414" y="16255"/>
                      <a:pt x="199414" y="36306"/>
                    </a:cubicBezTo>
                    <a:lnTo>
                      <a:pt x="199414" y="36306"/>
                    </a:lnTo>
                    <a:cubicBezTo>
                      <a:pt x="199414" y="56358"/>
                      <a:pt x="183159" y="72613"/>
                      <a:pt x="163107" y="72613"/>
                    </a:cubicBezTo>
                    <a:lnTo>
                      <a:pt x="36306" y="72613"/>
                    </a:lnTo>
                    <a:cubicBezTo>
                      <a:pt x="16255" y="72613"/>
                      <a:pt x="0" y="56358"/>
                      <a:pt x="0" y="36306"/>
                    </a:cubicBezTo>
                    <a:lnTo>
                      <a:pt x="0" y="36306"/>
                    </a:lnTo>
                    <a:cubicBezTo>
                      <a:pt x="0" y="16255"/>
                      <a:pt x="16255" y="0"/>
                      <a:pt x="3630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TextBox 242">
                <a:extLst>
                  <a:ext uri="{FF2B5EF4-FFF2-40B4-BE49-F238E27FC236}">
                    <a16:creationId xmlns:a16="http://schemas.microsoft.com/office/drawing/2014/main" id="{908634F3-4512-613C-9E69-D7077B214F3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9414" cy="12023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3" name="Group 243">
              <a:extLst>
                <a:ext uri="{FF2B5EF4-FFF2-40B4-BE49-F238E27FC236}">
                  <a16:creationId xmlns:a16="http://schemas.microsoft.com/office/drawing/2014/main" id="{BE0168AB-5006-111D-BFCC-A087B022F9CD}"/>
                </a:ext>
              </a:extLst>
            </p:cNvPr>
            <p:cNvGrpSpPr/>
            <p:nvPr/>
          </p:nvGrpSpPr>
          <p:grpSpPr>
            <a:xfrm rot="-624248">
              <a:off x="1668653" y="407012"/>
              <a:ext cx="179899" cy="48470"/>
              <a:chOff x="0" y="0"/>
              <a:chExt cx="234602" cy="63208"/>
            </a:xfrm>
          </p:grpSpPr>
          <p:sp>
            <p:nvSpPr>
              <p:cNvPr id="244" name="Freeform 244">
                <a:extLst>
                  <a:ext uri="{FF2B5EF4-FFF2-40B4-BE49-F238E27FC236}">
                    <a16:creationId xmlns:a16="http://schemas.microsoft.com/office/drawing/2014/main" id="{7D8709F6-C99C-0D6A-F802-ECDB9A4776DF}"/>
                  </a:ext>
                </a:extLst>
              </p:cNvPr>
              <p:cNvSpPr/>
              <p:nvPr/>
            </p:nvSpPr>
            <p:spPr>
              <a:xfrm>
                <a:off x="0" y="0"/>
                <a:ext cx="234602" cy="63208"/>
              </a:xfrm>
              <a:custGeom>
                <a:avLst/>
                <a:gdLst/>
                <a:ahLst/>
                <a:cxnLst/>
                <a:rect l="l" t="t" r="r" b="b"/>
                <a:pathLst>
                  <a:path w="234602" h="63208">
                    <a:moveTo>
                      <a:pt x="31604" y="0"/>
                    </a:moveTo>
                    <a:lnTo>
                      <a:pt x="202998" y="0"/>
                    </a:lnTo>
                    <a:cubicBezTo>
                      <a:pt x="211380" y="0"/>
                      <a:pt x="219418" y="3330"/>
                      <a:pt x="225345" y="9257"/>
                    </a:cubicBezTo>
                    <a:cubicBezTo>
                      <a:pt x="231272" y="15184"/>
                      <a:pt x="234602" y="23222"/>
                      <a:pt x="234602" y="31604"/>
                    </a:cubicBezTo>
                    <a:lnTo>
                      <a:pt x="234602" y="31604"/>
                    </a:lnTo>
                    <a:cubicBezTo>
                      <a:pt x="234602" y="39986"/>
                      <a:pt x="231272" y="48025"/>
                      <a:pt x="225345" y="53952"/>
                    </a:cubicBezTo>
                    <a:cubicBezTo>
                      <a:pt x="219418" y="59879"/>
                      <a:pt x="211380" y="63208"/>
                      <a:pt x="202998" y="63208"/>
                    </a:cubicBezTo>
                    <a:lnTo>
                      <a:pt x="31604" y="63208"/>
                    </a:lnTo>
                    <a:cubicBezTo>
                      <a:pt x="23222" y="63208"/>
                      <a:pt x="15184" y="59879"/>
                      <a:pt x="9257" y="53952"/>
                    </a:cubicBezTo>
                    <a:cubicBezTo>
                      <a:pt x="3330" y="48025"/>
                      <a:pt x="0" y="39986"/>
                      <a:pt x="0" y="31604"/>
                    </a:cubicBezTo>
                    <a:lnTo>
                      <a:pt x="0" y="31604"/>
                    </a:lnTo>
                    <a:cubicBezTo>
                      <a:pt x="0" y="23222"/>
                      <a:pt x="3330" y="15184"/>
                      <a:pt x="9257" y="9257"/>
                    </a:cubicBezTo>
                    <a:cubicBezTo>
                      <a:pt x="15184" y="3330"/>
                      <a:pt x="23222" y="0"/>
                      <a:pt x="31604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TextBox 245">
                <a:extLst>
                  <a:ext uri="{FF2B5EF4-FFF2-40B4-BE49-F238E27FC236}">
                    <a16:creationId xmlns:a16="http://schemas.microsoft.com/office/drawing/2014/main" id="{97FDDD2C-2F1B-73BA-E640-E611A1A1CA4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34602" cy="11083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6" name="Group 246">
              <a:extLst>
                <a:ext uri="{FF2B5EF4-FFF2-40B4-BE49-F238E27FC236}">
                  <a16:creationId xmlns:a16="http://schemas.microsoft.com/office/drawing/2014/main" id="{A19E58D0-231F-0E15-44D2-90088AB91564}"/>
                </a:ext>
              </a:extLst>
            </p:cNvPr>
            <p:cNvGrpSpPr/>
            <p:nvPr/>
          </p:nvGrpSpPr>
          <p:grpSpPr>
            <a:xfrm rot="948547">
              <a:off x="1376976" y="320725"/>
              <a:ext cx="569924" cy="106097"/>
              <a:chOff x="0" y="0"/>
              <a:chExt cx="1314260" cy="244663"/>
            </a:xfrm>
          </p:grpSpPr>
          <p:sp>
            <p:nvSpPr>
              <p:cNvPr id="247" name="Freeform 247">
                <a:extLst>
                  <a:ext uri="{FF2B5EF4-FFF2-40B4-BE49-F238E27FC236}">
                    <a16:creationId xmlns:a16="http://schemas.microsoft.com/office/drawing/2014/main" id="{D26A33AA-3533-497E-2A30-BA9BC15CA61C}"/>
                  </a:ext>
                </a:extLst>
              </p:cNvPr>
              <p:cNvSpPr/>
              <p:nvPr/>
            </p:nvSpPr>
            <p:spPr>
              <a:xfrm>
                <a:off x="0" y="0"/>
                <a:ext cx="1314260" cy="244663"/>
              </a:xfrm>
              <a:custGeom>
                <a:avLst/>
                <a:gdLst/>
                <a:ahLst/>
                <a:cxnLst/>
                <a:rect l="l" t="t" r="r" b="b"/>
                <a:pathLst>
                  <a:path w="1314260" h="244663">
                    <a:moveTo>
                      <a:pt x="657130" y="0"/>
                    </a:moveTo>
                    <a:cubicBezTo>
                      <a:pt x="294207" y="0"/>
                      <a:pt x="0" y="54770"/>
                      <a:pt x="0" y="122331"/>
                    </a:cubicBezTo>
                    <a:cubicBezTo>
                      <a:pt x="0" y="189893"/>
                      <a:pt x="294207" y="244663"/>
                      <a:pt x="657130" y="244663"/>
                    </a:cubicBezTo>
                    <a:cubicBezTo>
                      <a:pt x="1020053" y="244663"/>
                      <a:pt x="1314260" y="189893"/>
                      <a:pt x="1314260" y="122331"/>
                    </a:cubicBezTo>
                    <a:cubicBezTo>
                      <a:pt x="1314260" y="54770"/>
                      <a:pt x="1020053" y="0"/>
                      <a:pt x="657130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TextBox 248">
                <a:extLst>
                  <a:ext uri="{FF2B5EF4-FFF2-40B4-BE49-F238E27FC236}">
                    <a16:creationId xmlns:a16="http://schemas.microsoft.com/office/drawing/2014/main" id="{3EAE6365-A0F7-DF11-29B5-27D260186A86}"/>
                  </a:ext>
                </a:extLst>
              </p:cNvPr>
              <p:cNvSpPr txBox="1"/>
              <p:nvPr/>
            </p:nvSpPr>
            <p:spPr>
              <a:xfrm>
                <a:off x="123212" y="-24688"/>
                <a:ext cx="1067836" cy="24641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9" name="Group 249">
              <a:extLst>
                <a:ext uri="{FF2B5EF4-FFF2-40B4-BE49-F238E27FC236}">
                  <a16:creationId xmlns:a16="http://schemas.microsoft.com/office/drawing/2014/main" id="{8A50DC9E-9089-82BD-CADB-166A13657937}"/>
                </a:ext>
              </a:extLst>
            </p:cNvPr>
            <p:cNvGrpSpPr/>
            <p:nvPr/>
          </p:nvGrpSpPr>
          <p:grpSpPr>
            <a:xfrm rot="1316217">
              <a:off x="1688106" y="376989"/>
              <a:ext cx="264311" cy="95169"/>
              <a:chOff x="0" y="0"/>
              <a:chExt cx="609509" cy="219461"/>
            </a:xfrm>
          </p:grpSpPr>
          <p:sp>
            <p:nvSpPr>
              <p:cNvPr id="250" name="Freeform 250">
                <a:extLst>
                  <a:ext uri="{FF2B5EF4-FFF2-40B4-BE49-F238E27FC236}">
                    <a16:creationId xmlns:a16="http://schemas.microsoft.com/office/drawing/2014/main" id="{87AE4DC7-C739-93E5-69F3-26786E49137F}"/>
                  </a:ext>
                </a:extLst>
              </p:cNvPr>
              <p:cNvSpPr/>
              <p:nvPr/>
            </p:nvSpPr>
            <p:spPr>
              <a:xfrm>
                <a:off x="0" y="0"/>
                <a:ext cx="609509" cy="219461"/>
              </a:xfrm>
              <a:custGeom>
                <a:avLst/>
                <a:gdLst/>
                <a:ahLst/>
                <a:cxnLst/>
                <a:rect l="l" t="t" r="r" b="b"/>
                <a:pathLst>
                  <a:path w="609509" h="219461">
                    <a:moveTo>
                      <a:pt x="304754" y="0"/>
                    </a:moveTo>
                    <a:cubicBezTo>
                      <a:pt x="136443" y="0"/>
                      <a:pt x="0" y="49128"/>
                      <a:pt x="0" y="109731"/>
                    </a:cubicBezTo>
                    <a:cubicBezTo>
                      <a:pt x="0" y="170333"/>
                      <a:pt x="136443" y="219461"/>
                      <a:pt x="304754" y="219461"/>
                    </a:cubicBezTo>
                    <a:cubicBezTo>
                      <a:pt x="473066" y="219461"/>
                      <a:pt x="609509" y="170333"/>
                      <a:pt x="609509" y="109731"/>
                    </a:cubicBezTo>
                    <a:cubicBezTo>
                      <a:pt x="609509" y="49128"/>
                      <a:pt x="473066" y="0"/>
                      <a:pt x="304754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TextBox 251">
                <a:extLst>
                  <a:ext uri="{FF2B5EF4-FFF2-40B4-BE49-F238E27FC236}">
                    <a16:creationId xmlns:a16="http://schemas.microsoft.com/office/drawing/2014/main" id="{4B0B4F5C-4D74-909B-A593-7AEF3E9882A6}"/>
                  </a:ext>
                </a:extLst>
              </p:cNvPr>
              <p:cNvSpPr txBox="1"/>
              <p:nvPr/>
            </p:nvSpPr>
            <p:spPr>
              <a:xfrm>
                <a:off x="57141" y="-27050"/>
                <a:ext cx="495226" cy="225937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2" name="Group 252">
              <a:extLst>
                <a:ext uri="{FF2B5EF4-FFF2-40B4-BE49-F238E27FC236}">
                  <a16:creationId xmlns:a16="http://schemas.microsoft.com/office/drawing/2014/main" id="{9E817FF1-4742-D96C-B88C-73060497671A}"/>
                </a:ext>
              </a:extLst>
            </p:cNvPr>
            <p:cNvGrpSpPr/>
            <p:nvPr/>
          </p:nvGrpSpPr>
          <p:grpSpPr>
            <a:xfrm rot="1316217">
              <a:off x="1440419" y="308392"/>
              <a:ext cx="428656" cy="150552"/>
              <a:chOff x="0" y="0"/>
              <a:chExt cx="988491" cy="347176"/>
            </a:xfrm>
          </p:grpSpPr>
          <p:sp>
            <p:nvSpPr>
              <p:cNvPr id="253" name="Freeform 253">
                <a:extLst>
                  <a:ext uri="{FF2B5EF4-FFF2-40B4-BE49-F238E27FC236}">
                    <a16:creationId xmlns:a16="http://schemas.microsoft.com/office/drawing/2014/main" id="{9D3C0929-1AD8-AD83-D5CD-8C3DC9AAEF2F}"/>
                  </a:ext>
                </a:extLst>
              </p:cNvPr>
              <p:cNvSpPr/>
              <p:nvPr/>
            </p:nvSpPr>
            <p:spPr>
              <a:xfrm>
                <a:off x="0" y="0"/>
                <a:ext cx="988491" cy="347176"/>
              </a:xfrm>
              <a:custGeom>
                <a:avLst/>
                <a:gdLst/>
                <a:ahLst/>
                <a:cxnLst/>
                <a:rect l="l" t="t" r="r" b="b"/>
                <a:pathLst>
                  <a:path w="988491" h="347176">
                    <a:moveTo>
                      <a:pt x="494245" y="0"/>
                    </a:moveTo>
                    <a:cubicBezTo>
                      <a:pt x="221281" y="0"/>
                      <a:pt x="0" y="77718"/>
                      <a:pt x="0" y="173588"/>
                    </a:cubicBezTo>
                    <a:cubicBezTo>
                      <a:pt x="0" y="269458"/>
                      <a:pt x="221281" y="347176"/>
                      <a:pt x="494245" y="347176"/>
                    </a:cubicBezTo>
                    <a:cubicBezTo>
                      <a:pt x="767210" y="347176"/>
                      <a:pt x="988491" y="269458"/>
                      <a:pt x="988491" y="173588"/>
                    </a:cubicBezTo>
                    <a:cubicBezTo>
                      <a:pt x="988491" y="77718"/>
                      <a:pt x="767210" y="0"/>
                      <a:pt x="494245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TextBox 254">
                <a:extLst>
                  <a:ext uri="{FF2B5EF4-FFF2-40B4-BE49-F238E27FC236}">
                    <a16:creationId xmlns:a16="http://schemas.microsoft.com/office/drawing/2014/main" id="{5279B2B3-E9D1-D7CE-C93D-08361AC664B2}"/>
                  </a:ext>
                </a:extLst>
              </p:cNvPr>
              <p:cNvSpPr txBox="1"/>
              <p:nvPr/>
            </p:nvSpPr>
            <p:spPr>
              <a:xfrm>
                <a:off x="92671" y="-15077"/>
                <a:ext cx="803149" cy="329705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5" name="Group 255">
              <a:extLst>
                <a:ext uri="{FF2B5EF4-FFF2-40B4-BE49-F238E27FC236}">
                  <a16:creationId xmlns:a16="http://schemas.microsoft.com/office/drawing/2014/main" id="{77AC209E-C49D-318F-3F40-75D35C71F064}"/>
                </a:ext>
              </a:extLst>
            </p:cNvPr>
            <p:cNvGrpSpPr/>
            <p:nvPr/>
          </p:nvGrpSpPr>
          <p:grpSpPr>
            <a:xfrm rot="-397910">
              <a:off x="698604" y="235471"/>
              <a:ext cx="576690" cy="72776"/>
              <a:chOff x="0" y="0"/>
              <a:chExt cx="1329862" cy="167823"/>
            </a:xfrm>
          </p:grpSpPr>
          <p:sp>
            <p:nvSpPr>
              <p:cNvPr id="256" name="Freeform 256">
                <a:extLst>
                  <a:ext uri="{FF2B5EF4-FFF2-40B4-BE49-F238E27FC236}">
                    <a16:creationId xmlns:a16="http://schemas.microsoft.com/office/drawing/2014/main" id="{07AE405E-52D2-FB98-E45D-105589AF5129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TextBox 257">
                <a:extLst>
                  <a:ext uri="{FF2B5EF4-FFF2-40B4-BE49-F238E27FC236}">
                    <a16:creationId xmlns:a16="http://schemas.microsoft.com/office/drawing/2014/main" id="{9753EFC4-76F7-6D1E-A2B4-8A407805D31B}"/>
                  </a:ext>
                </a:extLst>
              </p:cNvPr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8" name="Group 258">
              <a:extLst>
                <a:ext uri="{FF2B5EF4-FFF2-40B4-BE49-F238E27FC236}">
                  <a16:creationId xmlns:a16="http://schemas.microsoft.com/office/drawing/2014/main" id="{CBF9609D-0E88-CC30-4196-86029CED5DAE}"/>
                </a:ext>
              </a:extLst>
            </p:cNvPr>
            <p:cNvGrpSpPr/>
            <p:nvPr/>
          </p:nvGrpSpPr>
          <p:grpSpPr>
            <a:xfrm rot="1436388">
              <a:off x="1068419" y="712958"/>
              <a:ext cx="36769" cy="53661"/>
              <a:chOff x="0" y="0"/>
              <a:chExt cx="56480" cy="82427"/>
            </a:xfrm>
          </p:grpSpPr>
          <p:sp>
            <p:nvSpPr>
              <p:cNvPr id="259" name="Freeform 259">
                <a:extLst>
                  <a:ext uri="{FF2B5EF4-FFF2-40B4-BE49-F238E27FC236}">
                    <a16:creationId xmlns:a16="http://schemas.microsoft.com/office/drawing/2014/main" id="{73CE5ED8-CDFB-E074-BA7B-4440F2D820FC}"/>
                  </a:ext>
                </a:extLst>
              </p:cNvPr>
              <p:cNvSpPr/>
              <p:nvPr/>
            </p:nvSpPr>
            <p:spPr>
              <a:xfrm>
                <a:off x="0" y="0"/>
                <a:ext cx="56480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82427">
                    <a:moveTo>
                      <a:pt x="28240" y="0"/>
                    </a:moveTo>
                    <a:lnTo>
                      <a:pt x="28240" y="0"/>
                    </a:lnTo>
                    <a:cubicBezTo>
                      <a:pt x="43837" y="0"/>
                      <a:pt x="56480" y="12644"/>
                      <a:pt x="56480" y="28240"/>
                    </a:cubicBezTo>
                    <a:lnTo>
                      <a:pt x="56480" y="54187"/>
                    </a:lnTo>
                    <a:cubicBezTo>
                      <a:pt x="56480" y="69784"/>
                      <a:pt x="43837" y="82427"/>
                      <a:pt x="28240" y="82427"/>
                    </a:cubicBezTo>
                    <a:lnTo>
                      <a:pt x="28240" y="82427"/>
                    </a:lnTo>
                    <a:cubicBezTo>
                      <a:pt x="12644" y="82427"/>
                      <a:pt x="0" y="69784"/>
                      <a:pt x="0" y="54187"/>
                    </a:cubicBezTo>
                    <a:lnTo>
                      <a:pt x="0" y="28240"/>
                    </a:lnTo>
                    <a:cubicBezTo>
                      <a:pt x="0" y="12644"/>
                      <a:pt x="12644" y="0"/>
                      <a:pt x="282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TextBox 260">
                <a:extLst>
                  <a:ext uri="{FF2B5EF4-FFF2-40B4-BE49-F238E27FC236}">
                    <a16:creationId xmlns:a16="http://schemas.microsoft.com/office/drawing/2014/main" id="{2CE9964B-0079-02AA-7599-85143280F47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6480" cy="130052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1" name="Group 261">
              <a:extLst>
                <a:ext uri="{FF2B5EF4-FFF2-40B4-BE49-F238E27FC236}">
                  <a16:creationId xmlns:a16="http://schemas.microsoft.com/office/drawing/2014/main" id="{2E460F55-9ED9-545E-B893-5860A854252E}"/>
                </a:ext>
              </a:extLst>
            </p:cNvPr>
            <p:cNvGrpSpPr/>
            <p:nvPr/>
          </p:nvGrpSpPr>
          <p:grpSpPr>
            <a:xfrm rot="3099338">
              <a:off x="1043638" y="692544"/>
              <a:ext cx="43325" cy="100271"/>
              <a:chOff x="0" y="0"/>
              <a:chExt cx="66550" cy="154025"/>
            </a:xfrm>
          </p:grpSpPr>
          <p:sp>
            <p:nvSpPr>
              <p:cNvPr id="262" name="Freeform 262">
                <a:extLst>
                  <a:ext uri="{FF2B5EF4-FFF2-40B4-BE49-F238E27FC236}">
                    <a16:creationId xmlns:a16="http://schemas.microsoft.com/office/drawing/2014/main" id="{D1CA8221-DF8F-6100-903C-9B85E133337C}"/>
                  </a:ext>
                </a:extLst>
              </p:cNvPr>
              <p:cNvSpPr/>
              <p:nvPr/>
            </p:nvSpPr>
            <p:spPr>
              <a:xfrm>
                <a:off x="0" y="0"/>
                <a:ext cx="665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6550" h="154025">
                    <a:moveTo>
                      <a:pt x="33275" y="0"/>
                    </a:moveTo>
                    <a:lnTo>
                      <a:pt x="33275" y="0"/>
                    </a:lnTo>
                    <a:cubicBezTo>
                      <a:pt x="51653" y="0"/>
                      <a:pt x="66550" y="14898"/>
                      <a:pt x="66550" y="33275"/>
                    </a:cubicBezTo>
                    <a:lnTo>
                      <a:pt x="66550" y="120750"/>
                    </a:lnTo>
                    <a:cubicBezTo>
                      <a:pt x="66550" y="129575"/>
                      <a:pt x="63045" y="138039"/>
                      <a:pt x="56804" y="144279"/>
                    </a:cubicBezTo>
                    <a:cubicBezTo>
                      <a:pt x="50564" y="150520"/>
                      <a:pt x="42100" y="154025"/>
                      <a:pt x="33275" y="154025"/>
                    </a:cubicBezTo>
                    <a:lnTo>
                      <a:pt x="33275" y="154025"/>
                    </a:lnTo>
                    <a:cubicBezTo>
                      <a:pt x="24450" y="154025"/>
                      <a:pt x="15986" y="150520"/>
                      <a:pt x="9746" y="144279"/>
                    </a:cubicBezTo>
                    <a:cubicBezTo>
                      <a:pt x="3506" y="138039"/>
                      <a:pt x="0" y="129575"/>
                      <a:pt x="0" y="120750"/>
                    </a:cubicBezTo>
                    <a:lnTo>
                      <a:pt x="0" y="33275"/>
                    </a:lnTo>
                    <a:cubicBezTo>
                      <a:pt x="0" y="24450"/>
                      <a:pt x="3506" y="15986"/>
                      <a:pt x="9746" y="9746"/>
                    </a:cubicBezTo>
                    <a:cubicBezTo>
                      <a:pt x="15986" y="3506"/>
                      <a:pt x="24450" y="0"/>
                      <a:pt x="3327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TextBox 263">
                <a:extLst>
                  <a:ext uri="{FF2B5EF4-FFF2-40B4-BE49-F238E27FC236}">
                    <a16:creationId xmlns:a16="http://schemas.microsoft.com/office/drawing/2014/main" id="{894721E2-70E0-B414-B7AB-EF3A3C8FE2F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6550" cy="20165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4" name="Group 264">
              <a:extLst>
                <a:ext uri="{FF2B5EF4-FFF2-40B4-BE49-F238E27FC236}">
                  <a16:creationId xmlns:a16="http://schemas.microsoft.com/office/drawing/2014/main" id="{D6D3F245-7970-89D9-54EA-9BEC3E2C92DD}"/>
                </a:ext>
              </a:extLst>
            </p:cNvPr>
            <p:cNvGrpSpPr/>
            <p:nvPr/>
          </p:nvGrpSpPr>
          <p:grpSpPr>
            <a:xfrm rot="-2431160">
              <a:off x="1037949" y="642283"/>
              <a:ext cx="57604" cy="54477"/>
              <a:chOff x="0" y="0"/>
              <a:chExt cx="88484" cy="83681"/>
            </a:xfrm>
          </p:grpSpPr>
          <p:sp>
            <p:nvSpPr>
              <p:cNvPr id="265" name="Freeform 265">
                <a:extLst>
                  <a:ext uri="{FF2B5EF4-FFF2-40B4-BE49-F238E27FC236}">
                    <a16:creationId xmlns:a16="http://schemas.microsoft.com/office/drawing/2014/main" id="{F5ACDF67-0B5A-FE91-EC54-533D46E839DC}"/>
                  </a:ext>
                </a:extLst>
              </p:cNvPr>
              <p:cNvSpPr/>
              <p:nvPr/>
            </p:nvSpPr>
            <p:spPr>
              <a:xfrm>
                <a:off x="0" y="0"/>
                <a:ext cx="88484" cy="83681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83681">
                    <a:moveTo>
                      <a:pt x="41841" y="0"/>
                    </a:moveTo>
                    <a:lnTo>
                      <a:pt x="46644" y="0"/>
                    </a:lnTo>
                    <a:cubicBezTo>
                      <a:pt x="57741" y="0"/>
                      <a:pt x="68383" y="4408"/>
                      <a:pt x="76230" y="12255"/>
                    </a:cubicBezTo>
                    <a:cubicBezTo>
                      <a:pt x="84076" y="20102"/>
                      <a:pt x="88484" y="30744"/>
                      <a:pt x="88484" y="41841"/>
                    </a:cubicBezTo>
                    <a:lnTo>
                      <a:pt x="88484" y="41841"/>
                    </a:lnTo>
                    <a:cubicBezTo>
                      <a:pt x="88484" y="64949"/>
                      <a:pt x="69752" y="83681"/>
                      <a:pt x="46644" y="83681"/>
                    </a:cubicBezTo>
                    <a:lnTo>
                      <a:pt x="41841" y="83681"/>
                    </a:lnTo>
                    <a:cubicBezTo>
                      <a:pt x="30744" y="83681"/>
                      <a:pt x="20102" y="79273"/>
                      <a:pt x="12255" y="71427"/>
                    </a:cubicBezTo>
                    <a:cubicBezTo>
                      <a:pt x="4408" y="63580"/>
                      <a:pt x="0" y="52938"/>
                      <a:pt x="0" y="41841"/>
                    </a:cubicBezTo>
                    <a:lnTo>
                      <a:pt x="0" y="41841"/>
                    </a:lnTo>
                    <a:cubicBezTo>
                      <a:pt x="0" y="30744"/>
                      <a:pt x="4408" y="20102"/>
                      <a:pt x="12255" y="12255"/>
                    </a:cubicBezTo>
                    <a:cubicBezTo>
                      <a:pt x="20102" y="4408"/>
                      <a:pt x="30744" y="0"/>
                      <a:pt x="418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TextBox 266">
                <a:extLst>
                  <a:ext uri="{FF2B5EF4-FFF2-40B4-BE49-F238E27FC236}">
                    <a16:creationId xmlns:a16="http://schemas.microsoft.com/office/drawing/2014/main" id="{667B5D06-4082-D7F3-1155-B3E89C288C4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8484" cy="131306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7" name="Group 267">
              <a:extLst>
                <a:ext uri="{FF2B5EF4-FFF2-40B4-BE49-F238E27FC236}">
                  <a16:creationId xmlns:a16="http://schemas.microsoft.com/office/drawing/2014/main" id="{CC9DF78F-6F9C-4551-61AF-311F3C3CC672}"/>
                </a:ext>
              </a:extLst>
            </p:cNvPr>
            <p:cNvGrpSpPr/>
            <p:nvPr/>
          </p:nvGrpSpPr>
          <p:grpSpPr>
            <a:xfrm rot="2911921">
              <a:off x="1053236" y="620343"/>
              <a:ext cx="34703" cy="82974"/>
              <a:chOff x="0" y="0"/>
              <a:chExt cx="53307" cy="127455"/>
            </a:xfrm>
          </p:grpSpPr>
          <p:sp>
            <p:nvSpPr>
              <p:cNvPr id="268" name="Freeform 268">
                <a:extLst>
                  <a:ext uri="{FF2B5EF4-FFF2-40B4-BE49-F238E27FC236}">
                    <a16:creationId xmlns:a16="http://schemas.microsoft.com/office/drawing/2014/main" id="{AFC6E0FC-557D-CABA-B024-3359372D4521}"/>
                  </a:ext>
                </a:extLst>
              </p:cNvPr>
              <p:cNvSpPr/>
              <p:nvPr/>
            </p:nvSpPr>
            <p:spPr>
              <a:xfrm>
                <a:off x="0" y="0"/>
                <a:ext cx="53307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127455">
                    <a:moveTo>
                      <a:pt x="26654" y="0"/>
                    </a:moveTo>
                    <a:lnTo>
                      <a:pt x="26654" y="0"/>
                    </a:lnTo>
                    <a:cubicBezTo>
                      <a:pt x="41374" y="0"/>
                      <a:pt x="53307" y="11933"/>
                      <a:pt x="53307" y="26654"/>
                    </a:cubicBezTo>
                    <a:lnTo>
                      <a:pt x="53307" y="100801"/>
                    </a:lnTo>
                    <a:cubicBezTo>
                      <a:pt x="53307" y="107870"/>
                      <a:pt x="50499" y="114650"/>
                      <a:pt x="45501" y="119648"/>
                    </a:cubicBezTo>
                    <a:cubicBezTo>
                      <a:pt x="40502" y="124647"/>
                      <a:pt x="33723" y="127455"/>
                      <a:pt x="26654" y="127455"/>
                    </a:cubicBezTo>
                    <a:lnTo>
                      <a:pt x="26654" y="127455"/>
                    </a:lnTo>
                    <a:cubicBezTo>
                      <a:pt x="11933" y="127455"/>
                      <a:pt x="0" y="115522"/>
                      <a:pt x="0" y="100801"/>
                    </a:cubicBezTo>
                    <a:lnTo>
                      <a:pt x="0" y="26654"/>
                    </a:lnTo>
                    <a:cubicBezTo>
                      <a:pt x="0" y="19585"/>
                      <a:pt x="2808" y="12805"/>
                      <a:pt x="7807" y="7807"/>
                    </a:cubicBezTo>
                    <a:cubicBezTo>
                      <a:pt x="12805" y="2808"/>
                      <a:pt x="19585" y="0"/>
                      <a:pt x="2665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TextBox 269">
                <a:extLst>
                  <a:ext uri="{FF2B5EF4-FFF2-40B4-BE49-F238E27FC236}">
                    <a16:creationId xmlns:a16="http://schemas.microsoft.com/office/drawing/2014/main" id="{BCD558E5-CCE9-B8D8-5DF2-391CE7EA8BD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307" cy="17508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0" name="Group 270">
              <a:extLst>
                <a:ext uri="{FF2B5EF4-FFF2-40B4-BE49-F238E27FC236}">
                  <a16:creationId xmlns:a16="http://schemas.microsoft.com/office/drawing/2014/main" id="{F26CA356-E24D-231E-CFE1-50A66A5C1847}"/>
                </a:ext>
              </a:extLst>
            </p:cNvPr>
            <p:cNvGrpSpPr/>
            <p:nvPr/>
          </p:nvGrpSpPr>
          <p:grpSpPr>
            <a:xfrm rot="-87011">
              <a:off x="1064765" y="635403"/>
              <a:ext cx="49668" cy="95779"/>
              <a:chOff x="0" y="0"/>
              <a:chExt cx="76294" cy="147126"/>
            </a:xfrm>
          </p:grpSpPr>
          <p:sp>
            <p:nvSpPr>
              <p:cNvPr id="271" name="Freeform 271">
                <a:extLst>
                  <a:ext uri="{FF2B5EF4-FFF2-40B4-BE49-F238E27FC236}">
                    <a16:creationId xmlns:a16="http://schemas.microsoft.com/office/drawing/2014/main" id="{05859253-E67D-1CE0-B6C9-3067CB9A5E88}"/>
                  </a:ext>
                </a:extLst>
              </p:cNvPr>
              <p:cNvSpPr/>
              <p:nvPr/>
            </p:nvSpPr>
            <p:spPr>
              <a:xfrm>
                <a:off x="0" y="0"/>
                <a:ext cx="76294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76294" h="147126">
                    <a:moveTo>
                      <a:pt x="38147" y="0"/>
                    </a:moveTo>
                    <a:lnTo>
                      <a:pt x="38147" y="0"/>
                    </a:lnTo>
                    <a:cubicBezTo>
                      <a:pt x="59215" y="0"/>
                      <a:pt x="76294" y="17079"/>
                      <a:pt x="76294" y="38147"/>
                    </a:cubicBezTo>
                    <a:lnTo>
                      <a:pt x="76294" y="108979"/>
                    </a:lnTo>
                    <a:cubicBezTo>
                      <a:pt x="76294" y="130047"/>
                      <a:pt x="59215" y="147126"/>
                      <a:pt x="38147" y="147126"/>
                    </a:cubicBezTo>
                    <a:lnTo>
                      <a:pt x="38147" y="147126"/>
                    </a:lnTo>
                    <a:cubicBezTo>
                      <a:pt x="17079" y="147126"/>
                      <a:pt x="0" y="130047"/>
                      <a:pt x="0" y="108979"/>
                    </a:cubicBezTo>
                    <a:lnTo>
                      <a:pt x="0" y="38147"/>
                    </a:lnTo>
                    <a:cubicBezTo>
                      <a:pt x="0" y="17079"/>
                      <a:pt x="17079" y="0"/>
                      <a:pt x="38147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TextBox 272">
                <a:extLst>
                  <a:ext uri="{FF2B5EF4-FFF2-40B4-BE49-F238E27FC236}">
                    <a16:creationId xmlns:a16="http://schemas.microsoft.com/office/drawing/2014/main" id="{D36D041E-4DA2-ECD1-642A-6BC6EFB5DB1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6294" cy="19475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3" name="Group 273">
              <a:extLst>
                <a:ext uri="{FF2B5EF4-FFF2-40B4-BE49-F238E27FC236}">
                  <a16:creationId xmlns:a16="http://schemas.microsoft.com/office/drawing/2014/main" id="{F77E5E0D-00C3-604F-4C93-54B489949684}"/>
                </a:ext>
              </a:extLst>
            </p:cNvPr>
            <p:cNvGrpSpPr/>
            <p:nvPr/>
          </p:nvGrpSpPr>
          <p:grpSpPr>
            <a:xfrm rot="1687345">
              <a:off x="981600" y="678635"/>
              <a:ext cx="58123" cy="114686"/>
              <a:chOff x="0" y="0"/>
              <a:chExt cx="89283" cy="176168"/>
            </a:xfrm>
          </p:grpSpPr>
          <p:sp>
            <p:nvSpPr>
              <p:cNvPr id="274" name="Freeform 274">
                <a:extLst>
                  <a:ext uri="{FF2B5EF4-FFF2-40B4-BE49-F238E27FC236}">
                    <a16:creationId xmlns:a16="http://schemas.microsoft.com/office/drawing/2014/main" id="{63342056-188C-32A1-BA11-015A9B173830}"/>
                  </a:ext>
                </a:extLst>
              </p:cNvPr>
              <p:cNvSpPr/>
              <p:nvPr/>
            </p:nvSpPr>
            <p:spPr>
              <a:xfrm>
                <a:off x="0" y="0"/>
                <a:ext cx="8928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89283" h="176168">
                    <a:moveTo>
                      <a:pt x="44641" y="0"/>
                    </a:moveTo>
                    <a:lnTo>
                      <a:pt x="44641" y="0"/>
                    </a:lnTo>
                    <a:cubicBezTo>
                      <a:pt x="56481" y="0"/>
                      <a:pt x="67836" y="4703"/>
                      <a:pt x="76207" y="13075"/>
                    </a:cubicBezTo>
                    <a:cubicBezTo>
                      <a:pt x="84579" y="21447"/>
                      <a:pt x="89283" y="32802"/>
                      <a:pt x="89283" y="44641"/>
                    </a:cubicBezTo>
                    <a:lnTo>
                      <a:pt x="89283" y="131527"/>
                    </a:lnTo>
                    <a:cubicBezTo>
                      <a:pt x="89283" y="143366"/>
                      <a:pt x="84579" y="154721"/>
                      <a:pt x="76207" y="163093"/>
                    </a:cubicBezTo>
                    <a:cubicBezTo>
                      <a:pt x="67836" y="171465"/>
                      <a:pt x="56481" y="176168"/>
                      <a:pt x="44641" y="176168"/>
                    </a:cubicBezTo>
                    <a:lnTo>
                      <a:pt x="44641" y="176168"/>
                    </a:lnTo>
                    <a:cubicBezTo>
                      <a:pt x="19987" y="176168"/>
                      <a:pt x="0" y="156181"/>
                      <a:pt x="0" y="131527"/>
                    </a:cubicBezTo>
                    <a:lnTo>
                      <a:pt x="0" y="44641"/>
                    </a:lnTo>
                    <a:cubicBezTo>
                      <a:pt x="0" y="19987"/>
                      <a:pt x="19987" y="0"/>
                      <a:pt x="446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TextBox 275">
                <a:extLst>
                  <a:ext uri="{FF2B5EF4-FFF2-40B4-BE49-F238E27FC236}">
                    <a16:creationId xmlns:a16="http://schemas.microsoft.com/office/drawing/2014/main" id="{BC131B27-A23E-F0B7-8303-1BE65BA656A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9283" cy="22379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6" name="Group 276">
              <a:extLst>
                <a:ext uri="{FF2B5EF4-FFF2-40B4-BE49-F238E27FC236}">
                  <a16:creationId xmlns:a16="http://schemas.microsoft.com/office/drawing/2014/main" id="{CBDB89C9-B6AA-3048-88AB-EED40C53F792}"/>
                </a:ext>
              </a:extLst>
            </p:cNvPr>
            <p:cNvGrpSpPr/>
            <p:nvPr/>
          </p:nvGrpSpPr>
          <p:grpSpPr>
            <a:xfrm rot="1580367">
              <a:off x="997783" y="673155"/>
              <a:ext cx="99097" cy="139319"/>
              <a:chOff x="0" y="0"/>
              <a:chExt cx="152222" cy="214006"/>
            </a:xfrm>
          </p:grpSpPr>
          <p:sp>
            <p:nvSpPr>
              <p:cNvPr id="277" name="Freeform 277">
                <a:extLst>
                  <a:ext uri="{FF2B5EF4-FFF2-40B4-BE49-F238E27FC236}">
                    <a16:creationId xmlns:a16="http://schemas.microsoft.com/office/drawing/2014/main" id="{0D3D9808-F89A-230C-2944-C8D5CC4EF34E}"/>
                  </a:ext>
                </a:extLst>
              </p:cNvPr>
              <p:cNvSpPr/>
              <p:nvPr/>
            </p:nvSpPr>
            <p:spPr>
              <a:xfrm>
                <a:off x="0" y="0"/>
                <a:ext cx="15222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52222" h="214006">
                    <a:moveTo>
                      <a:pt x="76111" y="0"/>
                    </a:moveTo>
                    <a:lnTo>
                      <a:pt x="76111" y="0"/>
                    </a:lnTo>
                    <a:cubicBezTo>
                      <a:pt x="118146" y="0"/>
                      <a:pt x="152222" y="34076"/>
                      <a:pt x="152222" y="76111"/>
                    </a:cubicBezTo>
                    <a:lnTo>
                      <a:pt x="152222" y="137895"/>
                    </a:lnTo>
                    <a:cubicBezTo>
                      <a:pt x="152222" y="179930"/>
                      <a:pt x="118146" y="214006"/>
                      <a:pt x="76111" y="214006"/>
                    </a:cubicBezTo>
                    <a:lnTo>
                      <a:pt x="76111" y="214006"/>
                    </a:lnTo>
                    <a:cubicBezTo>
                      <a:pt x="34076" y="214006"/>
                      <a:pt x="0" y="179930"/>
                      <a:pt x="0" y="137895"/>
                    </a:cubicBezTo>
                    <a:lnTo>
                      <a:pt x="0" y="76111"/>
                    </a:lnTo>
                    <a:cubicBezTo>
                      <a:pt x="0" y="34076"/>
                      <a:pt x="34076" y="0"/>
                      <a:pt x="7611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TextBox 278">
                <a:extLst>
                  <a:ext uri="{FF2B5EF4-FFF2-40B4-BE49-F238E27FC236}">
                    <a16:creationId xmlns:a16="http://schemas.microsoft.com/office/drawing/2014/main" id="{6028F36C-40B0-CF09-20AC-DDA95CB8554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2" cy="26163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79" name="AutoShape 279">
              <a:extLst>
                <a:ext uri="{FF2B5EF4-FFF2-40B4-BE49-F238E27FC236}">
                  <a16:creationId xmlns:a16="http://schemas.microsoft.com/office/drawing/2014/main" id="{3A0A9B87-7E8F-D153-4FD6-833FAF133835}"/>
                </a:ext>
              </a:extLst>
            </p:cNvPr>
            <p:cNvSpPr/>
            <p:nvPr/>
          </p:nvSpPr>
          <p:spPr>
            <a:xfrm flipH="1">
              <a:off x="989313" y="645176"/>
              <a:ext cx="95834" cy="90685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0" name="Group 280">
              <a:extLst>
                <a:ext uri="{FF2B5EF4-FFF2-40B4-BE49-F238E27FC236}">
                  <a16:creationId xmlns:a16="http://schemas.microsoft.com/office/drawing/2014/main" id="{012EE807-BCBB-2B53-B04A-4AB25D807DF3}"/>
                </a:ext>
              </a:extLst>
            </p:cNvPr>
            <p:cNvGrpSpPr/>
            <p:nvPr/>
          </p:nvGrpSpPr>
          <p:grpSpPr>
            <a:xfrm rot="-1941172">
              <a:off x="1049084" y="638749"/>
              <a:ext cx="40627" cy="27334"/>
              <a:chOff x="0" y="0"/>
              <a:chExt cx="62407" cy="41988"/>
            </a:xfrm>
          </p:grpSpPr>
          <p:sp>
            <p:nvSpPr>
              <p:cNvPr id="281" name="Freeform 281">
                <a:extLst>
                  <a:ext uri="{FF2B5EF4-FFF2-40B4-BE49-F238E27FC236}">
                    <a16:creationId xmlns:a16="http://schemas.microsoft.com/office/drawing/2014/main" id="{2A1CB987-3E90-47CC-3C9F-31F74698FC24}"/>
                  </a:ext>
                </a:extLst>
              </p:cNvPr>
              <p:cNvSpPr/>
              <p:nvPr/>
            </p:nvSpPr>
            <p:spPr>
              <a:xfrm>
                <a:off x="0" y="0"/>
                <a:ext cx="62407" cy="41988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41988">
                    <a:moveTo>
                      <a:pt x="20994" y="0"/>
                    </a:moveTo>
                    <a:lnTo>
                      <a:pt x="41413" y="0"/>
                    </a:lnTo>
                    <a:cubicBezTo>
                      <a:pt x="46981" y="0"/>
                      <a:pt x="52320" y="2212"/>
                      <a:pt x="56258" y="6149"/>
                    </a:cubicBezTo>
                    <a:cubicBezTo>
                      <a:pt x="60195" y="10086"/>
                      <a:pt x="62407" y="15426"/>
                      <a:pt x="62407" y="20994"/>
                    </a:cubicBezTo>
                    <a:lnTo>
                      <a:pt x="62407" y="20994"/>
                    </a:lnTo>
                    <a:cubicBezTo>
                      <a:pt x="62407" y="32589"/>
                      <a:pt x="53007" y="41988"/>
                      <a:pt x="41413" y="41988"/>
                    </a:cubicBezTo>
                    <a:lnTo>
                      <a:pt x="20994" y="41988"/>
                    </a:lnTo>
                    <a:cubicBezTo>
                      <a:pt x="9399" y="41988"/>
                      <a:pt x="0" y="32589"/>
                      <a:pt x="0" y="20994"/>
                    </a:cubicBezTo>
                    <a:lnTo>
                      <a:pt x="0" y="20994"/>
                    </a:lnTo>
                    <a:cubicBezTo>
                      <a:pt x="0" y="9399"/>
                      <a:pt x="9399" y="0"/>
                      <a:pt x="209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TextBox 282">
                <a:extLst>
                  <a:ext uri="{FF2B5EF4-FFF2-40B4-BE49-F238E27FC236}">
                    <a16:creationId xmlns:a16="http://schemas.microsoft.com/office/drawing/2014/main" id="{9E4434DB-80C1-4DF4-45DD-E08A85B9396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2407" cy="8961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3" name="Group 283">
              <a:extLst>
                <a:ext uri="{FF2B5EF4-FFF2-40B4-BE49-F238E27FC236}">
                  <a16:creationId xmlns:a16="http://schemas.microsoft.com/office/drawing/2014/main" id="{BB8303AD-A434-AEDC-AF3A-E71561BB0C1A}"/>
                </a:ext>
              </a:extLst>
            </p:cNvPr>
            <p:cNvGrpSpPr/>
            <p:nvPr/>
          </p:nvGrpSpPr>
          <p:grpSpPr>
            <a:xfrm rot="-8013893">
              <a:off x="1454429" y="630791"/>
              <a:ext cx="24925" cy="43033"/>
              <a:chOff x="0" y="0"/>
              <a:chExt cx="47742" cy="82427"/>
            </a:xfrm>
          </p:grpSpPr>
          <p:sp>
            <p:nvSpPr>
              <p:cNvPr id="284" name="Freeform 284">
                <a:extLst>
                  <a:ext uri="{FF2B5EF4-FFF2-40B4-BE49-F238E27FC236}">
                    <a16:creationId xmlns:a16="http://schemas.microsoft.com/office/drawing/2014/main" id="{B2D959F4-73AD-9566-BB89-77E951D8CDD5}"/>
                  </a:ext>
                </a:extLst>
              </p:cNvPr>
              <p:cNvSpPr/>
              <p:nvPr/>
            </p:nvSpPr>
            <p:spPr>
              <a:xfrm>
                <a:off x="0" y="0"/>
                <a:ext cx="47742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47742" h="82427">
                    <a:moveTo>
                      <a:pt x="23871" y="0"/>
                    </a:moveTo>
                    <a:lnTo>
                      <a:pt x="23871" y="0"/>
                    </a:lnTo>
                    <a:cubicBezTo>
                      <a:pt x="37055" y="0"/>
                      <a:pt x="47742" y="10687"/>
                      <a:pt x="47742" y="23871"/>
                    </a:cubicBezTo>
                    <a:lnTo>
                      <a:pt x="47742" y="58556"/>
                    </a:lnTo>
                    <a:cubicBezTo>
                      <a:pt x="47742" y="71740"/>
                      <a:pt x="37055" y="82427"/>
                      <a:pt x="23871" y="82427"/>
                    </a:cubicBezTo>
                    <a:lnTo>
                      <a:pt x="23871" y="82427"/>
                    </a:lnTo>
                    <a:cubicBezTo>
                      <a:pt x="10687" y="82427"/>
                      <a:pt x="0" y="71740"/>
                      <a:pt x="0" y="58556"/>
                    </a:cubicBezTo>
                    <a:lnTo>
                      <a:pt x="0" y="23871"/>
                    </a:lnTo>
                    <a:cubicBezTo>
                      <a:pt x="0" y="10687"/>
                      <a:pt x="10687" y="0"/>
                      <a:pt x="2387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TextBox 285">
                <a:extLst>
                  <a:ext uri="{FF2B5EF4-FFF2-40B4-BE49-F238E27FC236}">
                    <a16:creationId xmlns:a16="http://schemas.microsoft.com/office/drawing/2014/main" id="{5F1209C4-139D-E738-76DF-4F17CFE1021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7742" cy="13005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6" name="Group 286">
              <a:extLst>
                <a:ext uri="{FF2B5EF4-FFF2-40B4-BE49-F238E27FC236}">
                  <a16:creationId xmlns:a16="http://schemas.microsoft.com/office/drawing/2014/main" id="{06923B02-F0D1-F471-C6DD-ECEC63B9CCFA}"/>
                </a:ext>
              </a:extLst>
            </p:cNvPr>
            <p:cNvGrpSpPr/>
            <p:nvPr/>
          </p:nvGrpSpPr>
          <p:grpSpPr>
            <a:xfrm rot="-6350943">
              <a:off x="1468891" y="615307"/>
              <a:ext cx="28134" cy="80412"/>
              <a:chOff x="0" y="0"/>
              <a:chExt cx="53889" cy="154025"/>
            </a:xfrm>
          </p:grpSpPr>
          <p:sp>
            <p:nvSpPr>
              <p:cNvPr id="287" name="Freeform 287">
                <a:extLst>
                  <a:ext uri="{FF2B5EF4-FFF2-40B4-BE49-F238E27FC236}">
                    <a16:creationId xmlns:a16="http://schemas.microsoft.com/office/drawing/2014/main" id="{AFF426C4-0420-0B29-E009-769BF87EDAA5}"/>
                  </a:ext>
                </a:extLst>
              </p:cNvPr>
              <p:cNvSpPr/>
              <p:nvPr/>
            </p:nvSpPr>
            <p:spPr>
              <a:xfrm>
                <a:off x="0" y="0"/>
                <a:ext cx="53889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53889" h="154025">
                    <a:moveTo>
                      <a:pt x="26945" y="0"/>
                    </a:moveTo>
                    <a:lnTo>
                      <a:pt x="26945" y="0"/>
                    </a:lnTo>
                    <a:cubicBezTo>
                      <a:pt x="34091" y="0"/>
                      <a:pt x="40944" y="2839"/>
                      <a:pt x="45997" y="7892"/>
                    </a:cubicBezTo>
                    <a:cubicBezTo>
                      <a:pt x="51050" y="12945"/>
                      <a:pt x="53889" y="19798"/>
                      <a:pt x="53889" y="26945"/>
                    </a:cubicBezTo>
                    <a:lnTo>
                      <a:pt x="53889" y="127081"/>
                    </a:lnTo>
                    <a:cubicBezTo>
                      <a:pt x="53889" y="134227"/>
                      <a:pt x="51050" y="141080"/>
                      <a:pt x="45997" y="146134"/>
                    </a:cubicBezTo>
                    <a:cubicBezTo>
                      <a:pt x="40944" y="151187"/>
                      <a:pt x="34091" y="154025"/>
                      <a:pt x="26945" y="154025"/>
                    </a:cubicBezTo>
                    <a:lnTo>
                      <a:pt x="26945" y="154025"/>
                    </a:lnTo>
                    <a:cubicBezTo>
                      <a:pt x="19798" y="154025"/>
                      <a:pt x="12945" y="151187"/>
                      <a:pt x="7892" y="146134"/>
                    </a:cubicBezTo>
                    <a:cubicBezTo>
                      <a:pt x="2839" y="141080"/>
                      <a:pt x="0" y="134227"/>
                      <a:pt x="0" y="127081"/>
                    </a:cubicBezTo>
                    <a:lnTo>
                      <a:pt x="0" y="26945"/>
                    </a:lnTo>
                    <a:cubicBezTo>
                      <a:pt x="0" y="19798"/>
                      <a:pt x="2839" y="12945"/>
                      <a:pt x="7892" y="7892"/>
                    </a:cubicBezTo>
                    <a:cubicBezTo>
                      <a:pt x="12945" y="2839"/>
                      <a:pt x="19798" y="0"/>
                      <a:pt x="2694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TextBox 288">
                <a:extLst>
                  <a:ext uri="{FF2B5EF4-FFF2-40B4-BE49-F238E27FC236}">
                    <a16:creationId xmlns:a16="http://schemas.microsoft.com/office/drawing/2014/main" id="{80A34A86-8770-20A1-D6B6-CAB9C2159BF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889" cy="20165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9" name="Group 289">
              <a:extLst>
                <a:ext uri="{FF2B5EF4-FFF2-40B4-BE49-F238E27FC236}">
                  <a16:creationId xmlns:a16="http://schemas.microsoft.com/office/drawing/2014/main" id="{DDCA216C-DD22-C5EE-87D8-63287F8E7475}"/>
                </a:ext>
              </a:extLst>
            </p:cNvPr>
            <p:cNvGrpSpPr/>
            <p:nvPr/>
          </p:nvGrpSpPr>
          <p:grpSpPr>
            <a:xfrm rot="9718557">
              <a:off x="1434294" y="687208"/>
              <a:ext cx="46195" cy="37336"/>
              <a:chOff x="0" y="0"/>
              <a:chExt cx="88484" cy="71515"/>
            </a:xfrm>
          </p:grpSpPr>
          <p:sp>
            <p:nvSpPr>
              <p:cNvPr id="290" name="Freeform 290">
                <a:extLst>
                  <a:ext uri="{FF2B5EF4-FFF2-40B4-BE49-F238E27FC236}">
                    <a16:creationId xmlns:a16="http://schemas.microsoft.com/office/drawing/2014/main" id="{9D7771E4-4467-1C35-BA1F-6C55750740D6}"/>
                  </a:ext>
                </a:extLst>
              </p:cNvPr>
              <p:cNvSpPr/>
              <p:nvPr/>
            </p:nvSpPr>
            <p:spPr>
              <a:xfrm>
                <a:off x="0" y="0"/>
                <a:ext cx="8848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71515">
                    <a:moveTo>
                      <a:pt x="35758" y="0"/>
                    </a:moveTo>
                    <a:lnTo>
                      <a:pt x="52727" y="0"/>
                    </a:lnTo>
                    <a:cubicBezTo>
                      <a:pt x="72475" y="0"/>
                      <a:pt x="88484" y="16009"/>
                      <a:pt x="88484" y="35758"/>
                    </a:cubicBezTo>
                    <a:lnTo>
                      <a:pt x="88484" y="35758"/>
                    </a:lnTo>
                    <a:cubicBezTo>
                      <a:pt x="88484" y="55506"/>
                      <a:pt x="72475" y="71515"/>
                      <a:pt x="52727" y="71515"/>
                    </a:cubicBezTo>
                    <a:lnTo>
                      <a:pt x="35758" y="71515"/>
                    </a:lnTo>
                    <a:cubicBezTo>
                      <a:pt x="16009" y="71515"/>
                      <a:pt x="0" y="55506"/>
                      <a:pt x="0" y="35758"/>
                    </a:cubicBezTo>
                    <a:lnTo>
                      <a:pt x="0" y="35758"/>
                    </a:lnTo>
                    <a:cubicBezTo>
                      <a:pt x="0" y="16009"/>
                      <a:pt x="16009" y="0"/>
                      <a:pt x="3575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TextBox 291">
                <a:extLst>
                  <a:ext uri="{FF2B5EF4-FFF2-40B4-BE49-F238E27FC236}">
                    <a16:creationId xmlns:a16="http://schemas.microsoft.com/office/drawing/2014/main" id="{8D07A6FA-1562-E94C-FDE7-DED1983A2EF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8484" cy="11914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2" name="Group 292">
              <a:extLst>
                <a:ext uri="{FF2B5EF4-FFF2-40B4-BE49-F238E27FC236}">
                  <a16:creationId xmlns:a16="http://schemas.microsoft.com/office/drawing/2014/main" id="{52858F4E-18F4-0028-D9D4-46B3C34D2C59}"/>
                </a:ext>
              </a:extLst>
            </p:cNvPr>
            <p:cNvGrpSpPr/>
            <p:nvPr/>
          </p:nvGrpSpPr>
          <p:grpSpPr>
            <a:xfrm rot="-9537293">
              <a:off x="1431878" y="652389"/>
              <a:ext cx="28187" cy="76810"/>
              <a:chOff x="0" y="0"/>
              <a:chExt cx="53991" cy="147126"/>
            </a:xfrm>
          </p:grpSpPr>
          <p:sp>
            <p:nvSpPr>
              <p:cNvPr id="293" name="Freeform 293">
                <a:extLst>
                  <a:ext uri="{FF2B5EF4-FFF2-40B4-BE49-F238E27FC236}">
                    <a16:creationId xmlns:a16="http://schemas.microsoft.com/office/drawing/2014/main" id="{2AC661B0-4B61-1005-87F3-02AC37472A2F}"/>
                  </a:ext>
                </a:extLst>
              </p:cNvPr>
              <p:cNvSpPr/>
              <p:nvPr/>
            </p:nvSpPr>
            <p:spPr>
              <a:xfrm>
                <a:off x="0" y="0"/>
                <a:ext cx="53991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53991" h="147126">
                    <a:moveTo>
                      <a:pt x="26995" y="0"/>
                    </a:moveTo>
                    <a:lnTo>
                      <a:pt x="26995" y="0"/>
                    </a:lnTo>
                    <a:cubicBezTo>
                      <a:pt x="34155" y="0"/>
                      <a:pt x="41022" y="2844"/>
                      <a:pt x="46084" y="7907"/>
                    </a:cubicBezTo>
                    <a:cubicBezTo>
                      <a:pt x="51147" y="12969"/>
                      <a:pt x="53991" y="19836"/>
                      <a:pt x="53991" y="26995"/>
                    </a:cubicBezTo>
                    <a:lnTo>
                      <a:pt x="53991" y="120130"/>
                    </a:lnTo>
                    <a:cubicBezTo>
                      <a:pt x="53991" y="135039"/>
                      <a:pt x="41905" y="147126"/>
                      <a:pt x="26995" y="147126"/>
                    </a:cubicBezTo>
                    <a:lnTo>
                      <a:pt x="26995" y="147126"/>
                    </a:lnTo>
                    <a:cubicBezTo>
                      <a:pt x="12086" y="147126"/>
                      <a:pt x="0" y="135039"/>
                      <a:pt x="0" y="120130"/>
                    </a:cubicBezTo>
                    <a:lnTo>
                      <a:pt x="0" y="26995"/>
                    </a:lnTo>
                    <a:cubicBezTo>
                      <a:pt x="0" y="12086"/>
                      <a:pt x="12086" y="0"/>
                      <a:pt x="2699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TextBox 294">
                <a:extLst>
                  <a:ext uri="{FF2B5EF4-FFF2-40B4-BE49-F238E27FC236}">
                    <a16:creationId xmlns:a16="http://schemas.microsoft.com/office/drawing/2014/main" id="{3360D0C3-D922-792B-A92E-B623BF8C5CE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991" cy="19475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5" name="Group 295">
              <a:extLst>
                <a:ext uri="{FF2B5EF4-FFF2-40B4-BE49-F238E27FC236}">
                  <a16:creationId xmlns:a16="http://schemas.microsoft.com/office/drawing/2014/main" id="{3B8CA022-9D0E-C4BC-9940-5C242B63E709}"/>
                </a:ext>
              </a:extLst>
            </p:cNvPr>
            <p:cNvGrpSpPr/>
            <p:nvPr/>
          </p:nvGrpSpPr>
          <p:grpSpPr>
            <a:xfrm rot="-7762935">
              <a:off x="1499275" y="627410"/>
              <a:ext cx="39590" cy="91972"/>
              <a:chOff x="0" y="0"/>
              <a:chExt cx="75833" cy="176168"/>
            </a:xfrm>
          </p:grpSpPr>
          <p:sp>
            <p:nvSpPr>
              <p:cNvPr id="296" name="Freeform 296">
                <a:extLst>
                  <a:ext uri="{FF2B5EF4-FFF2-40B4-BE49-F238E27FC236}">
                    <a16:creationId xmlns:a16="http://schemas.microsoft.com/office/drawing/2014/main" id="{F8D24443-D04B-B47C-BA49-2D2E16B02B1B}"/>
                  </a:ext>
                </a:extLst>
              </p:cNvPr>
              <p:cNvSpPr/>
              <p:nvPr/>
            </p:nvSpPr>
            <p:spPr>
              <a:xfrm>
                <a:off x="0" y="0"/>
                <a:ext cx="7583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75833" h="176168">
                    <a:moveTo>
                      <a:pt x="37916" y="0"/>
                    </a:moveTo>
                    <a:lnTo>
                      <a:pt x="37916" y="0"/>
                    </a:lnTo>
                    <a:cubicBezTo>
                      <a:pt x="58857" y="0"/>
                      <a:pt x="75833" y="16976"/>
                      <a:pt x="75833" y="37916"/>
                    </a:cubicBezTo>
                    <a:lnTo>
                      <a:pt x="75833" y="138252"/>
                    </a:lnTo>
                    <a:cubicBezTo>
                      <a:pt x="75833" y="159192"/>
                      <a:pt x="58857" y="176168"/>
                      <a:pt x="37916" y="176168"/>
                    </a:cubicBezTo>
                    <a:lnTo>
                      <a:pt x="37916" y="176168"/>
                    </a:lnTo>
                    <a:cubicBezTo>
                      <a:pt x="16976" y="176168"/>
                      <a:pt x="0" y="159192"/>
                      <a:pt x="0" y="138252"/>
                    </a:cubicBezTo>
                    <a:lnTo>
                      <a:pt x="0" y="37916"/>
                    </a:lnTo>
                    <a:cubicBezTo>
                      <a:pt x="0" y="16976"/>
                      <a:pt x="16976" y="0"/>
                      <a:pt x="3791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TextBox 297">
                <a:extLst>
                  <a:ext uri="{FF2B5EF4-FFF2-40B4-BE49-F238E27FC236}">
                    <a16:creationId xmlns:a16="http://schemas.microsoft.com/office/drawing/2014/main" id="{26FEADD2-3A37-0243-14A2-861A3885EAC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5833" cy="22379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8" name="Group 298">
              <a:extLst>
                <a:ext uri="{FF2B5EF4-FFF2-40B4-BE49-F238E27FC236}">
                  <a16:creationId xmlns:a16="http://schemas.microsoft.com/office/drawing/2014/main" id="{F42DE0D2-CA3B-F795-62C1-CE7AB2873C3E}"/>
                </a:ext>
              </a:extLst>
            </p:cNvPr>
            <p:cNvGrpSpPr/>
            <p:nvPr/>
          </p:nvGrpSpPr>
          <p:grpSpPr>
            <a:xfrm rot="-7869913">
              <a:off x="1461691" y="603910"/>
              <a:ext cx="67854" cy="111726"/>
              <a:chOff x="0" y="0"/>
              <a:chExt cx="129972" cy="214006"/>
            </a:xfrm>
          </p:grpSpPr>
          <p:sp>
            <p:nvSpPr>
              <p:cNvPr id="299" name="Freeform 299">
                <a:extLst>
                  <a:ext uri="{FF2B5EF4-FFF2-40B4-BE49-F238E27FC236}">
                    <a16:creationId xmlns:a16="http://schemas.microsoft.com/office/drawing/2014/main" id="{60BFE7C3-B95E-6274-0A4C-17041EC3988B}"/>
                  </a:ext>
                </a:extLst>
              </p:cNvPr>
              <p:cNvSpPr/>
              <p:nvPr/>
            </p:nvSpPr>
            <p:spPr>
              <a:xfrm>
                <a:off x="0" y="0"/>
                <a:ext cx="12997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29972" h="214006">
                    <a:moveTo>
                      <a:pt x="64986" y="0"/>
                    </a:moveTo>
                    <a:lnTo>
                      <a:pt x="64986" y="0"/>
                    </a:lnTo>
                    <a:cubicBezTo>
                      <a:pt x="100877" y="0"/>
                      <a:pt x="129972" y="29095"/>
                      <a:pt x="129972" y="64986"/>
                    </a:cubicBezTo>
                    <a:lnTo>
                      <a:pt x="129972" y="149020"/>
                    </a:lnTo>
                    <a:cubicBezTo>
                      <a:pt x="129972" y="166256"/>
                      <a:pt x="123125" y="182785"/>
                      <a:pt x="110938" y="194972"/>
                    </a:cubicBezTo>
                    <a:cubicBezTo>
                      <a:pt x="98751" y="207160"/>
                      <a:pt x="82221" y="214006"/>
                      <a:pt x="64986" y="214006"/>
                    </a:cubicBezTo>
                    <a:lnTo>
                      <a:pt x="64986" y="214006"/>
                    </a:lnTo>
                    <a:cubicBezTo>
                      <a:pt x="47751" y="214006"/>
                      <a:pt x="31221" y="207160"/>
                      <a:pt x="19034" y="194972"/>
                    </a:cubicBezTo>
                    <a:cubicBezTo>
                      <a:pt x="6847" y="182785"/>
                      <a:pt x="0" y="166256"/>
                      <a:pt x="0" y="149020"/>
                    </a:cubicBezTo>
                    <a:lnTo>
                      <a:pt x="0" y="64986"/>
                    </a:lnTo>
                    <a:cubicBezTo>
                      <a:pt x="0" y="47751"/>
                      <a:pt x="6847" y="31221"/>
                      <a:pt x="19034" y="19034"/>
                    </a:cubicBezTo>
                    <a:cubicBezTo>
                      <a:pt x="31221" y="6847"/>
                      <a:pt x="47751" y="0"/>
                      <a:pt x="6498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TextBox 300">
                <a:extLst>
                  <a:ext uri="{FF2B5EF4-FFF2-40B4-BE49-F238E27FC236}">
                    <a16:creationId xmlns:a16="http://schemas.microsoft.com/office/drawing/2014/main" id="{9AD29896-8A81-AF86-6BC0-0EEF59B2C9D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972" cy="26163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1" name="Group 301">
              <a:extLst>
                <a:ext uri="{FF2B5EF4-FFF2-40B4-BE49-F238E27FC236}">
                  <a16:creationId xmlns:a16="http://schemas.microsoft.com/office/drawing/2014/main" id="{5271F13E-4A82-8832-5C3C-F47BBA4CDE36}"/>
                </a:ext>
              </a:extLst>
            </p:cNvPr>
            <p:cNvGrpSpPr/>
            <p:nvPr/>
          </p:nvGrpSpPr>
          <p:grpSpPr>
            <a:xfrm rot="-6538360">
              <a:off x="1440658" y="677008"/>
              <a:ext cx="22917" cy="66540"/>
              <a:chOff x="0" y="0"/>
              <a:chExt cx="43896" cy="127455"/>
            </a:xfrm>
          </p:grpSpPr>
          <p:sp>
            <p:nvSpPr>
              <p:cNvPr id="302" name="Freeform 302">
                <a:extLst>
                  <a:ext uri="{FF2B5EF4-FFF2-40B4-BE49-F238E27FC236}">
                    <a16:creationId xmlns:a16="http://schemas.microsoft.com/office/drawing/2014/main" id="{93039965-1DC4-2DBC-63EC-6C83C8EB3D68}"/>
                  </a:ext>
                </a:extLst>
              </p:cNvPr>
              <p:cNvSpPr/>
              <p:nvPr/>
            </p:nvSpPr>
            <p:spPr>
              <a:xfrm>
                <a:off x="0" y="0"/>
                <a:ext cx="43896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43896" h="127455">
                    <a:moveTo>
                      <a:pt x="21948" y="0"/>
                    </a:moveTo>
                    <a:lnTo>
                      <a:pt x="21948" y="0"/>
                    </a:lnTo>
                    <a:cubicBezTo>
                      <a:pt x="34070" y="0"/>
                      <a:pt x="43896" y="9826"/>
                      <a:pt x="43896" y="21948"/>
                    </a:cubicBezTo>
                    <a:lnTo>
                      <a:pt x="43896" y="105507"/>
                    </a:lnTo>
                    <a:cubicBezTo>
                      <a:pt x="43896" y="111328"/>
                      <a:pt x="41584" y="116910"/>
                      <a:pt x="37468" y="121027"/>
                    </a:cubicBezTo>
                    <a:cubicBezTo>
                      <a:pt x="33352" y="125143"/>
                      <a:pt x="27769" y="127455"/>
                      <a:pt x="21948" y="127455"/>
                    </a:cubicBezTo>
                    <a:lnTo>
                      <a:pt x="21948" y="127455"/>
                    </a:lnTo>
                    <a:cubicBezTo>
                      <a:pt x="9826" y="127455"/>
                      <a:pt x="0" y="117629"/>
                      <a:pt x="0" y="105507"/>
                    </a:cubicBezTo>
                    <a:lnTo>
                      <a:pt x="0" y="21948"/>
                    </a:lnTo>
                    <a:cubicBezTo>
                      <a:pt x="0" y="16127"/>
                      <a:pt x="2312" y="10544"/>
                      <a:pt x="6428" y="6428"/>
                    </a:cubicBezTo>
                    <a:cubicBezTo>
                      <a:pt x="10544" y="2312"/>
                      <a:pt x="16127" y="0"/>
                      <a:pt x="2194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TextBox 303">
                <a:extLst>
                  <a:ext uri="{FF2B5EF4-FFF2-40B4-BE49-F238E27FC236}">
                    <a16:creationId xmlns:a16="http://schemas.microsoft.com/office/drawing/2014/main" id="{F9F93D1E-0344-9884-0609-6C9D38F3AD5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896" cy="17508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304" name="AutoShape 304">
              <a:extLst>
                <a:ext uri="{FF2B5EF4-FFF2-40B4-BE49-F238E27FC236}">
                  <a16:creationId xmlns:a16="http://schemas.microsoft.com/office/drawing/2014/main" id="{484F3F18-A455-D1C9-556B-93EED7F68EF1}"/>
                </a:ext>
              </a:extLst>
            </p:cNvPr>
            <p:cNvSpPr/>
            <p:nvPr/>
          </p:nvSpPr>
          <p:spPr>
            <a:xfrm flipV="1">
              <a:off x="1436307" y="678649"/>
              <a:ext cx="97711" cy="39646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5" name="Group 305">
              <a:extLst>
                <a:ext uri="{FF2B5EF4-FFF2-40B4-BE49-F238E27FC236}">
                  <a16:creationId xmlns:a16="http://schemas.microsoft.com/office/drawing/2014/main" id="{DC0C47CE-AC61-1BB7-27EA-FC27DCF05518}"/>
                </a:ext>
              </a:extLst>
            </p:cNvPr>
            <p:cNvGrpSpPr/>
            <p:nvPr/>
          </p:nvGrpSpPr>
          <p:grpSpPr>
            <a:xfrm rot="10208545">
              <a:off x="1433504" y="708149"/>
              <a:ext cx="32581" cy="17885"/>
              <a:chOff x="0" y="0"/>
              <a:chExt cx="62407" cy="34257"/>
            </a:xfrm>
          </p:grpSpPr>
          <p:sp>
            <p:nvSpPr>
              <p:cNvPr id="306" name="Freeform 306">
                <a:extLst>
                  <a:ext uri="{FF2B5EF4-FFF2-40B4-BE49-F238E27FC236}">
                    <a16:creationId xmlns:a16="http://schemas.microsoft.com/office/drawing/2014/main" id="{019C9288-3D20-A674-AFC4-76D001828C16}"/>
                  </a:ext>
                </a:extLst>
              </p:cNvPr>
              <p:cNvSpPr/>
              <p:nvPr/>
            </p:nvSpPr>
            <p:spPr>
              <a:xfrm>
                <a:off x="0" y="0"/>
                <a:ext cx="62407" cy="34257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34257">
                    <a:moveTo>
                      <a:pt x="17129" y="0"/>
                    </a:moveTo>
                    <a:lnTo>
                      <a:pt x="45278" y="0"/>
                    </a:lnTo>
                    <a:cubicBezTo>
                      <a:pt x="49821" y="0"/>
                      <a:pt x="54178" y="1805"/>
                      <a:pt x="57390" y="5017"/>
                    </a:cubicBezTo>
                    <a:cubicBezTo>
                      <a:pt x="60602" y="8229"/>
                      <a:pt x="62407" y="12586"/>
                      <a:pt x="62407" y="17129"/>
                    </a:cubicBezTo>
                    <a:lnTo>
                      <a:pt x="62407" y="17129"/>
                    </a:lnTo>
                    <a:cubicBezTo>
                      <a:pt x="62407" y="26588"/>
                      <a:pt x="54738" y="34257"/>
                      <a:pt x="45278" y="34257"/>
                    </a:cubicBezTo>
                    <a:lnTo>
                      <a:pt x="17129" y="34257"/>
                    </a:lnTo>
                    <a:cubicBezTo>
                      <a:pt x="7669" y="34257"/>
                      <a:pt x="0" y="26588"/>
                      <a:pt x="0" y="17129"/>
                    </a:cubicBezTo>
                    <a:lnTo>
                      <a:pt x="0" y="17129"/>
                    </a:lnTo>
                    <a:cubicBezTo>
                      <a:pt x="0" y="7669"/>
                      <a:pt x="7669" y="0"/>
                      <a:pt x="1712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TextBox 307">
                <a:extLst>
                  <a:ext uri="{FF2B5EF4-FFF2-40B4-BE49-F238E27FC236}">
                    <a16:creationId xmlns:a16="http://schemas.microsoft.com/office/drawing/2014/main" id="{7EFD1EE2-6855-7C8F-74B0-301CDECCB7C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2407" cy="8188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8" name="Group 308">
              <a:extLst>
                <a:ext uri="{FF2B5EF4-FFF2-40B4-BE49-F238E27FC236}">
                  <a16:creationId xmlns:a16="http://schemas.microsoft.com/office/drawing/2014/main" id="{10861BD4-1C16-8CFF-F823-8BB3C223E520}"/>
                </a:ext>
              </a:extLst>
            </p:cNvPr>
            <p:cNvGrpSpPr/>
            <p:nvPr/>
          </p:nvGrpSpPr>
          <p:grpSpPr>
            <a:xfrm rot="8785891">
              <a:off x="1518481" y="624241"/>
              <a:ext cx="63761" cy="42889"/>
              <a:chOff x="0" y="0"/>
              <a:chExt cx="122131" cy="82153"/>
            </a:xfrm>
          </p:grpSpPr>
          <p:sp>
            <p:nvSpPr>
              <p:cNvPr id="309" name="Freeform 309">
                <a:extLst>
                  <a:ext uri="{FF2B5EF4-FFF2-40B4-BE49-F238E27FC236}">
                    <a16:creationId xmlns:a16="http://schemas.microsoft.com/office/drawing/2014/main" id="{1D898265-0A50-6D10-EBF7-16858C378826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153">
                    <a:moveTo>
                      <a:pt x="41076" y="0"/>
                    </a:moveTo>
                    <a:lnTo>
                      <a:pt x="81054" y="0"/>
                    </a:lnTo>
                    <a:cubicBezTo>
                      <a:pt x="91948" y="0"/>
                      <a:pt x="102396" y="4328"/>
                      <a:pt x="110100" y="12031"/>
                    </a:cubicBezTo>
                    <a:cubicBezTo>
                      <a:pt x="117803" y="19734"/>
                      <a:pt x="122131" y="30182"/>
                      <a:pt x="122131" y="41076"/>
                    </a:cubicBezTo>
                    <a:lnTo>
                      <a:pt x="122131" y="41076"/>
                    </a:lnTo>
                    <a:cubicBezTo>
                      <a:pt x="122131" y="51971"/>
                      <a:pt x="117803" y="62419"/>
                      <a:pt x="110100" y="70122"/>
                    </a:cubicBezTo>
                    <a:cubicBezTo>
                      <a:pt x="102396" y="77825"/>
                      <a:pt x="91948" y="82153"/>
                      <a:pt x="81054" y="82153"/>
                    </a:cubicBezTo>
                    <a:lnTo>
                      <a:pt x="41076" y="82153"/>
                    </a:lnTo>
                    <a:cubicBezTo>
                      <a:pt x="30182" y="82153"/>
                      <a:pt x="19734" y="77825"/>
                      <a:pt x="12031" y="70122"/>
                    </a:cubicBezTo>
                    <a:cubicBezTo>
                      <a:pt x="4328" y="62419"/>
                      <a:pt x="0" y="51971"/>
                      <a:pt x="0" y="41076"/>
                    </a:cubicBezTo>
                    <a:lnTo>
                      <a:pt x="0" y="41076"/>
                    </a:lnTo>
                    <a:cubicBezTo>
                      <a:pt x="0" y="30182"/>
                      <a:pt x="4328" y="19734"/>
                      <a:pt x="12031" y="12031"/>
                    </a:cubicBezTo>
                    <a:cubicBezTo>
                      <a:pt x="19734" y="4328"/>
                      <a:pt x="30182" y="0"/>
                      <a:pt x="4107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TextBox 310">
                <a:extLst>
                  <a:ext uri="{FF2B5EF4-FFF2-40B4-BE49-F238E27FC236}">
                    <a16:creationId xmlns:a16="http://schemas.microsoft.com/office/drawing/2014/main" id="{E0F0BD59-4CE5-85C3-C922-609E9ABB6C3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29778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1" name="Group 311">
              <a:extLst>
                <a:ext uri="{FF2B5EF4-FFF2-40B4-BE49-F238E27FC236}">
                  <a16:creationId xmlns:a16="http://schemas.microsoft.com/office/drawing/2014/main" id="{A964BC19-CE8A-E60F-4B7D-3C6F75919343}"/>
                </a:ext>
              </a:extLst>
            </p:cNvPr>
            <p:cNvGrpSpPr/>
            <p:nvPr/>
          </p:nvGrpSpPr>
          <p:grpSpPr>
            <a:xfrm rot="10609020">
              <a:off x="1489579" y="604014"/>
              <a:ext cx="84675" cy="34184"/>
              <a:chOff x="0" y="0"/>
              <a:chExt cx="162191" cy="65478"/>
            </a:xfrm>
          </p:grpSpPr>
          <p:sp>
            <p:nvSpPr>
              <p:cNvPr id="312" name="Freeform 312">
                <a:extLst>
                  <a:ext uri="{FF2B5EF4-FFF2-40B4-BE49-F238E27FC236}">
                    <a16:creationId xmlns:a16="http://schemas.microsoft.com/office/drawing/2014/main" id="{722FF4C4-6A03-4EA2-5E60-9665D4538196}"/>
                  </a:ext>
                </a:extLst>
              </p:cNvPr>
              <p:cNvSpPr/>
              <p:nvPr/>
            </p:nvSpPr>
            <p:spPr>
              <a:xfrm>
                <a:off x="0" y="0"/>
                <a:ext cx="162191" cy="65478"/>
              </a:xfrm>
              <a:custGeom>
                <a:avLst/>
                <a:gdLst/>
                <a:ahLst/>
                <a:cxnLst/>
                <a:rect l="l" t="t" r="r" b="b"/>
                <a:pathLst>
                  <a:path w="162191" h="65478">
                    <a:moveTo>
                      <a:pt x="32739" y="0"/>
                    </a:moveTo>
                    <a:lnTo>
                      <a:pt x="129452" y="0"/>
                    </a:lnTo>
                    <a:cubicBezTo>
                      <a:pt x="147533" y="0"/>
                      <a:pt x="162191" y="14658"/>
                      <a:pt x="162191" y="32739"/>
                    </a:cubicBezTo>
                    <a:lnTo>
                      <a:pt x="162191" y="32739"/>
                    </a:lnTo>
                    <a:cubicBezTo>
                      <a:pt x="162191" y="41422"/>
                      <a:pt x="158742" y="49750"/>
                      <a:pt x="152602" y="55889"/>
                    </a:cubicBezTo>
                    <a:cubicBezTo>
                      <a:pt x="146462" y="62029"/>
                      <a:pt x="138135" y="65478"/>
                      <a:pt x="129452" y="65478"/>
                    </a:cubicBezTo>
                    <a:lnTo>
                      <a:pt x="32739" y="65478"/>
                    </a:lnTo>
                    <a:cubicBezTo>
                      <a:pt x="24056" y="65478"/>
                      <a:pt x="15729" y="62029"/>
                      <a:pt x="9589" y="55889"/>
                    </a:cubicBezTo>
                    <a:cubicBezTo>
                      <a:pt x="3449" y="49750"/>
                      <a:pt x="0" y="41422"/>
                      <a:pt x="0" y="32739"/>
                    </a:cubicBezTo>
                    <a:lnTo>
                      <a:pt x="0" y="32739"/>
                    </a:lnTo>
                    <a:cubicBezTo>
                      <a:pt x="0" y="24056"/>
                      <a:pt x="3449" y="15729"/>
                      <a:pt x="9589" y="9589"/>
                    </a:cubicBezTo>
                    <a:cubicBezTo>
                      <a:pt x="15729" y="3449"/>
                      <a:pt x="24056" y="0"/>
                      <a:pt x="3273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TextBox 313">
                <a:extLst>
                  <a:ext uri="{FF2B5EF4-FFF2-40B4-BE49-F238E27FC236}">
                    <a16:creationId xmlns:a16="http://schemas.microsoft.com/office/drawing/2014/main" id="{3BF06355-82CF-5BA8-1139-267C0B72BA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2191" cy="11310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4" name="Group 314">
              <a:extLst>
                <a:ext uri="{FF2B5EF4-FFF2-40B4-BE49-F238E27FC236}">
                  <a16:creationId xmlns:a16="http://schemas.microsoft.com/office/drawing/2014/main" id="{D842E5B7-6B7D-994D-CA3A-03ED6B558169}"/>
                </a:ext>
              </a:extLst>
            </p:cNvPr>
            <p:cNvGrpSpPr/>
            <p:nvPr/>
          </p:nvGrpSpPr>
          <p:grpSpPr>
            <a:xfrm rot="10609020">
              <a:off x="1460564" y="604898"/>
              <a:ext cx="63761" cy="43895"/>
              <a:chOff x="0" y="0"/>
              <a:chExt cx="122131" cy="84080"/>
            </a:xfrm>
          </p:grpSpPr>
          <p:sp>
            <p:nvSpPr>
              <p:cNvPr id="315" name="Freeform 315">
                <a:extLst>
                  <a:ext uri="{FF2B5EF4-FFF2-40B4-BE49-F238E27FC236}">
                    <a16:creationId xmlns:a16="http://schemas.microsoft.com/office/drawing/2014/main" id="{33F95CFB-6818-DEB0-F696-734B05054CC4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4080">
                    <a:moveTo>
                      <a:pt x="42040" y="0"/>
                    </a:moveTo>
                    <a:lnTo>
                      <a:pt x="80091" y="0"/>
                    </a:lnTo>
                    <a:cubicBezTo>
                      <a:pt x="91240" y="0"/>
                      <a:pt x="101933" y="4429"/>
                      <a:pt x="109817" y="12313"/>
                    </a:cubicBezTo>
                    <a:cubicBezTo>
                      <a:pt x="117702" y="20197"/>
                      <a:pt x="122131" y="30890"/>
                      <a:pt x="122131" y="42040"/>
                    </a:cubicBezTo>
                    <a:lnTo>
                      <a:pt x="122131" y="42040"/>
                    </a:lnTo>
                    <a:cubicBezTo>
                      <a:pt x="122131" y="65258"/>
                      <a:pt x="103309" y="84080"/>
                      <a:pt x="80091" y="84080"/>
                    </a:cubicBezTo>
                    <a:lnTo>
                      <a:pt x="42040" y="84080"/>
                    </a:lnTo>
                    <a:cubicBezTo>
                      <a:pt x="30890" y="84080"/>
                      <a:pt x="20197" y="79651"/>
                      <a:pt x="12313" y="71767"/>
                    </a:cubicBezTo>
                    <a:cubicBezTo>
                      <a:pt x="4429" y="63883"/>
                      <a:pt x="0" y="53190"/>
                      <a:pt x="0" y="42040"/>
                    </a:cubicBezTo>
                    <a:lnTo>
                      <a:pt x="0" y="42040"/>
                    </a:lnTo>
                    <a:cubicBezTo>
                      <a:pt x="0" y="30890"/>
                      <a:pt x="4429" y="20197"/>
                      <a:pt x="12313" y="12313"/>
                    </a:cubicBezTo>
                    <a:cubicBezTo>
                      <a:pt x="20197" y="4429"/>
                      <a:pt x="30890" y="0"/>
                      <a:pt x="420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TextBox 316">
                <a:extLst>
                  <a:ext uri="{FF2B5EF4-FFF2-40B4-BE49-F238E27FC236}">
                    <a16:creationId xmlns:a16="http://schemas.microsoft.com/office/drawing/2014/main" id="{1480E646-C1D2-58AB-54F6-D009201B2B4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3170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7" name="Group 317">
              <a:extLst>
                <a:ext uri="{FF2B5EF4-FFF2-40B4-BE49-F238E27FC236}">
                  <a16:creationId xmlns:a16="http://schemas.microsoft.com/office/drawing/2014/main" id="{239FE506-7F32-2A2E-01F5-40DF3BF55D17}"/>
                </a:ext>
              </a:extLst>
            </p:cNvPr>
            <p:cNvGrpSpPr/>
            <p:nvPr/>
          </p:nvGrpSpPr>
          <p:grpSpPr>
            <a:xfrm rot="10609020">
              <a:off x="1446686" y="627048"/>
              <a:ext cx="63761" cy="43180"/>
              <a:chOff x="0" y="0"/>
              <a:chExt cx="122131" cy="82710"/>
            </a:xfrm>
          </p:grpSpPr>
          <p:sp>
            <p:nvSpPr>
              <p:cNvPr id="318" name="Freeform 318">
                <a:extLst>
                  <a:ext uri="{FF2B5EF4-FFF2-40B4-BE49-F238E27FC236}">
                    <a16:creationId xmlns:a16="http://schemas.microsoft.com/office/drawing/2014/main" id="{C4E0DD35-004C-496C-C726-A70E008816E3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271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710">
                    <a:moveTo>
                      <a:pt x="41355" y="0"/>
                    </a:moveTo>
                    <a:lnTo>
                      <a:pt x="80776" y="0"/>
                    </a:lnTo>
                    <a:cubicBezTo>
                      <a:pt x="91744" y="0"/>
                      <a:pt x="102263" y="4357"/>
                      <a:pt x="110018" y="12113"/>
                    </a:cubicBezTo>
                    <a:cubicBezTo>
                      <a:pt x="117774" y="19868"/>
                      <a:pt x="122131" y="30387"/>
                      <a:pt x="122131" y="41355"/>
                    </a:cubicBezTo>
                    <a:lnTo>
                      <a:pt x="122131" y="41355"/>
                    </a:lnTo>
                    <a:cubicBezTo>
                      <a:pt x="122131" y="64195"/>
                      <a:pt x="103615" y="82710"/>
                      <a:pt x="80776" y="82710"/>
                    </a:cubicBezTo>
                    <a:lnTo>
                      <a:pt x="41355" y="82710"/>
                    </a:lnTo>
                    <a:cubicBezTo>
                      <a:pt x="18515" y="82710"/>
                      <a:pt x="0" y="64195"/>
                      <a:pt x="0" y="41355"/>
                    </a:cubicBezTo>
                    <a:lnTo>
                      <a:pt x="0" y="41355"/>
                    </a:lnTo>
                    <a:cubicBezTo>
                      <a:pt x="0" y="18515"/>
                      <a:pt x="18515" y="0"/>
                      <a:pt x="4135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TextBox 319">
                <a:extLst>
                  <a:ext uri="{FF2B5EF4-FFF2-40B4-BE49-F238E27FC236}">
                    <a16:creationId xmlns:a16="http://schemas.microsoft.com/office/drawing/2014/main" id="{AFCE2928-65CB-B080-F484-667B82A991C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3033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0" name="Group 320">
              <a:extLst>
                <a:ext uri="{FF2B5EF4-FFF2-40B4-BE49-F238E27FC236}">
                  <a16:creationId xmlns:a16="http://schemas.microsoft.com/office/drawing/2014/main" id="{21D15433-2299-E8B4-65AC-C24D664A72B4}"/>
                </a:ext>
              </a:extLst>
            </p:cNvPr>
            <p:cNvGrpSpPr/>
            <p:nvPr/>
          </p:nvGrpSpPr>
          <p:grpSpPr>
            <a:xfrm>
              <a:off x="1748920" y="402409"/>
              <a:ext cx="60686" cy="60686"/>
              <a:chOff x="0" y="0"/>
              <a:chExt cx="812800" cy="812800"/>
            </a:xfrm>
          </p:grpSpPr>
          <p:sp>
            <p:nvSpPr>
              <p:cNvPr id="321" name="Freeform 321">
                <a:extLst>
                  <a:ext uri="{FF2B5EF4-FFF2-40B4-BE49-F238E27FC236}">
                    <a16:creationId xmlns:a16="http://schemas.microsoft.com/office/drawing/2014/main" id="{8A03642D-EE5E-F87A-D44C-78289C881B6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TextBox 322">
                <a:extLst>
                  <a:ext uri="{FF2B5EF4-FFF2-40B4-BE49-F238E27FC236}">
                    <a16:creationId xmlns:a16="http://schemas.microsoft.com/office/drawing/2014/main" id="{28A9DFC6-CD4F-E717-23A0-E04848D24AC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3" name="Group 323">
              <a:extLst>
                <a:ext uri="{FF2B5EF4-FFF2-40B4-BE49-F238E27FC236}">
                  <a16:creationId xmlns:a16="http://schemas.microsoft.com/office/drawing/2014/main" id="{0D0F6AB9-1747-593E-5DB1-FEB50E805DC0}"/>
                </a:ext>
              </a:extLst>
            </p:cNvPr>
            <p:cNvGrpSpPr/>
            <p:nvPr/>
          </p:nvGrpSpPr>
          <p:grpSpPr>
            <a:xfrm>
              <a:off x="1766873" y="420363"/>
              <a:ext cx="24779" cy="24779"/>
              <a:chOff x="0" y="0"/>
              <a:chExt cx="812800" cy="812800"/>
            </a:xfrm>
          </p:grpSpPr>
          <p:sp>
            <p:nvSpPr>
              <p:cNvPr id="324" name="Freeform 324">
                <a:extLst>
                  <a:ext uri="{FF2B5EF4-FFF2-40B4-BE49-F238E27FC236}">
                    <a16:creationId xmlns:a16="http://schemas.microsoft.com/office/drawing/2014/main" id="{6B611DFD-C946-8DC0-693F-AA5744DFB6B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TextBox 325">
                <a:extLst>
                  <a:ext uri="{FF2B5EF4-FFF2-40B4-BE49-F238E27FC236}">
                    <a16:creationId xmlns:a16="http://schemas.microsoft.com/office/drawing/2014/main" id="{DACE98A5-7738-16CE-6BFE-8190FF1CC0C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6" name="Group 326">
              <a:extLst>
                <a:ext uri="{FF2B5EF4-FFF2-40B4-BE49-F238E27FC236}">
                  <a16:creationId xmlns:a16="http://schemas.microsoft.com/office/drawing/2014/main" id="{0D5231F2-3253-4065-6FF3-8B641CCBD0EC}"/>
                </a:ext>
              </a:extLst>
            </p:cNvPr>
            <p:cNvGrpSpPr/>
            <p:nvPr/>
          </p:nvGrpSpPr>
          <p:grpSpPr>
            <a:xfrm>
              <a:off x="760750" y="432630"/>
              <a:ext cx="13013" cy="13013"/>
              <a:chOff x="0" y="0"/>
              <a:chExt cx="812800" cy="812800"/>
            </a:xfrm>
          </p:grpSpPr>
          <p:sp>
            <p:nvSpPr>
              <p:cNvPr id="327" name="Freeform 327">
                <a:extLst>
                  <a:ext uri="{FF2B5EF4-FFF2-40B4-BE49-F238E27FC236}">
                    <a16:creationId xmlns:a16="http://schemas.microsoft.com/office/drawing/2014/main" id="{5AD01A1F-148E-BF77-4C6E-05E9AAFB13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TextBox 328">
                <a:extLst>
                  <a:ext uri="{FF2B5EF4-FFF2-40B4-BE49-F238E27FC236}">
                    <a16:creationId xmlns:a16="http://schemas.microsoft.com/office/drawing/2014/main" id="{5E6B6B7B-4463-CF36-B6D9-41C6313FD0B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9" name="Group 329">
              <a:extLst>
                <a:ext uri="{FF2B5EF4-FFF2-40B4-BE49-F238E27FC236}">
                  <a16:creationId xmlns:a16="http://schemas.microsoft.com/office/drawing/2014/main" id="{D6CDDEAB-10DF-0E05-641C-A751B60FF87E}"/>
                </a:ext>
              </a:extLst>
            </p:cNvPr>
            <p:cNvGrpSpPr/>
            <p:nvPr/>
          </p:nvGrpSpPr>
          <p:grpSpPr>
            <a:xfrm>
              <a:off x="890510" y="406206"/>
              <a:ext cx="21654" cy="21654"/>
              <a:chOff x="0" y="0"/>
              <a:chExt cx="812800" cy="812800"/>
            </a:xfrm>
          </p:grpSpPr>
          <p:sp>
            <p:nvSpPr>
              <p:cNvPr id="330" name="Freeform 330">
                <a:extLst>
                  <a:ext uri="{FF2B5EF4-FFF2-40B4-BE49-F238E27FC236}">
                    <a16:creationId xmlns:a16="http://schemas.microsoft.com/office/drawing/2014/main" id="{6DA4B7B9-A584-2747-7782-2134411805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TextBox 331">
                <a:extLst>
                  <a:ext uri="{FF2B5EF4-FFF2-40B4-BE49-F238E27FC236}">
                    <a16:creationId xmlns:a16="http://schemas.microsoft.com/office/drawing/2014/main" id="{B230B049-70AC-45AC-22FC-99CC64FAE72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2" name="Group 332">
              <a:extLst>
                <a:ext uri="{FF2B5EF4-FFF2-40B4-BE49-F238E27FC236}">
                  <a16:creationId xmlns:a16="http://schemas.microsoft.com/office/drawing/2014/main" id="{15459368-55D0-F22B-14DA-8069FFC27D18}"/>
                </a:ext>
              </a:extLst>
            </p:cNvPr>
            <p:cNvGrpSpPr/>
            <p:nvPr/>
          </p:nvGrpSpPr>
          <p:grpSpPr>
            <a:xfrm>
              <a:off x="892850" y="375044"/>
              <a:ext cx="8487" cy="8487"/>
              <a:chOff x="0" y="0"/>
              <a:chExt cx="812800" cy="812800"/>
            </a:xfrm>
          </p:grpSpPr>
          <p:sp>
            <p:nvSpPr>
              <p:cNvPr id="333" name="Freeform 333">
                <a:extLst>
                  <a:ext uri="{FF2B5EF4-FFF2-40B4-BE49-F238E27FC236}">
                    <a16:creationId xmlns:a16="http://schemas.microsoft.com/office/drawing/2014/main" id="{ACB0BB5E-AB2E-1993-5B2E-FAC0C6BF309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TextBox 334">
                <a:extLst>
                  <a:ext uri="{FF2B5EF4-FFF2-40B4-BE49-F238E27FC236}">
                    <a16:creationId xmlns:a16="http://schemas.microsoft.com/office/drawing/2014/main" id="{A0F1A80F-5199-1516-4686-AD39FB7D78C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5" name="Group 335">
              <a:extLst>
                <a:ext uri="{FF2B5EF4-FFF2-40B4-BE49-F238E27FC236}">
                  <a16:creationId xmlns:a16="http://schemas.microsoft.com/office/drawing/2014/main" id="{625C28CB-2096-8BA9-1AB9-B9B386C1BD84}"/>
                </a:ext>
              </a:extLst>
            </p:cNvPr>
            <p:cNvGrpSpPr/>
            <p:nvPr/>
          </p:nvGrpSpPr>
          <p:grpSpPr>
            <a:xfrm>
              <a:off x="641358" y="462840"/>
              <a:ext cx="8487" cy="8487"/>
              <a:chOff x="0" y="0"/>
              <a:chExt cx="812800" cy="812800"/>
            </a:xfrm>
          </p:grpSpPr>
          <p:sp>
            <p:nvSpPr>
              <p:cNvPr id="336" name="Freeform 336">
                <a:extLst>
                  <a:ext uri="{FF2B5EF4-FFF2-40B4-BE49-F238E27FC236}">
                    <a16:creationId xmlns:a16="http://schemas.microsoft.com/office/drawing/2014/main" id="{38166D1E-0651-A0C2-3825-953AB7918A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TextBox 337">
                <a:extLst>
                  <a:ext uri="{FF2B5EF4-FFF2-40B4-BE49-F238E27FC236}">
                    <a16:creationId xmlns:a16="http://schemas.microsoft.com/office/drawing/2014/main" id="{9E99B79A-9BEF-4B81-6E38-2C575433A4D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8" name="Group 338">
              <a:extLst>
                <a:ext uri="{FF2B5EF4-FFF2-40B4-BE49-F238E27FC236}">
                  <a16:creationId xmlns:a16="http://schemas.microsoft.com/office/drawing/2014/main" id="{29EA60D8-6209-C6D1-7C03-6C4244C935C5}"/>
                </a:ext>
              </a:extLst>
            </p:cNvPr>
            <p:cNvGrpSpPr/>
            <p:nvPr/>
          </p:nvGrpSpPr>
          <p:grpSpPr>
            <a:xfrm>
              <a:off x="715441" y="401963"/>
              <a:ext cx="8487" cy="8487"/>
              <a:chOff x="0" y="0"/>
              <a:chExt cx="812800" cy="812800"/>
            </a:xfrm>
          </p:grpSpPr>
          <p:sp>
            <p:nvSpPr>
              <p:cNvPr id="339" name="Freeform 339">
                <a:extLst>
                  <a:ext uri="{FF2B5EF4-FFF2-40B4-BE49-F238E27FC236}">
                    <a16:creationId xmlns:a16="http://schemas.microsoft.com/office/drawing/2014/main" id="{418C6D42-8A7F-E666-8FAB-71CE3BD5A43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TextBox 340">
                <a:extLst>
                  <a:ext uri="{FF2B5EF4-FFF2-40B4-BE49-F238E27FC236}">
                    <a16:creationId xmlns:a16="http://schemas.microsoft.com/office/drawing/2014/main" id="{CC2202E3-41BB-759B-B050-C55BE8A4185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1" name="Group 341">
              <a:extLst>
                <a:ext uri="{FF2B5EF4-FFF2-40B4-BE49-F238E27FC236}">
                  <a16:creationId xmlns:a16="http://schemas.microsoft.com/office/drawing/2014/main" id="{883D9FAB-8CFB-1656-7C84-4AFB46EA3231}"/>
                </a:ext>
              </a:extLst>
            </p:cNvPr>
            <p:cNvGrpSpPr/>
            <p:nvPr/>
          </p:nvGrpSpPr>
          <p:grpSpPr>
            <a:xfrm>
              <a:off x="802976" y="402987"/>
              <a:ext cx="8487" cy="8487"/>
              <a:chOff x="0" y="0"/>
              <a:chExt cx="812800" cy="812800"/>
            </a:xfrm>
          </p:grpSpPr>
          <p:sp>
            <p:nvSpPr>
              <p:cNvPr id="342" name="Freeform 342">
                <a:extLst>
                  <a:ext uri="{FF2B5EF4-FFF2-40B4-BE49-F238E27FC236}">
                    <a16:creationId xmlns:a16="http://schemas.microsoft.com/office/drawing/2014/main" id="{D9B466FF-025F-8C27-B5C9-8176DB1E0E5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TextBox 343">
                <a:extLst>
                  <a:ext uri="{FF2B5EF4-FFF2-40B4-BE49-F238E27FC236}">
                    <a16:creationId xmlns:a16="http://schemas.microsoft.com/office/drawing/2014/main" id="{46BE999F-FE09-18AC-3311-BF8BE89634F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4" name="Group 344">
              <a:extLst>
                <a:ext uri="{FF2B5EF4-FFF2-40B4-BE49-F238E27FC236}">
                  <a16:creationId xmlns:a16="http://schemas.microsoft.com/office/drawing/2014/main" id="{E55D2294-D5E7-7AEB-9CDD-7E0848CBD944}"/>
                </a:ext>
              </a:extLst>
            </p:cNvPr>
            <p:cNvGrpSpPr/>
            <p:nvPr/>
          </p:nvGrpSpPr>
          <p:grpSpPr>
            <a:xfrm>
              <a:off x="971411" y="393476"/>
              <a:ext cx="8487" cy="8487"/>
              <a:chOff x="0" y="0"/>
              <a:chExt cx="812800" cy="812800"/>
            </a:xfrm>
          </p:grpSpPr>
          <p:sp>
            <p:nvSpPr>
              <p:cNvPr id="345" name="Freeform 345">
                <a:extLst>
                  <a:ext uri="{FF2B5EF4-FFF2-40B4-BE49-F238E27FC236}">
                    <a16:creationId xmlns:a16="http://schemas.microsoft.com/office/drawing/2014/main" id="{A493C1B4-CF58-9778-C38D-036FA889B7A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TextBox 346">
                <a:extLst>
                  <a:ext uri="{FF2B5EF4-FFF2-40B4-BE49-F238E27FC236}">
                    <a16:creationId xmlns:a16="http://schemas.microsoft.com/office/drawing/2014/main" id="{C3E63935-0F39-69EF-A731-27D22D34C84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7" name="Group 347">
              <a:extLst>
                <a:ext uri="{FF2B5EF4-FFF2-40B4-BE49-F238E27FC236}">
                  <a16:creationId xmlns:a16="http://schemas.microsoft.com/office/drawing/2014/main" id="{96A324D5-7C99-EA4D-C720-921C0362C6E7}"/>
                </a:ext>
              </a:extLst>
            </p:cNvPr>
            <p:cNvGrpSpPr/>
            <p:nvPr/>
          </p:nvGrpSpPr>
          <p:grpSpPr>
            <a:xfrm>
              <a:off x="1023449" y="359718"/>
              <a:ext cx="8487" cy="8487"/>
              <a:chOff x="0" y="0"/>
              <a:chExt cx="812800" cy="812800"/>
            </a:xfrm>
          </p:grpSpPr>
          <p:sp>
            <p:nvSpPr>
              <p:cNvPr id="348" name="Freeform 348">
                <a:extLst>
                  <a:ext uri="{FF2B5EF4-FFF2-40B4-BE49-F238E27FC236}">
                    <a16:creationId xmlns:a16="http://schemas.microsoft.com/office/drawing/2014/main" id="{6E2DA01F-71E8-C7B5-7EAA-EA27A6F2ED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TextBox 349">
                <a:extLst>
                  <a:ext uri="{FF2B5EF4-FFF2-40B4-BE49-F238E27FC236}">
                    <a16:creationId xmlns:a16="http://schemas.microsoft.com/office/drawing/2014/main" id="{599A53B2-03E9-E8A3-266C-EB5F1BFC7E5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0" name="Group 350">
              <a:extLst>
                <a:ext uri="{FF2B5EF4-FFF2-40B4-BE49-F238E27FC236}">
                  <a16:creationId xmlns:a16="http://schemas.microsoft.com/office/drawing/2014/main" id="{4EE39464-D558-1CD4-5DEE-E04756DC3274}"/>
                </a:ext>
              </a:extLst>
            </p:cNvPr>
            <p:cNvGrpSpPr/>
            <p:nvPr/>
          </p:nvGrpSpPr>
          <p:grpSpPr>
            <a:xfrm>
              <a:off x="576585" y="458668"/>
              <a:ext cx="8487" cy="8487"/>
              <a:chOff x="0" y="0"/>
              <a:chExt cx="812800" cy="812800"/>
            </a:xfrm>
          </p:grpSpPr>
          <p:sp>
            <p:nvSpPr>
              <p:cNvPr id="351" name="Freeform 351">
                <a:extLst>
                  <a:ext uri="{FF2B5EF4-FFF2-40B4-BE49-F238E27FC236}">
                    <a16:creationId xmlns:a16="http://schemas.microsoft.com/office/drawing/2014/main" id="{E50D0073-ABA8-5FAE-9F70-B0AE0B4004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TextBox 352">
                <a:extLst>
                  <a:ext uri="{FF2B5EF4-FFF2-40B4-BE49-F238E27FC236}">
                    <a16:creationId xmlns:a16="http://schemas.microsoft.com/office/drawing/2014/main" id="{3CF85842-1514-2C12-3B1F-0F3A5884B86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3" name="Group 353">
              <a:extLst>
                <a:ext uri="{FF2B5EF4-FFF2-40B4-BE49-F238E27FC236}">
                  <a16:creationId xmlns:a16="http://schemas.microsoft.com/office/drawing/2014/main" id="{D6199383-118C-CE84-D507-EEBA7E87C6DF}"/>
                </a:ext>
              </a:extLst>
            </p:cNvPr>
            <p:cNvGrpSpPr/>
            <p:nvPr/>
          </p:nvGrpSpPr>
          <p:grpSpPr>
            <a:xfrm>
              <a:off x="1068730" y="394500"/>
              <a:ext cx="8487" cy="8487"/>
              <a:chOff x="0" y="0"/>
              <a:chExt cx="812800" cy="812800"/>
            </a:xfrm>
          </p:grpSpPr>
          <p:sp>
            <p:nvSpPr>
              <p:cNvPr id="354" name="Freeform 354">
                <a:extLst>
                  <a:ext uri="{FF2B5EF4-FFF2-40B4-BE49-F238E27FC236}">
                    <a16:creationId xmlns:a16="http://schemas.microsoft.com/office/drawing/2014/main" id="{2738F8D7-04C2-AAC5-CB1D-1EF0089BB9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TextBox 355">
                <a:extLst>
                  <a:ext uri="{FF2B5EF4-FFF2-40B4-BE49-F238E27FC236}">
                    <a16:creationId xmlns:a16="http://schemas.microsoft.com/office/drawing/2014/main" id="{6CDF0E76-6EEE-02AE-280F-76FE5D0F376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6" name="Group 356">
              <a:extLst>
                <a:ext uri="{FF2B5EF4-FFF2-40B4-BE49-F238E27FC236}">
                  <a16:creationId xmlns:a16="http://schemas.microsoft.com/office/drawing/2014/main" id="{A87311A1-7EB5-C94F-674B-DF54D62E1E1A}"/>
                </a:ext>
              </a:extLst>
            </p:cNvPr>
            <p:cNvGrpSpPr/>
            <p:nvPr/>
          </p:nvGrpSpPr>
          <p:grpSpPr>
            <a:xfrm>
              <a:off x="831793" y="441877"/>
              <a:ext cx="13013" cy="13013"/>
              <a:chOff x="0" y="0"/>
              <a:chExt cx="812800" cy="812800"/>
            </a:xfrm>
          </p:grpSpPr>
          <p:sp>
            <p:nvSpPr>
              <p:cNvPr id="357" name="Freeform 357">
                <a:extLst>
                  <a:ext uri="{FF2B5EF4-FFF2-40B4-BE49-F238E27FC236}">
                    <a16:creationId xmlns:a16="http://schemas.microsoft.com/office/drawing/2014/main" id="{8E5FF170-DD13-206C-AFFC-1F176B20ED7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TextBox 358">
                <a:extLst>
                  <a:ext uri="{FF2B5EF4-FFF2-40B4-BE49-F238E27FC236}">
                    <a16:creationId xmlns:a16="http://schemas.microsoft.com/office/drawing/2014/main" id="{02EEA8FF-560E-FC5C-C3FC-4EAB9BB4A75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9" name="Group 359">
              <a:extLst>
                <a:ext uri="{FF2B5EF4-FFF2-40B4-BE49-F238E27FC236}">
                  <a16:creationId xmlns:a16="http://schemas.microsoft.com/office/drawing/2014/main" id="{65C28615-8C15-A6EA-624A-775046FEFB00}"/>
                </a:ext>
              </a:extLst>
            </p:cNvPr>
            <p:cNvGrpSpPr/>
            <p:nvPr/>
          </p:nvGrpSpPr>
          <p:grpSpPr>
            <a:xfrm>
              <a:off x="1152833" y="366275"/>
              <a:ext cx="13013" cy="13013"/>
              <a:chOff x="0" y="0"/>
              <a:chExt cx="812800" cy="812800"/>
            </a:xfrm>
          </p:grpSpPr>
          <p:sp>
            <p:nvSpPr>
              <p:cNvPr id="360" name="Freeform 360">
                <a:extLst>
                  <a:ext uri="{FF2B5EF4-FFF2-40B4-BE49-F238E27FC236}">
                    <a16:creationId xmlns:a16="http://schemas.microsoft.com/office/drawing/2014/main" id="{28086702-D581-47CF-609D-63F8F714B9C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TextBox 361">
                <a:extLst>
                  <a:ext uri="{FF2B5EF4-FFF2-40B4-BE49-F238E27FC236}">
                    <a16:creationId xmlns:a16="http://schemas.microsoft.com/office/drawing/2014/main" id="{D049C5EF-8088-8728-0BB0-4F2F85D6E2E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2" name="Group 362">
              <a:extLst>
                <a:ext uri="{FF2B5EF4-FFF2-40B4-BE49-F238E27FC236}">
                  <a16:creationId xmlns:a16="http://schemas.microsoft.com/office/drawing/2014/main" id="{0BF65633-17F7-0C68-87F1-1861EC678F92}"/>
                </a:ext>
              </a:extLst>
            </p:cNvPr>
            <p:cNvGrpSpPr/>
            <p:nvPr/>
          </p:nvGrpSpPr>
          <p:grpSpPr>
            <a:xfrm>
              <a:off x="1287263" y="399700"/>
              <a:ext cx="13013" cy="13013"/>
              <a:chOff x="0" y="0"/>
              <a:chExt cx="812800" cy="812800"/>
            </a:xfrm>
          </p:grpSpPr>
          <p:sp>
            <p:nvSpPr>
              <p:cNvPr id="363" name="Freeform 363">
                <a:extLst>
                  <a:ext uri="{FF2B5EF4-FFF2-40B4-BE49-F238E27FC236}">
                    <a16:creationId xmlns:a16="http://schemas.microsoft.com/office/drawing/2014/main" id="{FE303133-559B-FE29-1097-5EB7A26354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TextBox 364">
                <a:extLst>
                  <a:ext uri="{FF2B5EF4-FFF2-40B4-BE49-F238E27FC236}">
                    <a16:creationId xmlns:a16="http://schemas.microsoft.com/office/drawing/2014/main" id="{65919B59-21CD-32B8-6BA3-99E7D220263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5" name="Group 365">
              <a:extLst>
                <a:ext uri="{FF2B5EF4-FFF2-40B4-BE49-F238E27FC236}">
                  <a16:creationId xmlns:a16="http://schemas.microsoft.com/office/drawing/2014/main" id="{62DC267C-2F7E-97FD-804B-64AF7E1E003E}"/>
                </a:ext>
              </a:extLst>
            </p:cNvPr>
            <p:cNvGrpSpPr/>
            <p:nvPr/>
          </p:nvGrpSpPr>
          <p:grpSpPr>
            <a:xfrm>
              <a:off x="1390852" y="328554"/>
              <a:ext cx="8487" cy="8487"/>
              <a:chOff x="0" y="0"/>
              <a:chExt cx="812800" cy="812800"/>
            </a:xfrm>
          </p:grpSpPr>
          <p:sp>
            <p:nvSpPr>
              <p:cNvPr id="366" name="Freeform 366">
                <a:extLst>
                  <a:ext uri="{FF2B5EF4-FFF2-40B4-BE49-F238E27FC236}">
                    <a16:creationId xmlns:a16="http://schemas.microsoft.com/office/drawing/2014/main" id="{158482F4-9745-9456-288B-44C31BA9BB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TextBox 367">
                <a:extLst>
                  <a:ext uri="{FF2B5EF4-FFF2-40B4-BE49-F238E27FC236}">
                    <a16:creationId xmlns:a16="http://schemas.microsoft.com/office/drawing/2014/main" id="{2E60121C-B335-D7BF-CB05-AB3DF6A228F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8" name="Group 368">
              <a:extLst>
                <a:ext uri="{FF2B5EF4-FFF2-40B4-BE49-F238E27FC236}">
                  <a16:creationId xmlns:a16="http://schemas.microsoft.com/office/drawing/2014/main" id="{A9364984-DF9A-D55D-E20A-747BF9F05CC0}"/>
                </a:ext>
              </a:extLst>
            </p:cNvPr>
            <p:cNvGrpSpPr/>
            <p:nvPr/>
          </p:nvGrpSpPr>
          <p:grpSpPr>
            <a:xfrm>
              <a:off x="1436132" y="373835"/>
              <a:ext cx="8487" cy="8487"/>
              <a:chOff x="0" y="0"/>
              <a:chExt cx="812800" cy="812800"/>
            </a:xfrm>
          </p:grpSpPr>
          <p:sp>
            <p:nvSpPr>
              <p:cNvPr id="369" name="Freeform 369">
                <a:extLst>
                  <a:ext uri="{FF2B5EF4-FFF2-40B4-BE49-F238E27FC236}">
                    <a16:creationId xmlns:a16="http://schemas.microsoft.com/office/drawing/2014/main" id="{F4EA4B7C-9D2A-4C18-2E24-5AAC929A97F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TextBox 370">
                <a:extLst>
                  <a:ext uri="{FF2B5EF4-FFF2-40B4-BE49-F238E27FC236}">
                    <a16:creationId xmlns:a16="http://schemas.microsoft.com/office/drawing/2014/main" id="{8B42460E-96DE-747C-F9F5-70594396CD1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1" name="Group 371">
              <a:extLst>
                <a:ext uri="{FF2B5EF4-FFF2-40B4-BE49-F238E27FC236}">
                  <a16:creationId xmlns:a16="http://schemas.microsoft.com/office/drawing/2014/main" id="{9E33B66B-0C83-C301-6775-233EC9C25AB5}"/>
                </a:ext>
              </a:extLst>
            </p:cNvPr>
            <p:cNvGrpSpPr/>
            <p:nvPr/>
          </p:nvGrpSpPr>
          <p:grpSpPr>
            <a:xfrm>
              <a:off x="1496363" y="349220"/>
              <a:ext cx="8487" cy="8487"/>
              <a:chOff x="0" y="0"/>
              <a:chExt cx="812800" cy="812800"/>
            </a:xfrm>
          </p:grpSpPr>
          <p:sp>
            <p:nvSpPr>
              <p:cNvPr id="372" name="Freeform 372">
                <a:extLst>
                  <a:ext uri="{FF2B5EF4-FFF2-40B4-BE49-F238E27FC236}">
                    <a16:creationId xmlns:a16="http://schemas.microsoft.com/office/drawing/2014/main" id="{51AEDAF3-3CD5-CA71-6B98-B8D1A734209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TextBox 373">
                <a:extLst>
                  <a:ext uri="{FF2B5EF4-FFF2-40B4-BE49-F238E27FC236}">
                    <a16:creationId xmlns:a16="http://schemas.microsoft.com/office/drawing/2014/main" id="{E236C8A6-5069-A341-7D1F-3CED14F27D5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4" name="Group 374">
              <a:extLst>
                <a:ext uri="{FF2B5EF4-FFF2-40B4-BE49-F238E27FC236}">
                  <a16:creationId xmlns:a16="http://schemas.microsoft.com/office/drawing/2014/main" id="{DB10A7D7-464A-93A5-BFFD-CE33FF01E3E4}"/>
                </a:ext>
              </a:extLst>
            </p:cNvPr>
            <p:cNvGrpSpPr/>
            <p:nvPr/>
          </p:nvGrpSpPr>
          <p:grpSpPr>
            <a:xfrm>
              <a:off x="1596892" y="351231"/>
              <a:ext cx="8487" cy="8487"/>
              <a:chOff x="0" y="0"/>
              <a:chExt cx="812800" cy="812800"/>
            </a:xfrm>
          </p:grpSpPr>
          <p:sp>
            <p:nvSpPr>
              <p:cNvPr id="375" name="Freeform 375">
                <a:extLst>
                  <a:ext uri="{FF2B5EF4-FFF2-40B4-BE49-F238E27FC236}">
                    <a16:creationId xmlns:a16="http://schemas.microsoft.com/office/drawing/2014/main" id="{D519F512-72AC-EA19-FE15-DE78453385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TextBox 376">
                <a:extLst>
                  <a:ext uri="{FF2B5EF4-FFF2-40B4-BE49-F238E27FC236}">
                    <a16:creationId xmlns:a16="http://schemas.microsoft.com/office/drawing/2014/main" id="{DA0D99AB-5741-8F95-AF54-64EB22D6D5D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7" name="Group 377">
              <a:extLst>
                <a:ext uri="{FF2B5EF4-FFF2-40B4-BE49-F238E27FC236}">
                  <a16:creationId xmlns:a16="http://schemas.microsoft.com/office/drawing/2014/main" id="{FE4A4DBB-13A5-0EA8-855B-93CEB2C675A5}"/>
                </a:ext>
              </a:extLst>
            </p:cNvPr>
            <p:cNvGrpSpPr/>
            <p:nvPr/>
          </p:nvGrpSpPr>
          <p:grpSpPr>
            <a:xfrm>
              <a:off x="1667593" y="386013"/>
              <a:ext cx="8487" cy="8487"/>
              <a:chOff x="0" y="0"/>
              <a:chExt cx="812800" cy="812800"/>
            </a:xfrm>
          </p:grpSpPr>
          <p:sp>
            <p:nvSpPr>
              <p:cNvPr id="378" name="Freeform 378">
                <a:extLst>
                  <a:ext uri="{FF2B5EF4-FFF2-40B4-BE49-F238E27FC236}">
                    <a16:creationId xmlns:a16="http://schemas.microsoft.com/office/drawing/2014/main" id="{69075EC5-DBEB-1850-BE42-105FCC71A4E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TextBox 379">
                <a:extLst>
                  <a:ext uri="{FF2B5EF4-FFF2-40B4-BE49-F238E27FC236}">
                    <a16:creationId xmlns:a16="http://schemas.microsoft.com/office/drawing/2014/main" id="{114B6908-02E8-48E6-DF1F-F722FBEEFD7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0" name="Group 380">
              <a:extLst>
                <a:ext uri="{FF2B5EF4-FFF2-40B4-BE49-F238E27FC236}">
                  <a16:creationId xmlns:a16="http://schemas.microsoft.com/office/drawing/2014/main" id="{9B45EA18-23BC-9559-76AB-6A1B88A0F6CC}"/>
                </a:ext>
              </a:extLst>
            </p:cNvPr>
            <p:cNvGrpSpPr/>
            <p:nvPr/>
          </p:nvGrpSpPr>
          <p:grpSpPr>
            <a:xfrm>
              <a:off x="1551386" y="393476"/>
              <a:ext cx="8487" cy="8487"/>
              <a:chOff x="0" y="0"/>
              <a:chExt cx="812800" cy="812800"/>
            </a:xfrm>
          </p:grpSpPr>
          <p:sp>
            <p:nvSpPr>
              <p:cNvPr id="381" name="Freeform 381">
                <a:extLst>
                  <a:ext uri="{FF2B5EF4-FFF2-40B4-BE49-F238E27FC236}">
                    <a16:creationId xmlns:a16="http://schemas.microsoft.com/office/drawing/2014/main" id="{308E286B-40C3-9A8F-17FB-EE4C03BA087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TextBox 382">
                <a:extLst>
                  <a:ext uri="{FF2B5EF4-FFF2-40B4-BE49-F238E27FC236}">
                    <a16:creationId xmlns:a16="http://schemas.microsoft.com/office/drawing/2014/main" id="{154692AB-F668-B245-6BEF-9876377F760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3" name="Group 383">
              <a:extLst>
                <a:ext uri="{FF2B5EF4-FFF2-40B4-BE49-F238E27FC236}">
                  <a16:creationId xmlns:a16="http://schemas.microsoft.com/office/drawing/2014/main" id="{C005A6C9-D42E-B5E9-EB8B-8D94D544DE9E}"/>
                </a:ext>
              </a:extLst>
            </p:cNvPr>
            <p:cNvGrpSpPr/>
            <p:nvPr/>
          </p:nvGrpSpPr>
          <p:grpSpPr>
            <a:xfrm>
              <a:off x="1247053" y="377526"/>
              <a:ext cx="8487" cy="8487"/>
              <a:chOff x="0" y="0"/>
              <a:chExt cx="812800" cy="812800"/>
            </a:xfrm>
          </p:grpSpPr>
          <p:sp>
            <p:nvSpPr>
              <p:cNvPr id="384" name="Freeform 384">
                <a:extLst>
                  <a:ext uri="{FF2B5EF4-FFF2-40B4-BE49-F238E27FC236}">
                    <a16:creationId xmlns:a16="http://schemas.microsoft.com/office/drawing/2014/main" id="{CB95872B-B90C-6E85-48C7-6DEF71EACB3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TextBox 385">
                <a:extLst>
                  <a:ext uri="{FF2B5EF4-FFF2-40B4-BE49-F238E27FC236}">
                    <a16:creationId xmlns:a16="http://schemas.microsoft.com/office/drawing/2014/main" id="{A0D02003-945C-8792-B475-582BFA86162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6" name="Group 386">
              <a:extLst>
                <a:ext uri="{FF2B5EF4-FFF2-40B4-BE49-F238E27FC236}">
                  <a16:creationId xmlns:a16="http://schemas.microsoft.com/office/drawing/2014/main" id="{AEF976F9-8FEE-175B-4626-052414827D7F}"/>
                </a:ext>
              </a:extLst>
            </p:cNvPr>
            <p:cNvGrpSpPr/>
            <p:nvPr/>
          </p:nvGrpSpPr>
          <p:grpSpPr>
            <a:xfrm>
              <a:off x="638862" y="417033"/>
              <a:ext cx="8487" cy="8487"/>
              <a:chOff x="0" y="0"/>
              <a:chExt cx="812800" cy="812800"/>
            </a:xfrm>
          </p:grpSpPr>
          <p:sp>
            <p:nvSpPr>
              <p:cNvPr id="387" name="Freeform 387">
                <a:extLst>
                  <a:ext uri="{FF2B5EF4-FFF2-40B4-BE49-F238E27FC236}">
                    <a16:creationId xmlns:a16="http://schemas.microsoft.com/office/drawing/2014/main" id="{8E58755D-75BF-AF2A-81EB-B04B0FB5821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TextBox 388">
                <a:extLst>
                  <a:ext uri="{FF2B5EF4-FFF2-40B4-BE49-F238E27FC236}">
                    <a16:creationId xmlns:a16="http://schemas.microsoft.com/office/drawing/2014/main" id="{EC93265F-5D07-BE38-E62A-863B8B84806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9" name="Group 389">
              <a:extLst>
                <a:ext uri="{FF2B5EF4-FFF2-40B4-BE49-F238E27FC236}">
                  <a16:creationId xmlns:a16="http://schemas.microsoft.com/office/drawing/2014/main" id="{DC98CDB3-9C9D-A50C-F2CD-106FDB48A9D6}"/>
                </a:ext>
              </a:extLst>
            </p:cNvPr>
            <p:cNvGrpSpPr/>
            <p:nvPr/>
          </p:nvGrpSpPr>
          <p:grpSpPr>
            <a:xfrm>
              <a:off x="502238" y="411475"/>
              <a:ext cx="8487" cy="8487"/>
              <a:chOff x="0" y="0"/>
              <a:chExt cx="812800" cy="812800"/>
            </a:xfrm>
          </p:grpSpPr>
          <p:sp>
            <p:nvSpPr>
              <p:cNvPr id="390" name="Freeform 390">
                <a:extLst>
                  <a:ext uri="{FF2B5EF4-FFF2-40B4-BE49-F238E27FC236}">
                    <a16:creationId xmlns:a16="http://schemas.microsoft.com/office/drawing/2014/main" id="{2E2C8003-BC9E-229B-96BA-79D52D8EE53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TextBox 391">
                <a:extLst>
                  <a:ext uri="{FF2B5EF4-FFF2-40B4-BE49-F238E27FC236}">
                    <a16:creationId xmlns:a16="http://schemas.microsoft.com/office/drawing/2014/main" id="{9721EF35-BFC8-AB49-1205-03E7CA074CF8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2" name="Group 392">
              <a:extLst>
                <a:ext uri="{FF2B5EF4-FFF2-40B4-BE49-F238E27FC236}">
                  <a16:creationId xmlns:a16="http://schemas.microsoft.com/office/drawing/2014/main" id="{1A45DA92-53BE-AF53-B14B-AE7331DDC706}"/>
                </a:ext>
              </a:extLst>
            </p:cNvPr>
            <p:cNvGrpSpPr/>
            <p:nvPr/>
          </p:nvGrpSpPr>
          <p:grpSpPr>
            <a:xfrm>
              <a:off x="1358071" y="364294"/>
              <a:ext cx="8487" cy="8487"/>
              <a:chOff x="0" y="0"/>
              <a:chExt cx="812800" cy="812800"/>
            </a:xfrm>
          </p:grpSpPr>
          <p:sp>
            <p:nvSpPr>
              <p:cNvPr id="393" name="Freeform 393">
                <a:extLst>
                  <a:ext uri="{FF2B5EF4-FFF2-40B4-BE49-F238E27FC236}">
                    <a16:creationId xmlns:a16="http://schemas.microsoft.com/office/drawing/2014/main" id="{EC66A89E-CB50-A120-731A-080A6B4A865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TextBox 394">
                <a:extLst>
                  <a:ext uri="{FF2B5EF4-FFF2-40B4-BE49-F238E27FC236}">
                    <a16:creationId xmlns:a16="http://schemas.microsoft.com/office/drawing/2014/main" id="{1BC952CE-9766-F084-3789-4FF289C581B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5" name="Group 395">
              <a:extLst>
                <a:ext uri="{FF2B5EF4-FFF2-40B4-BE49-F238E27FC236}">
                  <a16:creationId xmlns:a16="http://schemas.microsoft.com/office/drawing/2014/main" id="{6BA15410-52EC-5C2F-89D3-622F6EF5CCE8}"/>
                </a:ext>
              </a:extLst>
            </p:cNvPr>
            <p:cNvGrpSpPr/>
            <p:nvPr/>
          </p:nvGrpSpPr>
          <p:grpSpPr>
            <a:xfrm>
              <a:off x="1768046" y="377526"/>
              <a:ext cx="8487" cy="8487"/>
              <a:chOff x="0" y="0"/>
              <a:chExt cx="812800" cy="812800"/>
            </a:xfrm>
          </p:grpSpPr>
          <p:sp>
            <p:nvSpPr>
              <p:cNvPr id="396" name="Freeform 396">
                <a:extLst>
                  <a:ext uri="{FF2B5EF4-FFF2-40B4-BE49-F238E27FC236}">
                    <a16:creationId xmlns:a16="http://schemas.microsoft.com/office/drawing/2014/main" id="{1613F40F-3F60-B489-DEF8-E91F0FA0D3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TextBox 397">
                <a:extLst>
                  <a:ext uri="{FF2B5EF4-FFF2-40B4-BE49-F238E27FC236}">
                    <a16:creationId xmlns:a16="http://schemas.microsoft.com/office/drawing/2014/main" id="{CE6810BB-21AE-DB11-5907-B23A7DB25B0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8" name="Group 398">
              <a:extLst>
                <a:ext uri="{FF2B5EF4-FFF2-40B4-BE49-F238E27FC236}">
                  <a16:creationId xmlns:a16="http://schemas.microsoft.com/office/drawing/2014/main" id="{4B468B50-FE32-1F46-2AC2-564F72B8E941}"/>
                </a:ext>
              </a:extLst>
            </p:cNvPr>
            <p:cNvGrpSpPr/>
            <p:nvPr/>
          </p:nvGrpSpPr>
          <p:grpSpPr>
            <a:xfrm>
              <a:off x="1000313" y="412790"/>
              <a:ext cx="8487" cy="8487"/>
              <a:chOff x="0" y="0"/>
              <a:chExt cx="812800" cy="812800"/>
            </a:xfrm>
          </p:grpSpPr>
          <p:sp>
            <p:nvSpPr>
              <p:cNvPr id="399" name="Freeform 399">
                <a:extLst>
                  <a:ext uri="{FF2B5EF4-FFF2-40B4-BE49-F238E27FC236}">
                    <a16:creationId xmlns:a16="http://schemas.microsoft.com/office/drawing/2014/main" id="{BC307109-1747-9220-A5A6-DB6E71090E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TextBox 400">
                <a:extLst>
                  <a:ext uri="{FF2B5EF4-FFF2-40B4-BE49-F238E27FC236}">
                    <a16:creationId xmlns:a16="http://schemas.microsoft.com/office/drawing/2014/main" id="{A6960BFA-C35D-FAE7-BFBB-F3CEE48D2DF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1" name="Group 401">
              <a:extLst>
                <a:ext uri="{FF2B5EF4-FFF2-40B4-BE49-F238E27FC236}">
                  <a16:creationId xmlns:a16="http://schemas.microsoft.com/office/drawing/2014/main" id="{3EEDD765-1EFB-4DC5-9AE7-A44D4CBF15C7}"/>
                </a:ext>
              </a:extLst>
            </p:cNvPr>
            <p:cNvGrpSpPr/>
            <p:nvPr/>
          </p:nvGrpSpPr>
          <p:grpSpPr>
            <a:xfrm rot="-156438">
              <a:off x="436993" y="278181"/>
              <a:ext cx="114634" cy="78345"/>
              <a:chOff x="0" y="0"/>
              <a:chExt cx="120203" cy="82151"/>
            </a:xfrm>
          </p:grpSpPr>
          <p:sp>
            <p:nvSpPr>
              <p:cNvPr id="402" name="Freeform 402">
                <a:extLst>
                  <a:ext uri="{FF2B5EF4-FFF2-40B4-BE49-F238E27FC236}">
                    <a16:creationId xmlns:a16="http://schemas.microsoft.com/office/drawing/2014/main" id="{ABE4C800-0308-431D-8240-0C1A6CBC62F6}"/>
                  </a:ext>
                </a:extLst>
              </p:cNvPr>
              <p:cNvSpPr/>
              <p:nvPr/>
            </p:nvSpPr>
            <p:spPr>
              <a:xfrm>
                <a:off x="0" y="0"/>
                <a:ext cx="120203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20203" h="82151">
                    <a:moveTo>
                      <a:pt x="41076" y="0"/>
                    </a:moveTo>
                    <a:lnTo>
                      <a:pt x="79127" y="0"/>
                    </a:lnTo>
                    <a:cubicBezTo>
                      <a:pt x="90021" y="0"/>
                      <a:pt x="100469" y="4328"/>
                      <a:pt x="108172" y="12031"/>
                    </a:cubicBezTo>
                    <a:cubicBezTo>
                      <a:pt x="115875" y="19734"/>
                      <a:pt x="120203" y="30182"/>
                      <a:pt x="120203" y="41076"/>
                    </a:cubicBezTo>
                    <a:lnTo>
                      <a:pt x="120203" y="41076"/>
                    </a:lnTo>
                    <a:cubicBezTo>
                      <a:pt x="120203" y="63761"/>
                      <a:pt x="101813" y="82151"/>
                      <a:pt x="79127" y="82151"/>
                    </a:cubicBezTo>
                    <a:lnTo>
                      <a:pt x="41076" y="82151"/>
                    </a:lnTo>
                    <a:cubicBezTo>
                      <a:pt x="18390" y="82151"/>
                      <a:pt x="0" y="63761"/>
                      <a:pt x="0" y="41076"/>
                    </a:cubicBezTo>
                    <a:lnTo>
                      <a:pt x="0" y="41076"/>
                    </a:lnTo>
                    <a:cubicBezTo>
                      <a:pt x="0" y="18390"/>
                      <a:pt x="18390" y="0"/>
                      <a:pt x="4107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TextBox 403">
                <a:extLst>
                  <a:ext uri="{FF2B5EF4-FFF2-40B4-BE49-F238E27FC236}">
                    <a16:creationId xmlns:a16="http://schemas.microsoft.com/office/drawing/2014/main" id="{EB77FD59-83C6-3E14-3C97-A3FC388B675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0203" cy="129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4" name="Group 404">
              <a:extLst>
                <a:ext uri="{FF2B5EF4-FFF2-40B4-BE49-F238E27FC236}">
                  <a16:creationId xmlns:a16="http://schemas.microsoft.com/office/drawing/2014/main" id="{81924DA0-70D6-E108-1270-556E024A7A03}"/>
                </a:ext>
              </a:extLst>
            </p:cNvPr>
            <p:cNvGrpSpPr/>
            <p:nvPr/>
          </p:nvGrpSpPr>
          <p:grpSpPr>
            <a:xfrm rot="-554446">
              <a:off x="446587" y="335027"/>
              <a:ext cx="72163" cy="25617"/>
              <a:chOff x="0" y="0"/>
              <a:chExt cx="166409" cy="59074"/>
            </a:xfrm>
          </p:grpSpPr>
          <p:sp>
            <p:nvSpPr>
              <p:cNvPr id="405" name="Freeform 405">
                <a:extLst>
                  <a:ext uri="{FF2B5EF4-FFF2-40B4-BE49-F238E27FC236}">
                    <a16:creationId xmlns:a16="http://schemas.microsoft.com/office/drawing/2014/main" id="{A75472E4-F4DD-2E84-861A-0BB3BB813867}"/>
                  </a:ext>
                </a:extLst>
              </p:cNvPr>
              <p:cNvSpPr/>
              <p:nvPr/>
            </p:nvSpPr>
            <p:spPr>
              <a:xfrm>
                <a:off x="0" y="0"/>
                <a:ext cx="166409" cy="59074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59074">
                    <a:moveTo>
                      <a:pt x="83205" y="0"/>
                    </a:moveTo>
                    <a:cubicBezTo>
                      <a:pt x="37252" y="0"/>
                      <a:pt x="0" y="13224"/>
                      <a:pt x="0" y="29537"/>
                    </a:cubicBezTo>
                    <a:cubicBezTo>
                      <a:pt x="0" y="45850"/>
                      <a:pt x="37252" y="59074"/>
                      <a:pt x="83205" y="59074"/>
                    </a:cubicBezTo>
                    <a:cubicBezTo>
                      <a:pt x="129157" y="59074"/>
                      <a:pt x="166409" y="45850"/>
                      <a:pt x="166409" y="29537"/>
                    </a:cubicBezTo>
                    <a:cubicBezTo>
                      <a:pt x="166409" y="13224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TextBox 406">
                <a:extLst>
                  <a:ext uri="{FF2B5EF4-FFF2-40B4-BE49-F238E27FC236}">
                    <a16:creationId xmlns:a16="http://schemas.microsoft.com/office/drawing/2014/main" id="{C945681F-4842-2C06-F5D5-914285741ADF}"/>
                  </a:ext>
                </a:extLst>
              </p:cNvPr>
              <p:cNvSpPr txBox="1"/>
              <p:nvPr/>
            </p:nvSpPr>
            <p:spPr>
              <a:xfrm>
                <a:off x="15601" y="-42087"/>
                <a:ext cx="135207" cy="9562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7" name="Group 407">
              <a:extLst>
                <a:ext uri="{FF2B5EF4-FFF2-40B4-BE49-F238E27FC236}">
                  <a16:creationId xmlns:a16="http://schemas.microsoft.com/office/drawing/2014/main" id="{652640FF-A717-6A06-7202-D02D8842450F}"/>
                </a:ext>
              </a:extLst>
            </p:cNvPr>
            <p:cNvGrpSpPr/>
            <p:nvPr/>
          </p:nvGrpSpPr>
          <p:grpSpPr>
            <a:xfrm rot="522875">
              <a:off x="438179" y="274550"/>
              <a:ext cx="111429" cy="75915"/>
              <a:chOff x="0" y="0"/>
              <a:chExt cx="1168988" cy="796414"/>
            </a:xfrm>
          </p:grpSpPr>
          <p:sp>
            <p:nvSpPr>
              <p:cNvPr id="408" name="Freeform 408">
                <a:extLst>
                  <a:ext uri="{FF2B5EF4-FFF2-40B4-BE49-F238E27FC236}">
                    <a16:creationId xmlns:a16="http://schemas.microsoft.com/office/drawing/2014/main" id="{127E218F-9132-CCE7-61B7-BEBD07D8690A}"/>
                  </a:ext>
                </a:extLst>
              </p:cNvPr>
              <p:cNvSpPr/>
              <p:nvPr/>
            </p:nvSpPr>
            <p:spPr>
              <a:xfrm>
                <a:off x="0" y="0"/>
                <a:ext cx="1168988" cy="796414"/>
              </a:xfrm>
              <a:custGeom>
                <a:avLst/>
                <a:gdLst/>
                <a:ahLst/>
                <a:cxnLst/>
                <a:rect l="l" t="t" r="r" b="b"/>
                <a:pathLst>
                  <a:path w="1168988" h="796414">
                    <a:moveTo>
                      <a:pt x="584494" y="0"/>
                    </a:moveTo>
                    <a:cubicBezTo>
                      <a:pt x="261687" y="0"/>
                      <a:pt x="0" y="178283"/>
                      <a:pt x="0" y="398207"/>
                    </a:cubicBezTo>
                    <a:cubicBezTo>
                      <a:pt x="0" y="618130"/>
                      <a:pt x="261687" y="796414"/>
                      <a:pt x="584494" y="796414"/>
                    </a:cubicBezTo>
                    <a:cubicBezTo>
                      <a:pt x="907301" y="796414"/>
                      <a:pt x="1168988" y="618130"/>
                      <a:pt x="1168988" y="398207"/>
                    </a:cubicBezTo>
                    <a:cubicBezTo>
                      <a:pt x="1168988" y="178283"/>
                      <a:pt x="907301" y="0"/>
                      <a:pt x="5844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TextBox 409">
                <a:extLst>
                  <a:ext uri="{FF2B5EF4-FFF2-40B4-BE49-F238E27FC236}">
                    <a16:creationId xmlns:a16="http://schemas.microsoft.com/office/drawing/2014/main" id="{D83C9750-07D8-498B-33FA-63C8EF0FAECD}"/>
                  </a:ext>
                </a:extLst>
              </p:cNvPr>
              <p:cNvSpPr txBox="1"/>
              <p:nvPr/>
            </p:nvSpPr>
            <p:spPr>
              <a:xfrm>
                <a:off x="109593" y="27039"/>
                <a:ext cx="949803" cy="694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0" name="Group 410">
              <a:extLst>
                <a:ext uri="{FF2B5EF4-FFF2-40B4-BE49-F238E27FC236}">
                  <a16:creationId xmlns:a16="http://schemas.microsoft.com/office/drawing/2014/main" id="{21CC419B-247E-ED3B-1EBB-FBB19016D1B3}"/>
                </a:ext>
              </a:extLst>
            </p:cNvPr>
            <p:cNvGrpSpPr/>
            <p:nvPr/>
          </p:nvGrpSpPr>
          <p:grpSpPr>
            <a:xfrm rot="5246704">
              <a:off x="426256" y="318332"/>
              <a:ext cx="52116" cy="28199"/>
              <a:chOff x="0" y="0"/>
              <a:chExt cx="166409" cy="90041"/>
            </a:xfrm>
          </p:grpSpPr>
          <p:sp>
            <p:nvSpPr>
              <p:cNvPr id="411" name="Freeform 411">
                <a:extLst>
                  <a:ext uri="{FF2B5EF4-FFF2-40B4-BE49-F238E27FC236}">
                    <a16:creationId xmlns:a16="http://schemas.microsoft.com/office/drawing/2014/main" id="{6A3E3EBC-C802-C9CD-D3D1-960C7A584580}"/>
                  </a:ext>
                </a:extLst>
              </p:cNvPr>
              <p:cNvSpPr/>
              <p:nvPr/>
            </p:nvSpPr>
            <p:spPr>
              <a:xfrm>
                <a:off x="0" y="0"/>
                <a:ext cx="166409" cy="90041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90041">
                    <a:moveTo>
                      <a:pt x="83205" y="0"/>
                    </a:moveTo>
                    <a:cubicBezTo>
                      <a:pt x="37252" y="0"/>
                      <a:pt x="0" y="20156"/>
                      <a:pt x="0" y="45021"/>
                    </a:cubicBezTo>
                    <a:cubicBezTo>
                      <a:pt x="0" y="69885"/>
                      <a:pt x="37252" y="90041"/>
                      <a:pt x="83205" y="90041"/>
                    </a:cubicBezTo>
                    <a:cubicBezTo>
                      <a:pt x="129157" y="90041"/>
                      <a:pt x="166409" y="69885"/>
                      <a:pt x="166409" y="45021"/>
                    </a:cubicBezTo>
                    <a:cubicBezTo>
                      <a:pt x="166409" y="20156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TextBox 412">
                <a:extLst>
                  <a:ext uri="{FF2B5EF4-FFF2-40B4-BE49-F238E27FC236}">
                    <a16:creationId xmlns:a16="http://schemas.microsoft.com/office/drawing/2014/main" id="{DB3F235A-8270-E9E8-76A5-CA097E4CB332}"/>
                  </a:ext>
                </a:extLst>
              </p:cNvPr>
              <p:cNvSpPr txBox="1"/>
              <p:nvPr/>
            </p:nvSpPr>
            <p:spPr>
              <a:xfrm>
                <a:off x="15601" y="-39184"/>
                <a:ext cx="135207" cy="12078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3" name="Group 413">
              <a:extLst>
                <a:ext uri="{FF2B5EF4-FFF2-40B4-BE49-F238E27FC236}">
                  <a16:creationId xmlns:a16="http://schemas.microsoft.com/office/drawing/2014/main" id="{626A1422-7F13-1406-ABDF-1A787E37E844}"/>
                </a:ext>
              </a:extLst>
            </p:cNvPr>
            <p:cNvGrpSpPr/>
            <p:nvPr/>
          </p:nvGrpSpPr>
          <p:grpSpPr>
            <a:xfrm rot="-927086">
              <a:off x="448087" y="345940"/>
              <a:ext cx="219527" cy="16277"/>
              <a:chOff x="0" y="0"/>
              <a:chExt cx="1160858" cy="86072"/>
            </a:xfrm>
          </p:grpSpPr>
          <p:sp>
            <p:nvSpPr>
              <p:cNvPr id="414" name="Freeform 414">
                <a:extLst>
                  <a:ext uri="{FF2B5EF4-FFF2-40B4-BE49-F238E27FC236}">
                    <a16:creationId xmlns:a16="http://schemas.microsoft.com/office/drawing/2014/main" id="{9E8B289D-4B8E-1863-28AA-34848E64F8EC}"/>
                  </a:ext>
                </a:extLst>
              </p:cNvPr>
              <p:cNvSpPr/>
              <p:nvPr/>
            </p:nvSpPr>
            <p:spPr>
              <a:xfrm>
                <a:off x="0" y="0"/>
                <a:ext cx="1160858" cy="86072"/>
              </a:xfrm>
              <a:custGeom>
                <a:avLst/>
                <a:gdLst/>
                <a:ahLst/>
                <a:cxnLst/>
                <a:rect l="l" t="t" r="r" b="b"/>
                <a:pathLst>
                  <a:path w="1160858" h="86072">
                    <a:moveTo>
                      <a:pt x="580429" y="0"/>
                    </a:moveTo>
                    <a:cubicBezTo>
                      <a:pt x="259867" y="0"/>
                      <a:pt x="0" y="19268"/>
                      <a:pt x="0" y="43036"/>
                    </a:cubicBezTo>
                    <a:cubicBezTo>
                      <a:pt x="0" y="66804"/>
                      <a:pt x="259867" y="86072"/>
                      <a:pt x="580429" y="86072"/>
                    </a:cubicBezTo>
                    <a:cubicBezTo>
                      <a:pt x="900991" y="86072"/>
                      <a:pt x="1160858" y="66804"/>
                      <a:pt x="1160858" y="43036"/>
                    </a:cubicBezTo>
                    <a:cubicBezTo>
                      <a:pt x="1160858" y="19268"/>
                      <a:pt x="900991" y="0"/>
                      <a:pt x="580429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TextBox 415">
                <a:extLst>
                  <a:ext uri="{FF2B5EF4-FFF2-40B4-BE49-F238E27FC236}">
                    <a16:creationId xmlns:a16="http://schemas.microsoft.com/office/drawing/2014/main" id="{CC465F07-161E-1C0B-EB8C-94A08569C026}"/>
                  </a:ext>
                </a:extLst>
              </p:cNvPr>
              <p:cNvSpPr txBox="1"/>
              <p:nvPr/>
            </p:nvSpPr>
            <p:spPr>
              <a:xfrm>
                <a:off x="108830" y="-39556"/>
                <a:ext cx="943197" cy="117559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6" name="Group 416">
              <a:extLst>
                <a:ext uri="{FF2B5EF4-FFF2-40B4-BE49-F238E27FC236}">
                  <a16:creationId xmlns:a16="http://schemas.microsoft.com/office/drawing/2014/main" id="{CB2A4FDA-1E69-E1AB-A5C2-4CC72821D2D8}"/>
                </a:ext>
              </a:extLst>
            </p:cNvPr>
            <p:cNvGrpSpPr/>
            <p:nvPr/>
          </p:nvGrpSpPr>
          <p:grpSpPr>
            <a:xfrm>
              <a:off x="788869" y="495987"/>
              <a:ext cx="13013" cy="16277"/>
              <a:chOff x="0" y="0"/>
              <a:chExt cx="812800" cy="1016657"/>
            </a:xfrm>
          </p:grpSpPr>
          <p:sp>
            <p:nvSpPr>
              <p:cNvPr id="417" name="Freeform 417">
                <a:extLst>
                  <a:ext uri="{FF2B5EF4-FFF2-40B4-BE49-F238E27FC236}">
                    <a16:creationId xmlns:a16="http://schemas.microsoft.com/office/drawing/2014/main" id="{7E27868D-15C7-8C29-7236-538ED0427BC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TextBox 418">
                <a:extLst>
                  <a:ext uri="{FF2B5EF4-FFF2-40B4-BE49-F238E27FC236}">
                    <a16:creationId xmlns:a16="http://schemas.microsoft.com/office/drawing/2014/main" id="{725B7B92-7428-4540-735A-30948E54D865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9" name="Group 419">
              <a:extLst>
                <a:ext uri="{FF2B5EF4-FFF2-40B4-BE49-F238E27FC236}">
                  <a16:creationId xmlns:a16="http://schemas.microsoft.com/office/drawing/2014/main" id="{50C1913A-C5B8-E5C5-3E3F-F9889058D430}"/>
                </a:ext>
              </a:extLst>
            </p:cNvPr>
            <p:cNvGrpSpPr/>
            <p:nvPr/>
          </p:nvGrpSpPr>
          <p:grpSpPr>
            <a:xfrm>
              <a:off x="918628" y="486278"/>
              <a:ext cx="21654" cy="16277"/>
              <a:chOff x="0" y="0"/>
              <a:chExt cx="812800" cy="610972"/>
            </a:xfrm>
          </p:grpSpPr>
          <p:sp>
            <p:nvSpPr>
              <p:cNvPr id="420" name="Freeform 420">
                <a:extLst>
                  <a:ext uri="{FF2B5EF4-FFF2-40B4-BE49-F238E27FC236}">
                    <a16:creationId xmlns:a16="http://schemas.microsoft.com/office/drawing/2014/main" id="{43BC26BC-2421-AEE6-1B2A-8BF68AC5314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109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0972">
                    <a:moveTo>
                      <a:pt x="406400" y="0"/>
                    </a:moveTo>
                    <a:cubicBezTo>
                      <a:pt x="181951" y="0"/>
                      <a:pt x="0" y="136771"/>
                      <a:pt x="0" y="305486"/>
                    </a:cubicBezTo>
                    <a:cubicBezTo>
                      <a:pt x="0" y="474201"/>
                      <a:pt x="181951" y="610972"/>
                      <a:pt x="406400" y="610972"/>
                    </a:cubicBezTo>
                    <a:cubicBezTo>
                      <a:pt x="630849" y="610972"/>
                      <a:pt x="812800" y="474201"/>
                      <a:pt x="812800" y="305486"/>
                    </a:cubicBezTo>
                    <a:cubicBezTo>
                      <a:pt x="812800" y="1367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TextBox 421">
                <a:extLst>
                  <a:ext uri="{FF2B5EF4-FFF2-40B4-BE49-F238E27FC236}">
                    <a16:creationId xmlns:a16="http://schemas.microsoft.com/office/drawing/2014/main" id="{08FC3C80-782E-B0DF-A9A1-A26E30422455}"/>
                  </a:ext>
                </a:extLst>
              </p:cNvPr>
              <p:cNvSpPr txBox="1"/>
              <p:nvPr/>
            </p:nvSpPr>
            <p:spPr>
              <a:xfrm>
                <a:off x="76200" y="9654"/>
                <a:ext cx="660400" cy="54403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2" name="Group 422">
              <a:extLst>
                <a:ext uri="{FF2B5EF4-FFF2-40B4-BE49-F238E27FC236}">
                  <a16:creationId xmlns:a16="http://schemas.microsoft.com/office/drawing/2014/main" id="{5BEBFFA2-A166-352B-4D40-37CBD2198671}"/>
                </a:ext>
              </a:extLst>
            </p:cNvPr>
            <p:cNvGrpSpPr/>
            <p:nvPr/>
          </p:nvGrpSpPr>
          <p:grpSpPr>
            <a:xfrm>
              <a:off x="920968" y="462074"/>
              <a:ext cx="8487" cy="16277"/>
              <a:chOff x="0" y="0"/>
              <a:chExt cx="812800" cy="1558836"/>
            </a:xfrm>
          </p:grpSpPr>
          <p:sp>
            <p:nvSpPr>
              <p:cNvPr id="423" name="Freeform 423">
                <a:extLst>
                  <a:ext uri="{FF2B5EF4-FFF2-40B4-BE49-F238E27FC236}">
                    <a16:creationId xmlns:a16="http://schemas.microsoft.com/office/drawing/2014/main" id="{2BE9508E-87D2-6077-677F-62538A4C38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TextBox 424">
                <a:extLst>
                  <a:ext uri="{FF2B5EF4-FFF2-40B4-BE49-F238E27FC236}">
                    <a16:creationId xmlns:a16="http://schemas.microsoft.com/office/drawing/2014/main" id="{E2E1BBFA-E620-ED02-8DA5-8D65E049B720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5" name="Group 425">
              <a:extLst>
                <a:ext uri="{FF2B5EF4-FFF2-40B4-BE49-F238E27FC236}">
                  <a16:creationId xmlns:a16="http://schemas.microsoft.com/office/drawing/2014/main" id="{729F31B1-3F8C-43E1-3810-F5E7AF51EA14}"/>
                </a:ext>
              </a:extLst>
            </p:cNvPr>
            <p:cNvGrpSpPr/>
            <p:nvPr/>
          </p:nvGrpSpPr>
          <p:grpSpPr>
            <a:xfrm>
              <a:off x="669477" y="505962"/>
              <a:ext cx="8487" cy="16277"/>
              <a:chOff x="0" y="0"/>
              <a:chExt cx="812800" cy="1558836"/>
            </a:xfrm>
          </p:grpSpPr>
          <p:sp>
            <p:nvSpPr>
              <p:cNvPr id="426" name="Freeform 426">
                <a:extLst>
                  <a:ext uri="{FF2B5EF4-FFF2-40B4-BE49-F238E27FC236}">
                    <a16:creationId xmlns:a16="http://schemas.microsoft.com/office/drawing/2014/main" id="{8E41D377-5A88-8A2C-83AD-9A8902A06F3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TextBox 427">
                <a:extLst>
                  <a:ext uri="{FF2B5EF4-FFF2-40B4-BE49-F238E27FC236}">
                    <a16:creationId xmlns:a16="http://schemas.microsoft.com/office/drawing/2014/main" id="{06127C4C-641B-EC3B-A6E8-2D1D91C8F677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8" name="Group 428">
              <a:extLst>
                <a:ext uri="{FF2B5EF4-FFF2-40B4-BE49-F238E27FC236}">
                  <a16:creationId xmlns:a16="http://schemas.microsoft.com/office/drawing/2014/main" id="{33F19A99-B31A-04A7-520B-E51DFA7F1E8D}"/>
                </a:ext>
              </a:extLst>
            </p:cNvPr>
            <p:cNvGrpSpPr/>
            <p:nvPr/>
          </p:nvGrpSpPr>
          <p:grpSpPr>
            <a:xfrm>
              <a:off x="743560" y="476772"/>
              <a:ext cx="8487" cy="16277"/>
              <a:chOff x="0" y="0"/>
              <a:chExt cx="812800" cy="1558836"/>
            </a:xfrm>
          </p:grpSpPr>
          <p:sp>
            <p:nvSpPr>
              <p:cNvPr id="429" name="Freeform 429">
                <a:extLst>
                  <a:ext uri="{FF2B5EF4-FFF2-40B4-BE49-F238E27FC236}">
                    <a16:creationId xmlns:a16="http://schemas.microsoft.com/office/drawing/2014/main" id="{E9E605F7-73D9-0397-3165-66D31F1C4BE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TextBox 430">
                <a:extLst>
                  <a:ext uri="{FF2B5EF4-FFF2-40B4-BE49-F238E27FC236}">
                    <a16:creationId xmlns:a16="http://schemas.microsoft.com/office/drawing/2014/main" id="{8D31228F-923A-1F81-4057-2F3A3B01CD06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1" name="Group 431">
              <a:extLst>
                <a:ext uri="{FF2B5EF4-FFF2-40B4-BE49-F238E27FC236}">
                  <a16:creationId xmlns:a16="http://schemas.microsoft.com/office/drawing/2014/main" id="{8BFD3852-C8F4-2419-32F0-2D7E6F7B43D1}"/>
                </a:ext>
              </a:extLst>
            </p:cNvPr>
            <p:cNvGrpSpPr/>
            <p:nvPr/>
          </p:nvGrpSpPr>
          <p:grpSpPr>
            <a:xfrm>
              <a:off x="831094" y="477331"/>
              <a:ext cx="8487" cy="16277"/>
              <a:chOff x="0" y="0"/>
              <a:chExt cx="812800" cy="1558836"/>
            </a:xfrm>
          </p:grpSpPr>
          <p:sp>
            <p:nvSpPr>
              <p:cNvPr id="432" name="Freeform 432">
                <a:extLst>
                  <a:ext uri="{FF2B5EF4-FFF2-40B4-BE49-F238E27FC236}">
                    <a16:creationId xmlns:a16="http://schemas.microsoft.com/office/drawing/2014/main" id="{5A8D5630-4C46-DC8E-82B8-A3E6860E57C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TextBox 433">
                <a:extLst>
                  <a:ext uri="{FF2B5EF4-FFF2-40B4-BE49-F238E27FC236}">
                    <a16:creationId xmlns:a16="http://schemas.microsoft.com/office/drawing/2014/main" id="{FEEDDABD-BCCA-2F17-C7C6-E8849562E8CD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4" name="Group 434">
              <a:extLst>
                <a:ext uri="{FF2B5EF4-FFF2-40B4-BE49-F238E27FC236}">
                  <a16:creationId xmlns:a16="http://schemas.microsoft.com/office/drawing/2014/main" id="{D95D4AEC-45FC-9933-2849-2093B239BCEF}"/>
                </a:ext>
              </a:extLst>
            </p:cNvPr>
            <p:cNvGrpSpPr/>
            <p:nvPr/>
          </p:nvGrpSpPr>
          <p:grpSpPr>
            <a:xfrm>
              <a:off x="999530" y="472138"/>
              <a:ext cx="8487" cy="16277"/>
              <a:chOff x="0" y="0"/>
              <a:chExt cx="812800" cy="1558836"/>
            </a:xfrm>
          </p:grpSpPr>
          <p:sp>
            <p:nvSpPr>
              <p:cNvPr id="435" name="Freeform 435">
                <a:extLst>
                  <a:ext uri="{FF2B5EF4-FFF2-40B4-BE49-F238E27FC236}">
                    <a16:creationId xmlns:a16="http://schemas.microsoft.com/office/drawing/2014/main" id="{834B7050-2130-4807-0D0C-D964760BF46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TextBox 436">
                <a:extLst>
                  <a:ext uri="{FF2B5EF4-FFF2-40B4-BE49-F238E27FC236}">
                    <a16:creationId xmlns:a16="http://schemas.microsoft.com/office/drawing/2014/main" id="{0EB6CF0A-FD92-6F04-3C5A-F1BF718D49FC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7" name="Group 437">
              <a:extLst>
                <a:ext uri="{FF2B5EF4-FFF2-40B4-BE49-F238E27FC236}">
                  <a16:creationId xmlns:a16="http://schemas.microsoft.com/office/drawing/2014/main" id="{4D0E9A29-2BAD-6568-1D38-1EE44F081035}"/>
                </a:ext>
              </a:extLst>
            </p:cNvPr>
            <p:cNvGrpSpPr/>
            <p:nvPr/>
          </p:nvGrpSpPr>
          <p:grpSpPr>
            <a:xfrm>
              <a:off x="1051568" y="453707"/>
              <a:ext cx="8487" cy="16277"/>
              <a:chOff x="0" y="0"/>
              <a:chExt cx="812800" cy="1558836"/>
            </a:xfrm>
          </p:grpSpPr>
          <p:sp>
            <p:nvSpPr>
              <p:cNvPr id="438" name="Freeform 438">
                <a:extLst>
                  <a:ext uri="{FF2B5EF4-FFF2-40B4-BE49-F238E27FC236}">
                    <a16:creationId xmlns:a16="http://schemas.microsoft.com/office/drawing/2014/main" id="{FEE0483B-5FA4-76E1-1FE0-C7E237617A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TextBox 439">
                <a:extLst>
                  <a:ext uri="{FF2B5EF4-FFF2-40B4-BE49-F238E27FC236}">
                    <a16:creationId xmlns:a16="http://schemas.microsoft.com/office/drawing/2014/main" id="{90334E8E-A56A-2FAC-867E-85B5E8F47AB4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0" name="Group 440">
              <a:extLst>
                <a:ext uri="{FF2B5EF4-FFF2-40B4-BE49-F238E27FC236}">
                  <a16:creationId xmlns:a16="http://schemas.microsoft.com/office/drawing/2014/main" id="{F9690ABF-A25C-CE37-6A27-62E282961A39}"/>
                </a:ext>
              </a:extLst>
            </p:cNvPr>
            <p:cNvGrpSpPr/>
            <p:nvPr/>
          </p:nvGrpSpPr>
          <p:grpSpPr>
            <a:xfrm>
              <a:off x="604703" y="505962"/>
              <a:ext cx="8487" cy="16277"/>
              <a:chOff x="0" y="0"/>
              <a:chExt cx="812800" cy="1558836"/>
            </a:xfrm>
          </p:grpSpPr>
          <p:sp>
            <p:nvSpPr>
              <p:cNvPr id="441" name="Freeform 441">
                <a:extLst>
                  <a:ext uri="{FF2B5EF4-FFF2-40B4-BE49-F238E27FC236}">
                    <a16:creationId xmlns:a16="http://schemas.microsoft.com/office/drawing/2014/main" id="{631C4B95-D7CE-8A43-C3A8-A51F7834CE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TextBox 442">
                <a:extLst>
                  <a:ext uri="{FF2B5EF4-FFF2-40B4-BE49-F238E27FC236}">
                    <a16:creationId xmlns:a16="http://schemas.microsoft.com/office/drawing/2014/main" id="{B61411F2-E227-CC30-2B6E-95330F92B7FF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3" name="Group 443">
              <a:extLst>
                <a:ext uri="{FF2B5EF4-FFF2-40B4-BE49-F238E27FC236}">
                  <a16:creationId xmlns:a16="http://schemas.microsoft.com/office/drawing/2014/main" id="{A824E2CC-EE09-19E1-BE4B-EE1E46D10C9B}"/>
                </a:ext>
              </a:extLst>
            </p:cNvPr>
            <p:cNvGrpSpPr/>
            <p:nvPr/>
          </p:nvGrpSpPr>
          <p:grpSpPr>
            <a:xfrm>
              <a:off x="1096848" y="472698"/>
              <a:ext cx="8487" cy="16277"/>
              <a:chOff x="0" y="0"/>
              <a:chExt cx="812800" cy="1558836"/>
            </a:xfrm>
          </p:grpSpPr>
          <p:sp>
            <p:nvSpPr>
              <p:cNvPr id="444" name="Freeform 444">
                <a:extLst>
                  <a:ext uri="{FF2B5EF4-FFF2-40B4-BE49-F238E27FC236}">
                    <a16:creationId xmlns:a16="http://schemas.microsoft.com/office/drawing/2014/main" id="{62F6AEB6-A2AD-DB87-E126-422AB36F4C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TextBox 445">
                <a:extLst>
                  <a:ext uri="{FF2B5EF4-FFF2-40B4-BE49-F238E27FC236}">
                    <a16:creationId xmlns:a16="http://schemas.microsoft.com/office/drawing/2014/main" id="{9E84ED54-B1F1-3115-3648-BA9F0FC623AD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6" name="Group 446">
              <a:extLst>
                <a:ext uri="{FF2B5EF4-FFF2-40B4-BE49-F238E27FC236}">
                  <a16:creationId xmlns:a16="http://schemas.microsoft.com/office/drawing/2014/main" id="{D3530782-8B28-9F46-9A11-557F89FED803}"/>
                </a:ext>
              </a:extLst>
            </p:cNvPr>
            <p:cNvGrpSpPr/>
            <p:nvPr/>
          </p:nvGrpSpPr>
          <p:grpSpPr>
            <a:xfrm>
              <a:off x="859911" y="501037"/>
              <a:ext cx="13013" cy="16277"/>
              <a:chOff x="0" y="0"/>
              <a:chExt cx="812800" cy="1016657"/>
            </a:xfrm>
          </p:grpSpPr>
          <p:sp>
            <p:nvSpPr>
              <p:cNvPr id="447" name="Freeform 447">
                <a:extLst>
                  <a:ext uri="{FF2B5EF4-FFF2-40B4-BE49-F238E27FC236}">
                    <a16:creationId xmlns:a16="http://schemas.microsoft.com/office/drawing/2014/main" id="{AACBCF3E-9035-1D56-6793-5D031F53871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TextBox 448">
                <a:extLst>
                  <a:ext uri="{FF2B5EF4-FFF2-40B4-BE49-F238E27FC236}">
                    <a16:creationId xmlns:a16="http://schemas.microsoft.com/office/drawing/2014/main" id="{5B682F14-9250-22E2-507F-44CA664970F0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9" name="Group 449">
              <a:extLst>
                <a:ext uri="{FF2B5EF4-FFF2-40B4-BE49-F238E27FC236}">
                  <a16:creationId xmlns:a16="http://schemas.microsoft.com/office/drawing/2014/main" id="{6A8D0F88-1CD9-9D3F-E858-B13FB524260C}"/>
                </a:ext>
              </a:extLst>
            </p:cNvPr>
            <p:cNvGrpSpPr/>
            <p:nvPr/>
          </p:nvGrpSpPr>
          <p:grpSpPr>
            <a:xfrm>
              <a:off x="1180952" y="459758"/>
              <a:ext cx="13013" cy="16277"/>
              <a:chOff x="0" y="0"/>
              <a:chExt cx="812800" cy="1016657"/>
            </a:xfrm>
          </p:grpSpPr>
          <p:sp>
            <p:nvSpPr>
              <p:cNvPr id="450" name="Freeform 450">
                <a:extLst>
                  <a:ext uri="{FF2B5EF4-FFF2-40B4-BE49-F238E27FC236}">
                    <a16:creationId xmlns:a16="http://schemas.microsoft.com/office/drawing/2014/main" id="{C4B1D0E3-2BDF-AF6D-9E59-95246C9A51E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TextBox 451">
                <a:extLst>
                  <a:ext uri="{FF2B5EF4-FFF2-40B4-BE49-F238E27FC236}">
                    <a16:creationId xmlns:a16="http://schemas.microsoft.com/office/drawing/2014/main" id="{E22B0DFC-AB0E-DAAE-5D95-3D643E495EA2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2" name="Group 452">
              <a:extLst>
                <a:ext uri="{FF2B5EF4-FFF2-40B4-BE49-F238E27FC236}">
                  <a16:creationId xmlns:a16="http://schemas.microsoft.com/office/drawing/2014/main" id="{A9D98493-0EE1-8481-0D7C-F87D86CB194A}"/>
                </a:ext>
              </a:extLst>
            </p:cNvPr>
            <p:cNvGrpSpPr/>
            <p:nvPr/>
          </p:nvGrpSpPr>
          <p:grpSpPr>
            <a:xfrm>
              <a:off x="1315382" y="478008"/>
              <a:ext cx="13013" cy="16277"/>
              <a:chOff x="0" y="0"/>
              <a:chExt cx="812800" cy="1016657"/>
            </a:xfrm>
          </p:grpSpPr>
          <p:sp>
            <p:nvSpPr>
              <p:cNvPr id="453" name="Freeform 453">
                <a:extLst>
                  <a:ext uri="{FF2B5EF4-FFF2-40B4-BE49-F238E27FC236}">
                    <a16:creationId xmlns:a16="http://schemas.microsoft.com/office/drawing/2014/main" id="{4B46DD83-0CF9-B6D5-B56D-0342C3B0B2B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TextBox 454">
                <a:extLst>
                  <a:ext uri="{FF2B5EF4-FFF2-40B4-BE49-F238E27FC236}">
                    <a16:creationId xmlns:a16="http://schemas.microsoft.com/office/drawing/2014/main" id="{99B120B4-A5EA-EEB8-05DD-080C7DB39626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5" name="Group 455">
              <a:extLst>
                <a:ext uri="{FF2B5EF4-FFF2-40B4-BE49-F238E27FC236}">
                  <a16:creationId xmlns:a16="http://schemas.microsoft.com/office/drawing/2014/main" id="{2C3524C6-A290-36CB-B3D2-8638A740EBA7}"/>
                </a:ext>
              </a:extLst>
            </p:cNvPr>
            <p:cNvGrpSpPr/>
            <p:nvPr/>
          </p:nvGrpSpPr>
          <p:grpSpPr>
            <a:xfrm>
              <a:off x="1418970" y="444285"/>
              <a:ext cx="8487" cy="16277"/>
              <a:chOff x="0" y="0"/>
              <a:chExt cx="812800" cy="1558836"/>
            </a:xfrm>
          </p:grpSpPr>
          <p:sp>
            <p:nvSpPr>
              <p:cNvPr id="456" name="Freeform 456">
                <a:extLst>
                  <a:ext uri="{FF2B5EF4-FFF2-40B4-BE49-F238E27FC236}">
                    <a16:creationId xmlns:a16="http://schemas.microsoft.com/office/drawing/2014/main" id="{F956976C-4E00-840A-174E-0DF96D61CD1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TextBox 457">
                <a:extLst>
                  <a:ext uri="{FF2B5EF4-FFF2-40B4-BE49-F238E27FC236}">
                    <a16:creationId xmlns:a16="http://schemas.microsoft.com/office/drawing/2014/main" id="{F9D818EF-302D-BE7E-620D-7F95883A05A2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8" name="Group 458">
              <a:extLst>
                <a:ext uri="{FF2B5EF4-FFF2-40B4-BE49-F238E27FC236}">
                  <a16:creationId xmlns:a16="http://schemas.microsoft.com/office/drawing/2014/main" id="{FF30ED01-09FB-63E1-F9EF-CBA75F909C6F}"/>
                </a:ext>
              </a:extLst>
            </p:cNvPr>
            <p:cNvGrpSpPr/>
            <p:nvPr/>
          </p:nvGrpSpPr>
          <p:grpSpPr>
            <a:xfrm>
              <a:off x="1464251" y="461414"/>
              <a:ext cx="8487" cy="16277"/>
              <a:chOff x="0" y="0"/>
              <a:chExt cx="812800" cy="1558836"/>
            </a:xfrm>
          </p:grpSpPr>
          <p:sp>
            <p:nvSpPr>
              <p:cNvPr id="459" name="Freeform 459">
                <a:extLst>
                  <a:ext uri="{FF2B5EF4-FFF2-40B4-BE49-F238E27FC236}">
                    <a16:creationId xmlns:a16="http://schemas.microsoft.com/office/drawing/2014/main" id="{0A73F0E7-73D0-54A0-AB96-986DDC3524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TextBox 460">
                <a:extLst>
                  <a:ext uri="{FF2B5EF4-FFF2-40B4-BE49-F238E27FC236}">
                    <a16:creationId xmlns:a16="http://schemas.microsoft.com/office/drawing/2014/main" id="{0517BC79-8E9E-3E10-502A-1B62A995C013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1" name="Group 461">
              <a:extLst>
                <a:ext uri="{FF2B5EF4-FFF2-40B4-BE49-F238E27FC236}">
                  <a16:creationId xmlns:a16="http://schemas.microsoft.com/office/drawing/2014/main" id="{A9492ED5-422F-5D86-E84A-D0A86DBFD3C9}"/>
                </a:ext>
              </a:extLst>
            </p:cNvPr>
            <p:cNvGrpSpPr/>
            <p:nvPr/>
          </p:nvGrpSpPr>
          <p:grpSpPr>
            <a:xfrm>
              <a:off x="1524481" y="447974"/>
              <a:ext cx="8487" cy="16277"/>
              <a:chOff x="0" y="0"/>
              <a:chExt cx="812800" cy="1558836"/>
            </a:xfrm>
          </p:grpSpPr>
          <p:sp>
            <p:nvSpPr>
              <p:cNvPr id="462" name="Freeform 462">
                <a:extLst>
                  <a:ext uri="{FF2B5EF4-FFF2-40B4-BE49-F238E27FC236}">
                    <a16:creationId xmlns:a16="http://schemas.microsoft.com/office/drawing/2014/main" id="{AAE0C9E2-1BA3-1026-1AD7-A467095FE13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TextBox 463">
                <a:extLst>
                  <a:ext uri="{FF2B5EF4-FFF2-40B4-BE49-F238E27FC236}">
                    <a16:creationId xmlns:a16="http://schemas.microsoft.com/office/drawing/2014/main" id="{51A1523A-941E-B742-2787-5937C42881CE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4" name="Group 464">
              <a:extLst>
                <a:ext uri="{FF2B5EF4-FFF2-40B4-BE49-F238E27FC236}">
                  <a16:creationId xmlns:a16="http://schemas.microsoft.com/office/drawing/2014/main" id="{229B42BF-CC3B-C42F-8082-081FE22BFA17}"/>
                </a:ext>
              </a:extLst>
            </p:cNvPr>
            <p:cNvGrpSpPr/>
            <p:nvPr/>
          </p:nvGrpSpPr>
          <p:grpSpPr>
            <a:xfrm>
              <a:off x="1625011" y="449073"/>
              <a:ext cx="8487" cy="16277"/>
              <a:chOff x="0" y="0"/>
              <a:chExt cx="812800" cy="1558836"/>
            </a:xfrm>
          </p:grpSpPr>
          <p:sp>
            <p:nvSpPr>
              <p:cNvPr id="465" name="Freeform 465">
                <a:extLst>
                  <a:ext uri="{FF2B5EF4-FFF2-40B4-BE49-F238E27FC236}">
                    <a16:creationId xmlns:a16="http://schemas.microsoft.com/office/drawing/2014/main" id="{4DB1A02A-5A56-39C8-8EC8-F87EACED62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TextBox 466">
                <a:extLst>
                  <a:ext uri="{FF2B5EF4-FFF2-40B4-BE49-F238E27FC236}">
                    <a16:creationId xmlns:a16="http://schemas.microsoft.com/office/drawing/2014/main" id="{29CA72E1-C8FE-FD60-D208-2BA70562B065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7" name="Group 467">
              <a:extLst>
                <a:ext uri="{FF2B5EF4-FFF2-40B4-BE49-F238E27FC236}">
                  <a16:creationId xmlns:a16="http://schemas.microsoft.com/office/drawing/2014/main" id="{8007710D-3306-ACCE-9B9A-E49AD272A081}"/>
                </a:ext>
              </a:extLst>
            </p:cNvPr>
            <p:cNvGrpSpPr/>
            <p:nvPr/>
          </p:nvGrpSpPr>
          <p:grpSpPr>
            <a:xfrm>
              <a:off x="1695711" y="468064"/>
              <a:ext cx="8487" cy="16277"/>
              <a:chOff x="0" y="0"/>
              <a:chExt cx="812800" cy="1558836"/>
            </a:xfrm>
          </p:grpSpPr>
          <p:sp>
            <p:nvSpPr>
              <p:cNvPr id="468" name="Freeform 468">
                <a:extLst>
                  <a:ext uri="{FF2B5EF4-FFF2-40B4-BE49-F238E27FC236}">
                    <a16:creationId xmlns:a16="http://schemas.microsoft.com/office/drawing/2014/main" id="{82CF9D94-588A-8ACA-70FF-4FB041DC72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TextBox 469">
                <a:extLst>
                  <a:ext uri="{FF2B5EF4-FFF2-40B4-BE49-F238E27FC236}">
                    <a16:creationId xmlns:a16="http://schemas.microsoft.com/office/drawing/2014/main" id="{CCDCDC59-695A-0E05-B581-E94210994A00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0" name="Group 470">
              <a:extLst>
                <a:ext uri="{FF2B5EF4-FFF2-40B4-BE49-F238E27FC236}">
                  <a16:creationId xmlns:a16="http://schemas.microsoft.com/office/drawing/2014/main" id="{642F1521-58C1-4AE1-0BA5-6FEB34670E72}"/>
                </a:ext>
              </a:extLst>
            </p:cNvPr>
            <p:cNvGrpSpPr/>
            <p:nvPr/>
          </p:nvGrpSpPr>
          <p:grpSpPr>
            <a:xfrm>
              <a:off x="1579505" y="472138"/>
              <a:ext cx="8487" cy="16277"/>
              <a:chOff x="0" y="0"/>
              <a:chExt cx="812800" cy="1558836"/>
            </a:xfrm>
          </p:grpSpPr>
          <p:sp>
            <p:nvSpPr>
              <p:cNvPr id="471" name="Freeform 471">
                <a:extLst>
                  <a:ext uri="{FF2B5EF4-FFF2-40B4-BE49-F238E27FC236}">
                    <a16:creationId xmlns:a16="http://schemas.microsoft.com/office/drawing/2014/main" id="{B2BA5D54-3CA3-7760-71FA-719EFC25DA4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TextBox 472">
                <a:extLst>
                  <a:ext uri="{FF2B5EF4-FFF2-40B4-BE49-F238E27FC236}">
                    <a16:creationId xmlns:a16="http://schemas.microsoft.com/office/drawing/2014/main" id="{F93B825D-9EC7-83FC-2404-D80543DA4700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3" name="Group 473">
              <a:extLst>
                <a:ext uri="{FF2B5EF4-FFF2-40B4-BE49-F238E27FC236}">
                  <a16:creationId xmlns:a16="http://schemas.microsoft.com/office/drawing/2014/main" id="{0EBB34FD-24FA-B704-9523-2708DD20D108}"/>
                </a:ext>
              </a:extLst>
            </p:cNvPr>
            <p:cNvGrpSpPr/>
            <p:nvPr/>
          </p:nvGrpSpPr>
          <p:grpSpPr>
            <a:xfrm>
              <a:off x="1275172" y="463430"/>
              <a:ext cx="8487" cy="16277"/>
              <a:chOff x="0" y="0"/>
              <a:chExt cx="812800" cy="1558836"/>
            </a:xfrm>
          </p:grpSpPr>
          <p:sp>
            <p:nvSpPr>
              <p:cNvPr id="474" name="Freeform 474">
                <a:extLst>
                  <a:ext uri="{FF2B5EF4-FFF2-40B4-BE49-F238E27FC236}">
                    <a16:creationId xmlns:a16="http://schemas.microsoft.com/office/drawing/2014/main" id="{7C8057BF-D8B5-78D5-3DD7-EA37A5ED573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TextBox 475">
                <a:extLst>
                  <a:ext uri="{FF2B5EF4-FFF2-40B4-BE49-F238E27FC236}">
                    <a16:creationId xmlns:a16="http://schemas.microsoft.com/office/drawing/2014/main" id="{62522CF7-54DA-0699-E5FE-221CCA657C35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6" name="Group 476">
              <a:extLst>
                <a:ext uri="{FF2B5EF4-FFF2-40B4-BE49-F238E27FC236}">
                  <a16:creationId xmlns:a16="http://schemas.microsoft.com/office/drawing/2014/main" id="{E123656C-5BEE-633E-3BF1-4396E32FE9BA}"/>
                </a:ext>
              </a:extLst>
            </p:cNvPr>
            <p:cNvGrpSpPr/>
            <p:nvPr/>
          </p:nvGrpSpPr>
          <p:grpSpPr>
            <a:xfrm>
              <a:off x="666981" y="485000"/>
              <a:ext cx="8487" cy="16277"/>
              <a:chOff x="0" y="0"/>
              <a:chExt cx="812800" cy="1558836"/>
            </a:xfrm>
          </p:grpSpPr>
          <p:sp>
            <p:nvSpPr>
              <p:cNvPr id="477" name="Freeform 477">
                <a:extLst>
                  <a:ext uri="{FF2B5EF4-FFF2-40B4-BE49-F238E27FC236}">
                    <a16:creationId xmlns:a16="http://schemas.microsoft.com/office/drawing/2014/main" id="{779CE612-6381-C543-B05F-C1E245DB259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TextBox 478">
                <a:extLst>
                  <a:ext uri="{FF2B5EF4-FFF2-40B4-BE49-F238E27FC236}">
                    <a16:creationId xmlns:a16="http://schemas.microsoft.com/office/drawing/2014/main" id="{3D90DF72-0765-8D9C-242B-15441934DB77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9" name="Group 479">
              <a:extLst>
                <a:ext uri="{FF2B5EF4-FFF2-40B4-BE49-F238E27FC236}">
                  <a16:creationId xmlns:a16="http://schemas.microsoft.com/office/drawing/2014/main" id="{62C17A0B-B7C9-44D5-B02F-CCDBD3FF8103}"/>
                </a:ext>
              </a:extLst>
            </p:cNvPr>
            <p:cNvGrpSpPr/>
            <p:nvPr/>
          </p:nvGrpSpPr>
          <p:grpSpPr>
            <a:xfrm>
              <a:off x="530356" y="481965"/>
              <a:ext cx="8487" cy="16277"/>
              <a:chOff x="0" y="0"/>
              <a:chExt cx="812800" cy="1558836"/>
            </a:xfrm>
          </p:grpSpPr>
          <p:sp>
            <p:nvSpPr>
              <p:cNvPr id="480" name="Freeform 480">
                <a:extLst>
                  <a:ext uri="{FF2B5EF4-FFF2-40B4-BE49-F238E27FC236}">
                    <a16:creationId xmlns:a16="http://schemas.microsoft.com/office/drawing/2014/main" id="{54033147-AE90-DAD9-05E6-647912F4E2D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TextBox 481">
                <a:extLst>
                  <a:ext uri="{FF2B5EF4-FFF2-40B4-BE49-F238E27FC236}">
                    <a16:creationId xmlns:a16="http://schemas.microsoft.com/office/drawing/2014/main" id="{91353128-8FD5-5DF3-82C2-CDDCA861BE6C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2" name="Group 482">
              <a:extLst>
                <a:ext uri="{FF2B5EF4-FFF2-40B4-BE49-F238E27FC236}">
                  <a16:creationId xmlns:a16="http://schemas.microsoft.com/office/drawing/2014/main" id="{84EE9DDA-8DCF-0961-F0D1-73833E2A724D}"/>
                </a:ext>
              </a:extLst>
            </p:cNvPr>
            <p:cNvGrpSpPr/>
            <p:nvPr/>
          </p:nvGrpSpPr>
          <p:grpSpPr>
            <a:xfrm>
              <a:off x="1386190" y="456205"/>
              <a:ext cx="8487" cy="16277"/>
              <a:chOff x="0" y="0"/>
              <a:chExt cx="812800" cy="1558836"/>
            </a:xfrm>
          </p:grpSpPr>
          <p:sp>
            <p:nvSpPr>
              <p:cNvPr id="483" name="Freeform 483">
                <a:extLst>
                  <a:ext uri="{FF2B5EF4-FFF2-40B4-BE49-F238E27FC236}">
                    <a16:creationId xmlns:a16="http://schemas.microsoft.com/office/drawing/2014/main" id="{37C750B6-E55B-22C2-AFDA-86F141E8E1E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TextBox 484">
                <a:extLst>
                  <a:ext uri="{FF2B5EF4-FFF2-40B4-BE49-F238E27FC236}">
                    <a16:creationId xmlns:a16="http://schemas.microsoft.com/office/drawing/2014/main" id="{ADBC5377-64E1-EB64-03ED-EAD14ECCD11E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5" name="Group 485">
              <a:extLst>
                <a:ext uri="{FF2B5EF4-FFF2-40B4-BE49-F238E27FC236}">
                  <a16:creationId xmlns:a16="http://schemas.microsoft.com/office/drawing/2014/main" id="{EC6EC4F4-05D5-48C7-E5C8-760AE61630DA}"/>
                </a:ext>
              </a:extLst>
            </p:cNvPr>
            <p:cNvGrpSpPr/>
            <p:nvPr/>
          </p:nvGrpSpPr>
          <p:grpSpPr>
            <a:xfrm>
              <a:off x="1796165" y="463430"/>
              <a:ext cx="8487" cy="16277"/>
              <a:chOff x="0" y="0"/>
              <a:chExt cx="812800" cy="1558836"/>
            </a:xfrm>
          </p:grpSpPr>
          <p:sp>
            <p:nvSpPr>
              <p:cNvPr id="486" name="Freeform 486">
                <a:extLst>
                  <a:ext uri="{FF2B5EF4-FFF2-40B4-BE49-F238E27FC236}">
                    <a16:creationId xmlns:a16="http://schemas.microsoft.com/office/drawing/2014/main" id="{0BA95C19-1896-603D-3229-A5B10AB2AF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TextBox 487">
                <a:extLst>
                  <a:ext uri="{FF2B5EF4-FFF2-40B4-BE49-F238E27FC236}">
                    <a16:creationId xmlns:a16="http://schemas.microsoft.com/office/drawing/2014/main" id="{40E47FD7-B976-025A-853C-934A9ECFA1FA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8" name="Group 488">
              <a:extLst>
                <a:ext uri="{FF2B5EF4-FFF2-40B4-BE49-F238E27FC236}">
                  <a16:creationId xmlns:a16="http://schemas.microsoft.com/office/drawing/2014/main" id="{B2222713-F4F9-A9BD-7B1C-04B0F9B1EC1E}"/>
                </a:ext>
              </a:extLst>
            </p:cNvPr>
            <p:cNvGrpSpPr/>
            <p:nvPr/>
          </p:nvGrpSpPr>
          <p:grpSpPr>
            <a:xfrm>
              <a:off x="1028432" y="482683"/>
              <a:ext cx="8487" cy="16277"/>
              <a:chOff x="0" y="0"/>
              <a:chExt cx="812800" cy="1558836"/>
            </a:xfrm>
          </p:grpSpPr>
          <p:sp>
            <p:nvSpPr>
              <p:cNvPr id="489" name="Freeform 489">
                <a:extLst>
                  <a:ext uri="{FF2B5EF4-FFF2-40B4-BE49-F238E27FC236}">
                    <a16:creationId xmlns:a16="http://schemas.microsoft.com/office/drawing/2014/main" id="{E6DD5C08-336B-66A5-2C5E-09B4CDA654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TextBox 490">
                <a:extLst>
                  <a:ext uri="{FF2B5EF4-FFF2-40B4-BE49-F238E27FC236}">
                    <a16:creationId xmlns:a16="http://schemas.microsoft.com/office/drawing/2014/main" id="{B6012740-9ACA-05A4-E25F-5B0435AAB7E7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491" name="AutoShape 491">
              <a:extLst>
                <a:ext uri="{FF2B5EF4-FFF2-40B4-BE49-F238E27FC236}">
                  <a16:creationId xmlns:a16="http://schemas.microsoft.com/office/drawing/2014/main" id="{F95FC1BC-A56A-8023-EE76-012EF6C1E0E8}"/>
                </a:ext>
              </a:extLst>
            </p:cNvPr>
            <p:cNvSpPr/>
            <p:nvPr/>
          </p:nvSpPr>
          <p:spPr>
            <a:xfrm>
              <a:off x="875425" y="95310"/>
              <a:ext cx="231732" cy="126423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" name="AutoShape 492">
              <a:extLst>
                <a:ext uri="{FF2B5EF4-FFF2-40B4-BE49-F238E27FC236}">
                  <a16:creationId xmlns:a16="http://schemas.microsoft.com/office/drawing/2014/main" id="{0968758D-AB7A-4ADA-CC98-16DEEA0CEBB5}"/>
                </a:ext>
              </a:extLst>
            </p:cNvPr>
            <p:cNvSpPr/>
            <p:nvPr/>
          </p:nvSpPr>
          <p:spPr>
            <a:xfrm>
              <a:off x="876656" y="114102"/>
              <a:ext cx="221886" cy="12545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3" name="AutoShape 493">
              <a:extLst>
                <a:ext uri="{FF2B5EF4-FFF2-40B4-BE49-F238E27FC236}">
                  <a16:creationId xmlns:a16="http://schemas.microsoft.com/office/drawing/2014/main" id="{B27F0D64-67FF-4B2B-D387-A8627E4A8D53}"/>
                </a:ext>
              </a:extLst>
            </p:cNvPr>
            <p:cNvSpPr/>
            <p:nvPr/>
          </p:nvSpPr>
          <p:spPr>
            <a:xfrm>
              <a:off x="876287" y="132894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4" name="AutoShape 494">
              <a:extLst>
                <a:ext uri="{FF2B5EF4-FFF2-40B4-BE49-F238E27FC236}">
                  <a16:creationId xmlns:a16="http://schemas.microsoft.com/office/drawing/2014/main" id="{DAECC145-E4A8-E9B3-25D3-6428DF3056C6}"/>
                </a:ext>
              </a:extLst>
            </p:cNvPr>
            <p:cNvSpPr/>
            <p:nvPr/>
          </p:nvSpPr>
          <p:spPr>
            <a:xfrm>
              <a:off x="877856" y="152066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AutoShape 495">
              <a:extLst>
                <a:ext uri="{FF2B5EF4-FFF2-40B4-BE49-F238E27FC236}">
                  <a16:creationId xmlns:a16="http://schemas.microsoft.com/office/drawing/2014/main" id="{84B00EC2-DE69-D166-42F5-62C55D4E6550}"/>
                </a:ext>
              </a:extLst>
            </p:cNvPr>
            <p:cNvSpPr/>
            <p:nvPr/>
          </p:nvSpPr>
          <p:spPr>
            <a:xfrm>
              <a:off x="870441" y="171238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AutoShape 496">
              <a:extLst>
                <a:ext uri="{FF2B5EF4-FFF2-40B4-BE49-F238E27FC236}">
                  <a16:creationId xmlns:a16="http://schemas.microsoft.com/office/drawing/2014/main" id="{F1AF0FB0-4A39-3245-E29C-2D1269095150}"/>
                </a:ext>
              </a:extLst>
            </p:cNvPr>
            <p:cNvSpPr/>
            <p:nvPr/>
          </p:nvSpPr>
          <p:spPr>
            <a:xfrm>
              <a:off x="865315" y="189964"/>
              <a:ext cx="194740" cy="98039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AutoShape 497">
              <a:extLst>
                <a:ext uri="{FF2B5EF4-FFF2-40B4-BE49-F238E27FC236}">
                  <a16:creationId xmlns:a16="http://schemas.microsoft.com/office/drawing/2014/main" id="{65F847B3-0D74-86F8-C169-FAF2704CA494}"/>
                </a:ext>
              </a:extLst>
            </p:cNvPr>
            <p:cNvSpPr/>
            <p:nvPr/>
          </p:nvSpPr>
          <p:spPr>
            <a:xfrm>
              <a:off x="865315" y="202048"/>
              <a:ext cx="170330" cy="66782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AutoShape 498">
              <a:extLst>
                <a:ext uri="{FF2B5EF4-FFF2-40B4-BE49-F238E27FC236}">
                  <a16:creationId xmlns:a16="http://schemas.microsoft.com/office/drawing/2014/main" id="{648A992B-3072-2F56-7F9D-E625A621391F}"/>
                </a:ext>
              </a:extLst>
            </p:cNvPr>
            <p:cNvSpPr/>
            <p:nvPr/>
          </p:nvSpPr>
          <p:spPr>
            <a:xfrm>
              <a:off x="854343" y="219235"/>
              <a:ext cx="181302" cy="6876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AutoShape 499">
              <a:extLst>
                <a:ext uri="{FF2B5EF4-FFF2-40B4-BE49-F238E27FC236}">
                  <a16:creationId xmlns:a16="http://schemas.microsoft.com/office/drawing/2014/main" id="{A48D2067-1E1E-1757-8B52-DECB7C763560}"/>
                </a:ext>
              </a:extLst>
            </p:cNvPr>
            <p:cNvSpPr/>
            <p:nvPr/>
          </p:nvSpPr>
          <p:spPr>
            <a:xfrm>
              <a:off x="839111" y="228626"/>
              <a:ext cx="196534" cy="59376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AutoShape 500">
              <a:extLst>
                <a:ext uri="{FF2B5EF4-FFF2-40B4-BE49-F238E27FC236}">
                  <a16:creationId xmlns:a16="http://schemas.microsoft.com/office/drawing/2014/main" id="{E0F32C61-2F3C-E9B0-8EC4-3FC7176E7586}"/>
                </a:ext>
              </a:extLst>
            </p:cNvPr>
            <p:cNvSpPr/>
            <p:nvPr/>
          </p:nvSpPr>
          <p:spPr>
            <a:xfrm flipH="1" flipV="1">
              <a:off x="1673090" y="375863"/>
              <a:ext cx="3732" cy="150742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AutoShape 501">
              <a:extLst>
                <a:ext uri="{FF2B5EF4-FFF2-40B4-BE49-F238E27FC236}">
                  <a16:creationId xmlns:a16="http://schemas.microsoft.com/office/drawing/2014/main" id="{1C774137-5D82-A8E9-C14C-463A5EE2FE16}"/>
                </a:ext>
              </a:extLst>
            </p:cNvPr>
            <p:cNvSpPr/>
            <p:nvPr/>
          </p:nvSpPr>
          <p:spPr>
            <a:xfrm flipH="1" flipV="1">
              <a:off x="1553379" y="365207"/>
              <a:ext cx="48762" cy="229861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AutoShape 502">
              <a:extLst>
                <a:ext uri="{FF2B5EF4-FFF2-40B4-BE49-F238E27FC236}">
                  <a16:creationId xmlns:a16="http://schemas.microsoft.com/office/drawing/2014/main" id="{84A67410-4092-485E-45B0-C8306BF17BF1}"/>
                </a:ext>
              </a:extLst>
            </p:cNvPr>
            <p:cNvSpPr/>
            <p:nvPr/>
          </p:nvSpPr>
          <p:spPr>
            <a:xfrm flipH="1" flipV="1">
              <a:off x="252368" y="413613"/>
              <a:ext cx="20241" cy="1158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AutoShape 503">
              <a:extLst>
                <a:ext uri="{FF2B5EF4-FFF2-40B4-BE49-F238E27FC236}">
                  <a16:creationId xmlns:a16="http://schemas.microsoft.com/office/drawing/2014/main" id="{0CCB9A65-3927-8312-0E1C-6161FB0C42D9}"/>
                </a:ext>
              </a:extLst>
            </p:cNvPr>
            <p:cNvSpPr/>
            <p:nvPr/>
          </p:nvSpPr>
          <p:spPr>
            <a:xfrm flipH="1" flipV="1">
              <a:off x="82173" y="267991"/>
              <a:ext cx="190436" cy="11759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AutoShape 504">
              <a:extLst>
                <a:ext uri="{FF2B5EF4-FFF2-40B4-BE49-F238E27FC236}">
                  <a16:creationId xmlns:a16="http://schemas.microsoft.com/office/drawing/2014/main" id="{514F0B1A-34FE-4B52-8E9C-CB3B14B8F2FB}"/>
                </a:ext>
              </a:extLst>
            </p:cNvPr>
            <p:cNvSpPr/>
            <p:nvPr/>
          </p:nvSpPr>
          <p:spPr>
            <a:xfrm flipH="1" flipV="1">
              <a:off x="82173" y="313185"/>
              <a:ext cx="170194" cy="91759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AutoShape 505">
              <a:extLst>
                <a:ext uri="{FF2B5EF4-FFF2-40B4-BE49-F238E27FC236}">
                  <a16:creationId xmlns:a16="http://schemas.microsoft.com/office/drawing/2014/main" id="{793A45BF-69D1-4253-420C-6653AB0B26E8}"/>
                </a:ext>
              </a:extLst>
            </p:cNvPr>
            <p:cNvSpPr/>
            <p:nvPr/>
          </p:nvSpPr>
          <p:spPr>
            <a:xfrm flipV="1">
              <a:off x="54803" y="551189"/>
              <a:ext cx="217806" cy="90861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AutoShape 506">
              <a:extLst>
                <a:ext uri="{FF2B5EF4-FFF2-40B4-BE49-F238E27FC236}">
                  <a16:creationId xmlns:a16="http://schemas.microsoft.com/office/drawing/2014/main" id="{C4D7B4EE-5449-A115-5CE3-0EE2B0ED2818}"/>
                </a:ext>
              </a:extLst>
            </p:cNvPr>
            <p:cNvSpPr/>
            <p:nvPr/>
          </p:nvSpPr>
          <p:spPr>
            <a:xfrm flipV="1">
              <a:off x="82625" y="545213"/>
              <a:ext cx="157272" cy="4547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AutoShape 507">
              <a:extLst>
                <a:ext uri="{FF2B5EF4-FFF2-40B4-BE49-F238E27FC236}">
                  <a16:creationId xmlns:a16="http://schemas.microsoft.com/office/drawing/2014/main" id="{62FDA847-09B7-791B-0EA3-DAEC689F3F26}"/>
                </a:ext>
              </a:extLst>
            </p:cNvPr>
            <p:cNvSpPr/>
            <p:nvPr/>
          </p:nvSpPr>
          <p:spPr>
            <a:xfrm flipV="1">
              <a:off x="99492" y="510627"/>
              <a:ext cx="120159" cy="217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AutoShape 508">
              <a:extLst>
                <a:ext uri="{FF2B5EF4-FFF2-40B4-BE49-F238E27FC236}">
                  <a16:creationId xmlns:a16="http://schemas.microsoft.com/office/drawing/2014/main" id="{1C6B3D18-E946-2CB2-347F-7A01C1202F89}"/>
                </a:ext>
              </a:extLst>
            </p:cNvPr>
            <p:cNvSpPr/>
            <p:nvPr/>
          </p:nvSpPr>
          <p:spPr>
            <a:xfrm>
              <a:off x="90993" y="476551"/>
              <a:ext cx="119060" cy="0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AutoShape 509">
              <a:extLst>
                <a:ext uri="{FF2B5EF4-FFF2-40B4-BE49-F238E27FC236}">
                  <a16:creationId xmlns:a16="http://schemas.microsoft.com/office/drawing/2014/main" id="{7664CA8C-BDDF-322C-CE58-83E91DF27E01}"/>
                </a:ext>
              </a:extLst>
            </p:cNvPr>
            <p:cNvSpPr/>
            <p:nvPr/>
          </p:nvSpPr>
          <p:spPr>
            <a:xfrm flipH="1" flipV="1">
              <a:off x="90993" y="404944"/>
              <a:ext cx="132830" cy="1980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AutoShape 510">
              <a:extLst>
                <a:ext uri="{FF2B5EF4-FFF2-40B4-BE49-F238E27FC236}">
                  <a16:creationId xmlns:a16="http://schemas.microsoft.com/office/drawing/2014/main" id="{F672A9A8-743E-07A7-3F78-5C9318B85D9C}"/>
                </a:ext>
              </a:extLst>
            </p:cNvPr>
            <p:cNvSpPr/>
            <p:nvPr/>
          </p:nvSpPr>
          <p:spPr>
            <a:xfrm flipV="1">
              <a:off x="1009333" y="655962"/>
              <a:ext cx="92582" cy="149718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AutoShape 511">
              <a:extLst>
                <a:ext uri="{FF2B5EF4-FFF2-40B4-BE49-F238E27FC236}">
                  <a16:creationId xmlns:a16="http://schemas.microsoft.com/office/drawing/2014/main" id="{EEE3FD4C-B2BD-15BD-F8DD-0823543B4EC1}"/>
                </a:ext>
              </a:extLst>
            </p:cNvPr>
            <p:cNvSpPr/>
            <p:nvPr/>
          </p:nvSpPr>
          <p:spPr>
            <a:xfrm flipV="1">
              <a:off x="1005351" y="646388"/>
              <a:ext cx="82585" cy="131649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AutoShape 512">
              <a:extLst>
                <a:ext uri="{FF2B5EF4-FFF2-40B4-BE49-F238E27FC236}">
                  <a16:creationId xmlns:a16="http://schemas.microsoft.com/office/drawing/2014/main" id="{C6EA73C1-FD35-6562-A83B-6F31F7F37F93}"/>
                </a:ext>
              </a:extLst>
            </p:cNvPr>
            <p:cNvSpPr/>
            <p:nvPr/>
          </p:nvSpPr>
          <p:spPr>
            <a:xfrm flipV="1">
              <a:off x="1000917" y="649426"/>
              <a:ext cx="65932" cy="97823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" name="AutoShape 513">
              <a:extLst>
                <a:ext uri="{FF2B5EF4-FFF2-40B4-BE49-F238E27FC236}">
                  <a16:creationId xmlns:a16="http://schemas.microsoft.com/office/drawing/2014/main" id="{CB8C19B7-CE09-39CD-C662-B579EC734DD2}"/>
                </a:ext>
              </a:extLst>
            </p:cNvPr>
            <p:cNvSpPr/>
            <p:nvPr/>
          </p:nvSpPr>
          <p:spPr>
            <a:xfrm flipV="1">
              <a:off x="998132" y="651297"/>
              <a:ext cx="55725" cy="76620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" name="AutoShape 514">
              <a:extLst>
                <a:ext uri="{FF2B5EF4-FFF2-40B4-BE49-F238E27FC236}">
                  <a16:creationId xmlns:a16="http://schemas.microsoft.com/office/drawing/2014/main" id="{DEF4A5D6-9DFF-5023-BA6F-E2EB7D6EF873}"/>
                </a:ext>
              </a:extLst>
            </p:cNvPr>
            <p:cNvSpPr/>
            <p:nvPr/>
          </p:nvSpPr>
          <p:spPr>
            <a:xfrm flipV="1">
              <a:off x="529007" y="562178"/>
              <a:ext cx="71060" cy="64261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" name="AutoShape 515">
              <a:extLst>
                <a:ext uri="{FF2B5EF4-FFF2-40B4-BE49-F238E27FC236}">
                  <a16:creationId xmlns:a16="http://schemas.microsoft.com/office/drawing/2014/main" id="{C55745F3-D41D-1A1F-3D6A-2FA1208DFCD1}"/>
                </a:ext>
              </a:extLst>
            </p:cNvPr>
            <p:cNvSpPr/>
            <p:nvPr/>
          </p:nvSpPr>
          <p:spPr>
            <a:xfrm flipV="1">
              <a:off x="506596" y="561390"/>
              <a:ext cx="73707" cy="41006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" name="AutoShape 516">
              <a:extLst>
                <a:ext uri="{FF2B5EF4-FFF2-40B4-BE49-F238E27FC236}">
                  <a16:creationId xmlns:a16="http://schemas.microsoft.com/office/drawing/2014/main" id="{BB0466AD-F639-8B65-6661-8D99EA69DA3B}"/>
                </a:ext>
              </a:extLst>
            </p:cNvPr>
            <p:cNvSpPr/>
            <p:nvPr/>
          </p:nvSpPr>
          <p:spPr>
            <a:xfrm flipV="1">
              <a:off x="488863" y="550832"/>
              <a:ext cx="72361" cy="33210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" name="AutoShape 517">
              <a:extLst>
                <a:ext uri="{FF2B5EF4-FFF2-40B4-BE49-F238E27FC236}">
                  <a16:creationId xmlns:a16="http://schemas.microsoft.com/office/drawing/2014/main" id="{C3B197F5-6AA9-D41A-EE2C-7C562B262113}"/>
                </a:ext>
              </a:extLst>
            </p:cNvPr>
            <p:cNvSpPr/>
            <p:nvPr/>
          </p:nvSpPr>
          <p:spPr>
            <a:xfrm flipV="1">
              <a:off x="466118" y="549146"/>
              <a:ext cx="74633" cy="5077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8" name="AutoShape 518">
              <a:extLst>
                <a:ext uri="{FF2B5EF4-FFF2-40B4-BE49-F238E27FC236}">
                  <a16:creationId xmlns:a16="http://schemas.microsoft.com/office/drawing/2014/main" id="{17B70AAB-3D85-D2FE-5195-8CD3AADBADE4}"/>
                </a:ext>
              </a:extLst>
            </p:cNvPr>
            <p:cNvSpPr/>
            <p:nvPr/>
          </p:nvSpPr>
          <p:spPr>
            <a:xfrm flipV="1">
              <a:off x="1432833" y="619257"/>
              <a:ext cx="99785" cy="89964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" name="AutoShape 519">
              <a:extLst>
                <a:ext uri="{FF2B5EF4-FFF2-40B4-BE49-F238E27FC236}">
                  <a16:creationId xmlns:a16="http://schemas.microsoft.com/office/drawing/2014/main" id="{68AA62FF-8495-2299-9A31-891DEC960FF2}"/>
                </a:ext>
              </a:extLst>
            </p:cNvPr>
            <p:cNvSpPr/>
            <p:nvPr/>
          </p:nvSpPr>
          <p:spPr>
            <a:xfrm flipV="1">
              <a:off x="1444969" y="619257"/>
              <a:ext cx="87649" cy="102717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" name="AutoShape 520">
              <a:extLst>
                <a:ext uri="{FF2B5EF4-FFF2-40B4-BE49-F238E27FC236}">
                  <a16:creationId xmlns:a16="http://schemas.microsoft.com/office/drawing/2014/main" id="{3E77B3AE-E746-A306-9A53-CE5DD49FB87C}"/>
                </a:ext>
              </a:extLst>
            </p:cNvPr>
            <p:cNvSpPr/>
            <p:nvPr/>
          </p:nvSpPr>
          <p:spPr>
            <a:xfrm flipV="1">
              <a:off x="1478324" y="618830"/>
              <a:ext cx="66114" cy="94682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" name="AutoShape 521">
              <a:extLst>
                <a:ext uri="{FF2B5EF4-FFF2-40B4-BE49-F238E27FC236}">
                  <a16:creationId xmlns:a16="http://schemas.microsoft.com/office/drawing/2014/main" id="{40BC95C6-B9E2-E7E5-D14D-14FEDD8E44D6}"/>
                </a:ext>
              </a:extLst>
            </p:cNvPr>
            <p:cNvSpPr/>
            <p:nvPr/>
          </p:nvSpPr>
          <p:spPr>
            <a:xfrm flipV="1">
              <a:off x="1510896" y="632779"/>
              <a:ext cx="41971" cy="63821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22" name="Group 522">
              <a:extLst>
                <a:ext uri="{FF2B5EF4-FFF2-40B4-BE49-F238E27FC236}">
                  <a16:creationId xmlns:a16="http://schemas.microsoft.com/office/drawing/2014/main" id="{150791E8-6F1C-E5B0-3376-37EFFE2FE1C8}"/>
                </a:ext>
              </a:extLst>
            </p:cNvPr>
            <p:cNvGrpSpPr/>
            <p:nvPr/>
          </p:nvGrpSpPr>
          <p:grpSpPr>
            <a:xfrm>
              <a:off x="751232" y="531351"/>
              <a:ext cx="38279" cy="17943"/>
              <a:chOff x="0" y="0"/>
              <a:chExt cx="433490" cy="203199"/>
            </a:xfrm>
          </p:grpSpPr>
          <p:sp>
            <p:nvSpPr>
              <p:cNvPr id="523" name="Freeform 523">
                <a:extLst>
                  <a:ext uri="{FF2B5EF4-FFF2-40B4-BE49-F238E27FC236}">
                    <a16:creationId xmlns:a16="http://schemas.microsoft.com/office/drawing/2014/main" id="{E6883A94-D6A5-2748-2BD1-136E1A298DCF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TextBox 524">
                <a:extLst>
                  <a:ext uri="{FF2B5EF4-FFF2-40B4-BE49-F238E27FC236}">
                    <a16:creationId xmlns:a16="http://schemas.microsoft.com/office/drawing/2014/main" id="{61066D97-51AD-13CF-4F90-9CCD3F3707B4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5" name="Group 525">
              <a:extLst>
                <a:ext uri="{FF2B5EF4-FFF2-40B4-BE49-F238E27FC236}">
                  <a16:creationId xmlns:a16="http://schemas.microsoft.com/office/drawing/2014/main" id="{344D7759-D0ED-6697-874E-3A6FA6B20145}"/>
                </a:ext>
              </a:extLst>
            </p:cNvPr>
            <p:cNvGrpSpPr/>
            <p:nvPr/>
          </p:nvGrpSpPr>
          <p:grpSpPr>
            <a:xfrm>
              <a:off x="752690" y="532034"/>
              <a:ext cx="35364" cy="16577"/>
              <a:chOff x="0" y="0"/>
              <a:chExt cx="433490" cy="203199"/>
            </a:xfrm>
          </p:grpSpPr>
          <p:sp>
            <p:nvSpPr>
              <p:cNvPr id="526" name="Freeform 526">
                <a:extLst>
                  <a:ext uri="{FF2B5EF4-FFF2-40B4-BE49-F238E27FC236}">
                    <a16:creationId xmlns:a16="http://schemas.microsoft.com/office/drawing/2014/main" id="{2FCE4EA8-394B-BEC2-CE6C-06A5846B259E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TextBox 527">
                <a:extLst>
                  <a:ext uri="{FF2B5EF4-FFF2-40B4-BE49-F238E27FC236}">
                    <a16:creationId xmlns:a16="http://schemas.microsoft.com/office/drawing/2014/main" id="{18D9C86A-E87C-2CB0-5315-F13E58CC5FBC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8" name="Group 528">
              <a:extLst>
                <a:ext uri="{FF2B5EF4-FFF2-40B4-BE49-F238E27FC236}">
                  <a16:creationId xmlns:a16="http://schemas.microsoft.com/office/drawing/2014/main" id="{8D75DD54-35FA-A3E9-F816-91346A360A27}"/>
                </a:ext>
              </a:extLst>
            </p:cNvPr>
            <p:cNvGrpSpPr/>
            <p:nvPr/>
          </p:nvGrpSpPr>
          <p:grpSpPr>
            <a:xfrm>
              <a:off x="810278" y="497859"/>
              <a:ext cx="21553" cy="19532"/>
              <a:chOff x="0" y="0"/>
              <a:chExt cx="433490" cy="392853"/>
            </a:xfrm>
          </p:grpSpPr>
          <p:sp>
            <p:nvSpPr>
              <p:cNvPr id="529" name="Freeform 529">
                <a:extLst>
                  <a:ext uri="{FF2B5EF4-FFF2-40B4-BE49-F238E27FC236}">
                    <a16:creationId xmlns:a16="http://schemas.microsoft.com/office/drawing/2014/main" id="{97928DAD-AF9F-5276-945B-496DF193513A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TextBox 530">
                <a:extLst>
                  <a:ext uri="{FF2B5EF4-FFF2-40B4-BE49-F238E27FC236}">
                    <a16:creationId xmlns:a16="http://schemas.microsoft.com/office/drawing/2014/main" id="{A0A56E73-A26C-265E-E004-1200E761465D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1" name="Group 531">
              <a:extLst>
                <a:ext uri="{FF2B5EF4-FFF2-40B4-BE49-F238E27FC236}">
                  <a16:creationId xmlns:a16="http://schemas.microsoft.com/office/drawing/2014/main" id="{BC034804-FC64-A28E-7655-E4BA7FFFD5F1}"/>
                </a:ext>
              </a:extLst>
            </p:cNvPr>
            <p:cNvGrpSpPr/>
            <p:nvPr/>
          </p:nvGrpSpPr>
          <p:grpSpPr>
            <a:xfrm>
              <a:off x="811099" y="498603"/>
              <a:ext cx="19911" cy="18045"/>
              <a:chOff x="0" y="0"/>
              <a:chExt cx="433490" cy="392853"/>
            </a:xfrm>
          </p:grpSpPr>
          <p:sp>
            <p:nvSpPr>
              <p:cNvPr id="532" name="Freeform 532">
                <a:extLst>
                  <a:ext uri="{FF2B5EF4-FFF2-40B4-BE49-F238E27FC236}">
                    <a16:creationId xmlns:a16="http://schemas.microsoft.com/office/drawing/2014/main" id="{4C0F2C82-6C06-B4AE-554D-90D16818681B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TextBox 533">
                <a:extLst>
                  <a:ext uri="{FF2B5EF4-FFF2-40B4-BE49-F238E27FC236}">
                    <a16:creationId xmlns:a16="http://schemas.microsoft.com/office/drawing/2014/main" id="{4AE642A6-AA2C-281E-BF95-274D2BD12E99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4" name="Group 534">
              <a:extLst>
                <a:ext uri="{FF2B5EF4-FFF2-40B4-BE49-F238E27FC236}">
                  <a16:creationId xmlns:a16="http://schemas.microsoft.com/office/drawing/2014/main" id="{592081E4-6AD5-A092-707C-BFE85D651389}"/>
                </a:ext>
              </a:extLst>
            </p:cNvPr>
            <p:cNvGrpSpPr/>
            <p:nvPr/>
          </p:nvGrpSpPr>
          <p:grpSpPr>
            <a:xfrm>
              <a:off x="851747" y="540323"/>
              <a:ext cx="24358" cy="29155"/>
              <a:chOff x="0" y="0"/>
              <a:chExt cx="328213" cy="392853"/>
            </a:xfrm>
          </p:grpSpPr>
          <p:sp>
            <p:nvSpPr>
              <p:cNvPr id="535" name="Freeform 535">
                <a:extLst>
                  <a:ext uri="{FF2B5EF4-FFF2-40B4-BE49-F238E27FC236}">
                    <a16:creationId xmlns:a16="http://schemas.microsoft.com/office/drawing/2014/main" id="{E50E826C-5BEE-8804-9AD0-B487D7FDE71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TextBox 536">
                <a:extLst>
                  <a:ext uri="{FF2B5EF4-FFF2-40B4-BE49-F238E27FC236}">
                    <a16:creationId xmlns:a16="http://schemas.microsoft.com/office/drawing/2014/main" id="{293475BD-3071-0A9F-E655-13BFB32CBC57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7" name="Group 537">
              <a:extLst>
                <a:ext uri="{FF2B5EF4-FFF2-40B4-BE49-F238E27FC236}">
                  <a16:creationId xmlns:a16="http://schemas.microsoft.com/office/drawing/2014/main" id="{B16C5CDF-8B0C-ECED-6921-EDA6BC4C8301}"/>
                </a:ext>
              </a:extLst>
            </p:cNvPr>
            <p:cNvGrpSpPr/>
            <p:nvPr/>
          </p:nvGrpSpPr>
          <p:grpSpPr>
            <a:xfrm>
              <a:off x="852674" y="541433"/>
              <a:ext cx="22503" cy="26935"/>
              <a:chOff x="0" y="0"/>
              <a:chExt cx="328213" cy="392853"/>
            </a:xfrm>
          </p:grpSpPr>
          <p:sp>
            <p:nvSpPr>
              <p:cNvPr id="538" name="Freeform 538">
                <a:extLst>
                  <a:ext uri="{FF2B5EF4-FFF2-40B4-BE49-F238E27FC236}">
                    <a16:creationId xmlns:a16="http://schemas.microsoft.com/office/drawing/2014/main" id="{E7DD3936-4DD2-B192-047D-D9FB713B7B1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TextBox 539">
                <a:extLst>
                  <a:ext uri="{FF2B5EF4-FFF2-40B4-BE49-F238E27FC236}">
                    <a16:creationId xmlns:a16="http://schemas.microsoft.com/office/drawing/2014/main" id="{CF00E151-4F4E-FD7D-1E5D-801588B4FBF1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0" name="Group 540">
              <a:extLst>
                <a:ext uri="{FF2B5EF4-FFF2-40B4-BE49-F238E27FC236}">
                  <a16:creationId xmlns:a16="http://schemas.microsoft.com/office/drawing/2014/main" id="{A2E6D7B1-6D0B-6477-FAFF-5D30E637FBCB}"/>
                </a:ext>
              </a:extLst>
            </p:cNvPr>
            <p:cNvGrpSpPr/>
            <p:nvPr/>
          </p:nvGrpSpPr>
          <p:grpSpPr>
            <a:xfrm>
              <a:off x="858258" y="554900"/>
              <a:ext cx="24358" cy="19135"/>
              <a:chOff x="0" y="0"/>
              <a:chExt cx="328213" cy="257837"/>
            </a:xfrm>
          </p:grpSpPr>
          <p:sp>
            <p:nvSpPr>
              <p:cNvPr id="541" name="Freeform 541">
                <a:extLst>
                  <a:ext uri="{FF2B5EF4-FFF2-40B4-BE49-F238E27FC236}">
                    <a16:creationId xmlns:a16="http://schemas.microsoft.com/office/drawing/2014/main" id="{0E123323-49C0-E51C-929B-FEE29E870F0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TextBox 542">
                <a:extLst>
                  <a:ext uri="{FF2B5EF4-FFF2-40B4-BE49-F238E27FC236}">
                    <a16:creationId xmlns:a16="http://schemas.microsoft.com/office/drawing/2014/main" id="{B0AE4EAC-52B4-3348-6E3B-6CDACCDE0A32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3" name="Group 543">
              <a:extLst>
                <a:ext uri="{FF2B5EF4-FFF2-40B4-BE49-F238E27FC236}">
                  <a16:creationId xmlns:a16="http://schemas.microsoft.com/office/drawing/2014/main" id="{4497F839-152E-D92D-FE84-EFCD9465FB75}"/>
                </a:ext>
              </a:extLst>
            </p:cNvPr>
            <p:cNvGrpSpPr/>
            <p:nvPr/>
          </p:nvGrpSpPr>
          <p:grpSpPr>
            <a:xfrm>
              <a:off x="859185" y="555629"/>
              <a:ext cx="22503" cy="17678"/>
              <a:chOff x="0" y="0"/>
              <a:chExt cx="328213" cy="257837"/>
            </a:xfrm>
          </p:grpSpPr>
          <p:sp>
            <p:nvSpPr>
              <p:cNvPr id="544" name="Freeform 544">
                <a:extLst>
                  <a:ext uri="{FF2B5EF4-FFF2-40B4-BE49-F238E27FC236}">
                    <a16:creationId xmlns:a16="http://schemas.microsoft.com/office/drawing/2014/main" id="{B8B85FED-6CE9-2DA0-2238-84D5E9F8495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TextBox 545">
                <a:extLst>
                  <a:ext uri="{FF2B5EF4-FFF2-40B4-BE49-F238E27FC236}">
                    <a16:creationId xmlns:a16="http://schemas.microsoft.com/office/drawing/2014/main" id="{0B51C8E0-1E40-8CB6-30AA-0FDB98A1B480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6" name="Group 546">
              <a:extLst>
                <a:ext uri="{FF2B5EF4-FFF2-40B4-BE49-F238E27FC236}">
                  <a16:creationId xmlns:a16="http://schemas.microsoft.com/office/drawing/2014/main" id="{B796FDF5-2EF1-7D09-FEC7-11C735299950}"/>
                </a:ext>
              </a:extLst>
            </p:cNvPr>
            <p:cNvGrpSpPr/>
            <p:nvPr/>
          </p:nvGrpSpPr>
          <p:grpSpPr>
            <a:xfrm>
              <a:off x="870436" y="464941"/>
              <a:ext cx="38279" cy="17943"/>
              <a:chOff x="0" y="0"/>
              <a:chExt cx="433490" cy="203199"/>
            </a:xfrm>
          </p:grpSpPr>
          <p:sp>
            <p:nvSpPr>
              <p:cNvPr id="547" name="Freeform 547">
                <a:extLst>
                  <a:ext uri="{FF2B5EF4-FFF2-40B4-BE49-F238E27FC236}">
                    <a16:creationId xmlns:a16="http://schemas.microsoft.com/office/drawing/2014/main" id="{D2B099DD-8A5F-43CD-BE58-B757634DE29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TextBox 548">
                <a:extLst>
                  <a:ext uri="{FF2B5EF4-FFF2-40B4-BE49-F238E27FC236}">
                    <a16:creationId xmlns:a16="http://schemas.microsoft.com/office/drawing/2014/main" id="{9B785F7D-A3BB-B33D-A0AE-85CE4097F44E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9" name="Group 549">
              <a:extLst>
                <a:ext uri="{FF2B5EF4-FFF2-40B4-BE49-F238E27FC236}">
                  <a16:creationId xmlns:a16="http://schemas.microsoft.com/office/drawing/2014/main" id="{B8A60EA8-DA77-6B18-4484-E032E5155EFD}"/>
                </a:ext>
              </a:extLst>
            </p:cNvPr>
            <p:cNvGrpSpPr/>
            <p:nvPr/>
          </p:nvGrpSpPr>
          <p:grpSpPr>
            <a:xfrm>
              <a:off x="871894" y="465624"/>
              <a:ext cx="35364" cy="16577"/>
              <a:chOff x="0" y="0"/>
              <a:chExt cx="433490" cy="203199"/>
            </a:xfrm>
          </p:grpSpPr>
          <p:sp>
            <p:nvSpPr>
              <p:cNvPr id="550" name="Freeform 550">
                <a:extLst>
                  <a:ext uri="{FF2B5EF4-FFF2-40B4-BE49-F238E27FC236}">
                    <a16:creationId xmlns:a16="http://schemas.microsoft.com/office/drawing/2014/main" id="{C6CA89B7-D0DE-2BF2-E7A0-6DB893285E8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1" name="TextBox 551">
                <a:extLst>
                  <a:ext uri="{FF2B5EF4-FFF2-40B4-BE49-F238E27FC236}">
                    <a16:creationId xmlns:a16="http://schemas.microsoft.com/office/drawing/2014/main" id="{295A9734-D541-964A-3A16-A1F4F56CFE6C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2" name="Group 552">
              <a:extLst>
                <a:ext uri="{FF2B5EF4-FFF2-40B4-BE49-F238E27FC236}">
                  <a16:creationId xmlns:a16="http://schemas.microsoft.com/office/drawing/2014/main" id="{DF8B08B3-825F-7FF7-D319-016FF341464A}"/>
                </a:ext>
              </a:extLst>
            </p:cNvPr>
            <p:cNvGrpSpPr/>
            <p:nvPr/>
          </p:nvGrpSpPr>
          <p:grpSpPr>
            <a:xfrm>
              <a:off x="929483" y="431449"/>
              <a:ext cx="21553" cy="19532"/>
              <a:chOff x="0" y="0"/>
              <a:chExt cx="433490" cy="392853"/>
            </a:xfrm>
          </p:grpSpPr>
          <p:sp>
            <p:nvSpPr>
              <p:cNvPr id="553" name="Freeform 553">
                <a:extLst>
                  <a:ext uri="{FF2B5EF4-FFF2-40B4-BE49-F238E27FC236}">
                    <a16:creationId xmlns:a16="http://schemas.microsoft.com/office/drawing/2014/main" id="{2066DF93-8290-CEA5-2C0B-EE5117E1C40C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4" name="TextBox 554">
                <a:extLst>
                  <a:ext uri="{FF2B5EF4-FFF2-40B4-BE49-F238E27FC236}">
                    <a16:creationId xmlns:a16="http://schemas.microsoft.com/office/drawing/2014/main" id="{AE2A3CC7-5530-F908-A850-1B708E05BCD0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5" name="Group 555">
              <a:extLst>
                <a:ext uri="{FF2B5EF4-FFF2-40B4-BE49-F238E27FC236}">
                  <a16:creationId xmlns:a16="http://schemas.microsoft.com/office/drawing/2014/main" id="{906D063F-866D-89E5-A3D7-65DB7F02D628}"/>
                </a:ext>
              </a:extLst>
            </p:cNvPr>
            <p:cNvGrpSpPr/>
            <p:nvPr/>
          </p:nvGrpSpPr>
          <p:grpSpPr>
            <a:xfrm>
              <a:off x="930303" y="432193"/>
              <a:ext cx="19911" cy="18045"/>
              <a:chOff x="0" y="0"/>
              <a:chExt cx="433490" cy="392853"/>
            </a:xfrm>
          </p:grpSpPr>
          <p:sp>
            <p:nvSpPr>
              <p:cNvPr id="556" name="Freeform 556">
                <a:extLst>
                  <a:ext uri="{FF2B5EF4-FFF2-40B4-BE49-F238E27FC236}">
                    <a16:creationId xmlns:a16="http://schemas.microsoft.com/office/drawing/2014/main" id="{628B5C03-1CF5-4264-FAB3-78D412CD8847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TextBox 557">
                <a:extLst>
                  <a:ext uri="{FF2B5EF4-FFF2-40B4-BE49-F238E27FC236}">
                    <a16:creationId xmlns:a16="http://schemas.microsoft.com/office/drawing/2014/main" id="{FA8202A8-B83D-CDE2-D39C-15D6154A05D6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8" name="Group 558">
              <a:extLst>
                <a:ext uri="{FF2B5EF4-FFF2-40B4-BE49-F238E27FC236}">
                  <a16:creationId xmlns:a16="http://schemas.microsoft.com/office/drawing/2014/main" id="{C1158FFF-2140-4819-28BE-6AEFEEE8DAA5}"/>
                </a:ext>
              </a:extLst>
            </p:cNvPr>
            <p:cNvGrpSpPr/>
            <p:nvPr/>
          </p:nvGrpSpPr>
          <p:grpSpPr>
            <a:xfrm>
              <a:off x="970951" y="473913"/>
              <a:ext cx="24358" cy="29155"/>
              <a:chOff x="0" y="0"/>
              <a:chExt cx="328213" cy="392853"/>
            </a:xfrm>
          </p:grpSpPr>
          <p:sp>
            <p:nvSpPr>
              <p:cNvPr id="559" name="Freeform 559">
                <a:extLst>
                  <a:ext uri="{FF2B5EF4-FFF2-40B4-BE49-F238E27FC236}">
                    <a16:creationId xmlns:a16="http://schemas.microsoft.com/office/drawing/2014/main" id="{FD855845-C03A-C98D-08D7-92E8912DAFA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TextBox 560">
                <a:extLst>
                  <a:ext uri="{FF2B5EF4-FFF2-40B4-BE49-F238E27FC236}">
                    <a16:creationId xmlns:a16="http://schemas.microsoft.com/office/drawing/2014/main" id="{2800B0AC-24D2-7FD1-6069-3496CE5E3459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1" name="Group 561">
              <a:extLst>
                <a:ext uri="{FF2B5EF4-FFF2-40B4-BE49-F238E27FC236}">
                  <a16:creationId xmlns:a16="http://schemas.microsoft.com/office/drawing/2014/main" id="{2157DB2C-8080-067B-352E-03F112DE26AC}"/>
                </a:ext>
              </a:extLst>
            </p:cNvPr>
            <p:cNvGrpSpPr/>
            <p:nvPr/>
          </p:nvGrpSpPr>
          <p:grpSpPr>
            <a:xfrm>
              <a:off x="971878" y="475023"/>
              <a:ext cx="22503" cy="26935"/>
              <a:chOff x="0" y="0"/>
              <a:chExt cx="328213" cy="392853"/>
            </a:xfrm>
          </p:grpSpPr>
          <p:sp>
            <p:nvSpPr>
              <p:cNvPr id="562" name="Freeform 562">
                <a:extLst>
                  <a:ext uri="{FF2B5EF4-FFF2-40B4-BE49-F238E27FC236}">
                    <a16:creationId xmlns:a16="http://schemas.microsoft.com/office/drawing/2014/main" id="{1D4D44FD-0369-E3F1-063A-2FFC7B110678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TextBox 563">
                <a:extLst>
                  <a:ext uri="{FF2B5EF4-FFF2-40B4-BE49-F238E27FC236}">
                    <a16:creationId xmlns:a16="http://schemas.microsoft.com/office/drawing/2014/main" id="{F78AB5B7-3931-E358-0088-0C9A3BF67516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4" name="Group 564">
              <a:extLst>
                <a:ext uri="{FF2B5EF4-FFF2-40B4-BE49-F238E27FC236}">
                  <a16:creationId xmlns:a16="http://schemas.microsoft.com/office/drawing/2014/main" id="{02F1638F-4BDD-FF8F-B9A3-99AB3B1CE6CD}"/>
                </a:ext>
              </a:extLst>
            </p:cNvPr>
            <p:cNvGrpSpPr/>
            <p:nvPr/>
          </p:nvGrpSpPr>
          <p:grpSpPr>
            <a:xfrm>
              <a:off x="977462" y="488490"/>
              <a:ext cx="24358" cy="19135"/>
              <a:chOff x="0" y="0"/>
              <a:chExt cx="328213" cy="257837"/>
            </a:xfrm>
          </p:grpSpPr>
          <p:sp>
            <p:nvSpPr>
              <p:cNvPr id="565" name="Freeform 565">
                <a:extLst>
                  <a:ext uri="{FF2B5EF4-FFF2-40B4-BE49-F238E27FC236}">
                    <a16:creationId xmlns:a16="http://schemas.microsoft.com/office/drawing/2014/main" id="{287F4B45-3123-A1D6-24F1-57E30918E15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6" name="TextBox 566">
                <a:extLst>
                  <a:ext uri="{FF2B5EF4-FFF2-40B4-BE49-F238E27FC236}">
                    <a16:creationId xmlns:a16="http://schemas.microsoft.com/office/drawing/2014/main" id="{373FA8E6-768E-9242-371C-6B52E69E18F1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7" name="Group 567">
              <a:extLst>
                <a:ext uri="{FF2B5EF4-FFF2-40B4-BE49-F238E27FC236}">
                  <a16:creationId xmlns:a16="http://schemas.microsoft.com/office/drawing/2014/main" id="{98D31C11-88EC-BB13-356B-9D279041DE2C}"/>
                </a:ext>
              </a:extLst>
            </p:cNvPr>
            <p:cNvGrpSpPr/>
            <p:nvPr/>
          </p:nvGrpSpPr>
          <p:grpSpPr>
            <a:xfrm>
              <a:off x="978389" y="489219"/>
              <a:ext cx="22503" cy="17678"/>
              <a:chOff x="0" y="0"/>
              <a:chExt cx="328213" cy="257837"/>
            </a:xfrm>
          </p:grpSpPr>
          <p:sp>
            <p:nvSpPr>
              <p:cNvPr id="568" name="Freeform 568">
                <a:extLst>
                  <a:ext uri="{FF2B5EF4-FFF2-40B4-BE49-F238E27FC236}">
                    <a16:creationId xmlns:a16="http://schemas.microsoft.com/office/drawing/2014/main" id="{BC9510ED-FBE5-7407-5A31-C0A3A220F201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" name="TextBox 569">
                <a:extLst>
                  <a:ext uri="{FF2B5EF4-FFF2-40B4-BE49-F238E27FC236}">
                    <a16:creationId xmlns:a16="http://schemas.microsoft.com/office/drawing/2014/main" id="{AADD91EA-CFFB-2999-5FB2-38A39324238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0" name="Group 570">
              <a:extLst>
                <a:ext uri="{FF2B5EF4-FFF2-40B4-BE49-F238E27FC236}">
                  <a16:creationId xmlns:a16="http://schemas.microsoft.com/office/drawing/2014/main" id="{C3A2C6C6-8AF5-B352-EA15-C9C160C126F1}"/>
                </a:ext>
              </a:extLst>
            </p:cNvPr>
            <p:cNvGrpSpPr/>
            <p:nvPr/>
          </p:nvGrpSpPr>
          <p:grpSpPr>
            <a:xfrm>
              <a:off x="587868" y="455175"/>
              <a:ext cx="38279" cy="17943"/>
              <a:chOff x="0" y="0"/>
              <a:chExt cx="433490" cy="203199"/>
            </a:xfrm>
          </p:grpSpPr>
          <p:sp>
            <p:nvSpPr>
              <p:cNvPr id="571" name="Freeform 571">
                <a:extLst>
                  <a:ext uri="{FF2B5EF4-FFF2-40B4-BE49-F238E27FC236}">
                    <a16:creationId xmlns:a16="http://schemas.microsoft.com/office/drawing/2014/main" id="{D74EA178-7FDE-03A6-2969-3D1559E462A4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2" name="TextBox 572">
                <a:extLst>
                  <a:ext uri="{FF2B5EF4-FFF2-40B4-BE49-F238E27FC236}">
                    <a16:creationId xmlns:a16="http://schemas.microsoft.com/office/drawing/2014/main" id="{14A20EF9-EDC4-6D29-B514-781FC7477E84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3" name="Group 573">
              <a:extLst>
                <a:ext uri="{FF2B5EF4-FFF2-40B4-BE49-F238E27FC236}">
                  <a16:creationId xmlns:a16="http://schemas.microsoft.com/office/drawing/2014/main" id="{3E66C67F-6D5F-6C78-C25C-759AF219CECA}"/>
                </a:ext>
              </a:extLst>
            </p:cNvPr>
            <p:cNvGrpSpPr/>
            <p:nvPr/>
          </p:nvGrpSpPr>
          <p:grpSpPr>
            <a:xfrm>
              <a:off x="589325" y="455858"/>
              <a:ext cx="35364" cy="16577"/>
              <a:chOff x="0" y="0"/>
              <a:chExt cx="433490" cy="203199"/>
            </a:xfrm>
          </p:grpSpPr>
          <p:sp>
            <p:nvSpPr>
              <p:cNvPr id="574" name="Freeform 574">
                <a:extLst>
                  <a:ext uri="{FF2B5EF4-FFF2-40B4-BE49-F238E27FC236}">
                    <a16:creationId xmlns:a16="http://schemas.microsoft.com/office/drawing/2014/main" id="{09CE7AA6-8318-85FC-C187-6E726035DABF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" name="TextBox 575">
                <a:extLst>
                  <a:ext uri="{FF2B5EF4-FFF2-40B4-BE49-F238E27FC236}">
                    <a16:creationId xmlns:a16="http://schemas.microsoft.com/office/drawing/2014/main" id="{6CA729A9-EEF7-3CC6-BCFD-BC0FC7DC9864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6" name="Group 576">
              <a:extLst>
                <a:ext uri="{FF2B5EF4-FFF2-40B4-BE49-F238E27FC236}">
                  <a16:creationId xmlns:a16="http://schemas.microsoft.com/office/drawing/2014/main" id="{7F567B80-2336-578B-64E9-1480164072F3}"/>
                </a:ext>
              </a:extLst>
            </p:cNvPr>
            <p:cNvGrpSpPr/>
            <p:nvPr/>
          </p:nvGrpSpPr>
          <p:grpSpPr>
            <a:xfrm>
              <a:off x="646914" y="421683"/>
              <a:ext cx="21553" cy="19532"/>
              <a:chOff x="0" y="0"/>
              <a:chExt cx="433490" cy="392853"/>
            </a:xfrm>
          </p:grpSpPr>
          <p:sp>
            <p:nvSpPr>
              <p:cNvPr id="577" name="Freeform 577">
                <a:extLst>
                  <a:ext uri="{FF2B5EF4-FFF2-40B4-BE49-F238E27FC236}">
                    <a16:creationId xmlns:a16="http://schemas.microsoft.com/office/drawing/2014/main" id="{8F494267-5C29-557A-A9CF-A97823023032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8" name="TextBox 578">
                <a:extLst>
                  <a:ext uri="{FF2B5EF4-FFF2-40B4-BE49-F238E27FC236}">
                    <a16:creationId xmlns:a16="http://schemas.microsoft.com/office/drawing/2014/main" id="{9127D81B-B3EE-51C2-6A91-29341E018271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9" name="Group 579">
              <a:extLst>
                <a:ext uri="{FF2B5EF4-FFF2-40B4-BE49-F238E27FC236}">
                  <a16:creationId xmlns:a16="http://schemas.microsoft.com/office/drawing/2014/main" id="{DB11ECEC-F8ED-1BA9-D063-26D88FE91D14}"/>
                </a:ext>
              </a:extLst>
            </p:cNvPr>
            <p:cNvGrpSpPr/>
            <p:nvPr/>
          </p:nvGrpSpPr>
          <p:grpSpPr>
            <a:xfrm>
              <a:off x="647735" y="422426"/>
              <a:ext cx="19911" cy="18045"/>
              <a:chOff x="0" y="0"/>
              <a:chExt cx="433490" cy="392853"/>
            </a:xfrm>
          </p:grpSpPr>
          <p:sp>
            <p:nvSpPr>
              <p:cNvPr id="580" name="Freeform 580">
                <a:extLst>
                  <a:ext uri="{FF2B5EF4-FFF2-40B4-BE49-F238E27FC236}">
                    <a16:creationId xmlns:a16="http://schemas.microsoft.com/office/drawing/2014/main" id="{0A165F75-F49E-0B44-0D67-14AF3E74528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1" name="TextBox 581">
                <a:extLst>
                  <a:ext uri="{FF2B5EF4-FFF2-40B4-BE49-F238E27FC236}">
                    <a16:creationId xmlns:a16="http://schemas.microsoft.com/office/drawing/2014/main" id="{D7FFA721-480C-F4BD-4E3D-D76C6FB37B96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2" name="Group 582">
              <a:extLst>
                <a:ext uri="{FF2B5EF4-FFF2-40B4-BE49-F238E27FC236}">
                  <a16:creationId xmlns:a16="http://schemas.microsoft.com/office/drawing/2014/main" id="{9BE2C392-9AFB-456C-6E05-96DE920B2D6C}"/>
                </a:ext>
              </a:extLst>
            </p:cNvPr>
            <p:cNvGrpSpPr/>
            <p:nvPr/>
          </p:nvGrpSpPr>
          <p:grpSpPr>
            <a:xfrm>
              <a:off x="711821" y="440597"/>
              <a:ext cx="24358" cy="29155"/>
              <a:chOff x="0" y="0"/>
              <a:chExt cx="328213" cy="392853"/>
            </a:xfrm>
          </p:grpSpPr>
          <p:sp>
            <p:nvSpPr>
              <p:cNvPr id="583" name="Freeform 583">
                <a:extLst>
                  <a:ext uri="{FF2B5EF4-FFF2-40B4-BE49-F238E27FC236}">
                    <a16:creationId xmlns:a16="http://schemas.microsoft.com/office/drawing/2014/main" id="{786FD7C9-3D05-0D0C-32F6-B9EFAC851A9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4" name="TextBox 584">
                <a:extLst>
                  <a:ext uri="{FF2B5EF4-FFF2-40B4-BE49-F238E27FC236}">
                    <a16:creationId xmlns:a16="http://schemas.microsoft.com/office/drawing/2014/main" id="{BEEEC026-0E8C-85F3-42F0-0E1368984CA1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5" name="Group 585">
              <a:extLst>
                <a:ext uri="{FF2B5EF4-FFF2-40B4-BE49-F238E27FC236}">
                  <a16:creationId xmlns:a16="http://schemas.microsoft.com/office/drawing/2014/main" id="{A45F680D-30D0-5C7F-2BF5-561C97D51661}"/>
                </a:ext>
              </a:extLst>
            </p:cNvPr>
            <p:cNvGrpSpPr/>
            <p:nvPr/>
          </p:nvGrpSpPr>
          <p:grpSpPr>
            <a:xfrm>
              <a:off x="712749" y="441707"/>
              <a:ext cx="22503" cy="26935"/>
              <a:chOff x="0" y="0"/>
              <a:chExt cx="328213" cy="392853"/>
            </a:xfrm>
          </p:grpSpPr>
          <p:sp>
            <p:nvSpPr>
              <p:cNvPr id="586" name="Freeform 586">
                <a:extLst>
                  <a:ext uri="{FF2B5EF4-FFF2-40B4-BE49-F238E27FC236}">
                    <a16:creationId xmlns:a16="http://schemas.microsoft.com/office/drawing/2014/main" id="{DC395086-0AE6-B2D3-F76F-E8ED847846D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7" name="TextBox 587">
                <a:extLst>
                  <a:ext uri="{FF2B5EF4-FFF2-40B4-BE49-F238E27FC236}">
                    <a16:creationId xmlns:a16="http://schemas.microsoft.com/office/drawing/2014/main" id="{CF4754B9-8F26-BEEC-2767-35A0915CA52E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8" name="Group 588">
              <a:extLst>
                <a:ext uri="{FF2B5EF4-FFF2-40B4-BE49-F238E27FC236}">
                  <a16:creationId xmlns:a16="http://schemas.microsoft.com/office/drawing/2014/main" id="{0EA47531-F052-5871-F180-0A8221A29AA6}"/>
                </a:ext>
              </a:extLst>
            </p:cNvPr>
            <p:cNvGrpSpPr/>
            <p:nvPr/>
          </p:nvGrpSpPr>
          <p:grpSpPr>
            <a:xfrm>
              <a:off x="699642" y="453983"/>
              <a:ext cx="24358" cy="19135"/>
              <a:chOff x="0" y="0"/>
              <a:chExt cx="328213" cy="257837"/>
            </a:xfrm>
          </p:grpSpPr>
          <p:sp>
            <p:nvSpPr>
              <p:cNvPr id="589" name="Freeform 589">
                <a:extLst>
                  <a:ext uri="{FF2B5EF4-FFF2-40B4-BE49-F238E27FC236}">
                    <a16:creationId xmlns:a16="http://schemas.microsoft.com/office/drawing/2014/main" id="{765E5B28-2AF0-36D6-8C79-47DC2883B91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" name="TextBox 590">
                <a:extLst>
                  <a:ext uri="{FF2B5EF4-FFF2-40B4-BE49-F238E27FC236}">
                    <a16:creationId xmlns:a16="http://schemas.microsoft.com/office/drawing/2014/main" id="{EE49C1F5-F7AA-6004-0D80-F6F3E57D3FFB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1" name="Group 591">
              <a:extLst>
                <a:ext uri="{FF2B5EF4-FFF2-40B4-BE49-F238E27FC236}">
                  <a16:creationId xmlns:a16="http://schemas.microsoft.com/office/drawing/2014/main" id="{6BF413D7-E2AC-9277-52F7-2AFEB8B4CE36}"/>
                </a:ext>
              </a:extLst>
            </p:cNvPr>
            <p:cNvGrpSpPr/>
            <p:nvPr/>
          </p:nvGrpSpPr>
          <p:grpSpPr>
            <a:xfrm>
              <a:off x="700570" y="454712"/>
              <a:ext cx="22503" cy="17678"/>
              <a:chOff x="0" y="0"/>
              <a:chExt cx="328213" cy="257837"/>
            </a:xfrm>
          </p:grpSpPr>
          <p:sp>
            <p:nvSpPr>
              <p:cNvPr id="592" name="Freeform 592">
                <a:extLst>
                  <a:ext uri="{FF2B5EF4-FFF2-40B4-BE49-F238E27FC236}">
                    <a16:creationId xmlns:a16="http://schemas.microsoft.com/office/drawing/2014/main" id="{D64E70A1-60EA-A9FE-7336-A1830469186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TextBox 593">
                <a:extLst>
                  <a:ext uri="{FF2B5EF4-FFF2-40B4-BE49-F238E27FC236}">
                    <a16:creationId xmlns:a16="http://schemas.microsoft.com/office/drawing/2014/main" id="{41ED7E6B-B34F-E8DE-93DA-5B02E796E46D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4" name="Group 594">
              <a:extLst>
                <a:ext uri="{FF2B5EF4-FFF2-40B4-BE49-F238E27FC236}">
                  <a16:creationId xmlns:a16="http://schemas.microsoft.com/office/drawing/2014/main" id="{B627DF2A-38D7-D990-31BC-6FD65F5E7233}"/>
                </a:ext>
              </a:extLst>
            </p:cNvPr>
            <p:cNvGrpSpPr/>
            <p:nvPr/>
          </p:nvGrpSpPr>
          <p:grpSpPr>
            <a:xfrm>
              <a:off x="1085081" y="460185"/>
              <a:ext cx="24358" cy="19135"/>
              <a:chOff x="0" y="0"/>
              <a:chExt cx="328213" cy="257837"/>
            </a:xfrm>
          </p:grpSpPr>
          <p:sp>
            <p:nvSpPr>
              <p:cNvPr id="595" name="Freeform 595">
                <a:extLst>
                  <a:ext uri="{FF2B5EF4-FFF2-40B4-BE49-F238E27FC236}">
                    <a16:creationId xmlns:a16="http://schemas.microsoft.com/office/drawing/2014/main" id="{D1FF03AD-F960-1E62-FAEF-9A87C859503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6" name="TextBox 596">
                <a:extLst>
                  <a:ext uri="{FF2B5EF4-FFF2-40B4-BE49-F238E27FC236}">
                    <a16:creationId xmlns:a16="http://schemas.microsoft.com/office/drawing/2014/main" id="{ED6E36CF-247D-E419-4D7F-434F9198C4B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7" name="Group 597">
              <a:extLst>
                <a:ext uri="{FF2B5EF4-FFF2-40B4-BE49-F238E27FC236}">
                  <a16:creationId xmlns:a16="http://schemas.microsoft.com/office/drawing/2014/main" id="{B10A126E-EEB4-A7EC-6E1D-33F604A45273}"/>
                </a:ext>
              </a:extLst>
            </p:cNvPr>
            <p:cNvGrpSpPr/>
            <p:nvPr/>
          </p:nvGrpSpPr>
          <p:grpSpPr>
            <a:xfrm>
              <a:off x="1086009" y="460913"/>
              <a:ext cx="22503" cy="17678"/>
              <a:chOff x="0" y="0"/>
              <a:chExt cx="328213" cy="257837"/>
            </a:xfrm>
          </p:grpSpPr>
          <p:sp>
            <p:nvSpPr>
              <p:cNvPr id="598" name="Freeform 598">
                <a:extLst>
                  <a:ext uri="{FF2B5EF4-FFF2-40B4-BE49-F238E27FC236}">
                    <a16:creationId xmlns:a16="http://schemas.microsoft.com/office/drawing/2014/main" id="{C6C9C746-DF5B-5A6A-CA2D-3446D096416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9" name="TextBox 599">
                <a:extLst>
                  <a:ext uri="{FF2B5EF4-FFF2-40B4-BE49-F238E27FC236}">
                    <a16:creationId xmlns:a16="http://schemas.microsoft.com/office/drawing/2014/main" id="{D6A394E7-AD87-C1C5-E14B-16278A179B1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0" name="Group 600">
              <a:extLst>
                <a:ext uri="{FF2B5EF4-FFF2-40B4-BE49-F238E27FC236}">
                  <a16:creationId xmlns:a16="http://schemas.microsoft.com/office/drawing/2014/main" id="{40E3442F-F140-9EB4-716B-9A438C6013F9}"/>
                </a:ext>
              </a:extLst>
            </p:cNvPr>
            <p:cNvGrpSpPr/>
            <p:nvPr/>
          </p:nvGrpSpPr>
          <p:grpSpPr>
            <a:xfrm>
              <a:off x="977462" y="539727"/>
              <a:ext cx="24358" cy="19135"/>
              <a:chOff x="0" y="0"/>
              <a:chExt cx="328213" cy="257837"/>
            </a:xfrm>
          </p:grpSpPr>
          <p:sp>
            <p:nvSpPr>
              <p:cNvPr id="601" name="Freeform 601">
                <a:extLst>
                  <a:ext uri="{FF2B5EF4-FFF2-40B4-BE49-F238E27FC236}">
                    <a16:creationId xmlns:a16="http://schemas.microsoft.com/office/drawing/2014/main" id="{7B4F9F67-655E-F409-CF0A-06C804D5E76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2" name="TextBox 602">
                <a:extLst>
                  <a:ext uri="{FF2B5EF4-FFF2-40B4-BE49-F238E27FC236}">
                    <a16:creationId xmlns:a16="http://schemas.microsoft.com/office/drawing/2014/main" id="{36791D68-11AD-4046-0D0B-4DCFCB2C205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3" name="Group 603">
              <a:extLst>
                <a:ext uri="{FF2B5EF4-FFF2-40B4-BE49-F238E27FC236}">
                  <a16:creationId xmlns:a16="http://schemas.microsoft.com/office/drawing/2014/main" id="{DD858C83-D1D5-4C12-229C-AC6DC2774411}"/>
                </a:ext>
              </a:extLst>
            </p:cNvPr>
            <p:cNvGrpSpPr/>
            <p:nvPr/>
          </p:nvGrpSpPr>
          <p:grpSpPr>
            <a:xfrm>
              <a:off x="978389" y="540455"/>
              <a:ext cx="22503" cy="17678"/>
              <a:chOff x="0" y="0"/>
              <a:chExt cx="328213" cy="257837"/>
            </a:xfrm>
          </p:grpSpPr>
          <p:sp>
            <p:nvSpPr>
              <p:cNvPr id="604" name="Freeform 604">
                <a:extLst>
                  <a:ext uri="{FF2B5EF4-FFF2-40B4-BE49-F238E27FC236}">
                    <a16:creationId xmlns:a16="http://schemas.microsoft.com/office/drawing/2014/main" id="{F9C79F40-6438-E399-4604-5ECAA00CDBFD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5" name="TextBox 605">
                <a:extLst>
                  <a:ext uri="{FF2B5EF4-FFF2-40B4-BE49-F238E27FC236}">
                    <a16:creationId xmlns:a16="http://schemas.microsoft.com/office/drawing/2014/main" id="{D066B211-9F45-30F2-2BEB-BCF08ED79C1F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6" name="Group 606">
              <a:extLst>
                <a:ext uri="{FF2B5EF4-FFF2-40B4-BE49-F238E27FC236}">
                  <a16:creationId xmlns:a16="http://schemas.microsoft.com/office/drawing/2014/main" id="{EB684823-62B9-29D6-823F-F586884E9C3B}"/>
                </a:ext>
              </a:extLst>
            </p:cNvPr>
            <p:cNvGrpSpPr/>
            <p:nvPr/>
          </p:nvGrpSpPr>
          <p:grpSpPr>
            <a:xfrm>
              <a:off x="1052144" y="502196"/>
              <a:ext cx="24358" cy="29155"/>
              <a:chOff x="0" y="0"/>
              <a:chExt cx="328213" cy="392853"/>
            </a:xfrm>
          </p:grpSpPr>
          <p:sp>
            <p:nvSpPr>
              <p:cNvPr id="607" name="Freeform 607">
                <a:extLst>
                  <a:ext uri="{FF2B5EF4-FFF2-40B4-BE49-F238E27FC236}">
                    <a16:creationId xmlns:a16="http://schemas.microsoft.com/office/drawing/2014/main" id="{AA826551-4C3B-47ED-7ED5-F40EFC0C9C3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8" name="TextBox 608">
                <a:extLst>
                  <a:ext uri="{FF2B5EF4-FFF2-40B4-BE49-F238E27FC236}">
                    <a16:creationId xmlns:a16="http://schemas.microsoft.com/office/drawing/2014/main" id="{8A65DDC3-4D9D-8094-EF63-CAECA742E996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9" name="Group 609">
              <a:extLst>
                <a:ext uri="{FF2B5EF4-FFF2-40B4-BE49-F238E27FC236}">
                  <a16:creationId xmlns:a16="http://schemas.microsoft.com/office/drawing/2014/main" id="{BA46705C-9778-78A3-23E3-7A41009882B9}"/>
                </a:ext>
              </a:extLst>
            </p:cNvPr>
            <p:cNvGrpSpPr/>
            <p:nvPr/>
          </p:nvGrpSpPr>
          <p:grpSpPr>
            <a:xfrm>
              <a:off x="1053072" y="503306"/>
              <a:ext cx="22503" cy="26935"/>
              <a:chOff x="0" y="0"/>
              <a:chExt cx="328213" cy="392853"/>
            </a:xfrm>
          </p:grpSpPr>
          <p:sp>
            <p:nvSpPr>
              <p:cNvPr id="610" name="Freeform 610">
                <a:extLst>
                  <a:ext uri="{FF2B5EF4-FFF2-40B4-BE49-F238E27FC236}">
                    <a16:creationId xmlns:a16="http://schemas.microsoft.com/office/drawing/2014/main" id="{43924976-0C8E-351C-97F0-09B0287C569C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1" name="TextBox 611">
                <a:extLst>
                  <a:ext uri="{FF2B5EF4-FFF2-40B4-BE49-F238E27FC236}">
                    <a16:creationId xmlns:a16="http://schemas.microsoft.com/office/drawing/2014/main" id="{78A5D82C-413A-A524-0A8B-6272DD5D02E5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2" name="Group 612">
              <a:extLst>
                <a:ext uri="{FF2B5EF4-FFF2-40B4-BE49-F238E27FC236}">
                  <a16:creationId xmlns:a16="http://schemas.microsoft.com/office/drawing/2014/main" id="{AC91FDAC-59DB-EBB4-1D27-8D568831918B}"/>
                </a:ext>
              </a:extLst>
            </p:cNvPr>
            <p:cNvGrpSpPr/>
            <p:nvPr/>
          </p:nvGrpSpPr>
          <p:grpSpPr>
            <a:xfrm>
              <a:off x="1070834" y="426814"/>
              <a:ext cx="38279" cy="17943"/>
              <a:chOff x="0" y="0"/>
              <a:chExt cx="433490" cy="203199"/>
            </a:xfrm>
          </p:grpSpPr>
          <p:sp>
            <p:nvSpPr>
              <p:cNvPr id="613" name="Freeform 613">
                <a:extLst>
                  <a:ext uri="{FF2B5EF4-FFF2-40B4-BE49-F238E27FC236}">
                    <a16:creationId xmlns:a16="http://schemas.microsoft.com/office/drawing/2014/main" id="{4A9A9DAD-F864-012C-61AE-89400E1D09F1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" name="TextBox 614">
                <a:extLst>
                  <a:ext uri="{FF2B5EF4-FFF2-40B4-BE49-F238E27FC236}">
                    <a16:creationId xmlns:a16="http://schemas.microsoft.com/office/drawing/2014/main" id="{146FE08F-1BEA-2CD2-FE3F-948168967C90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5" name="Group 615">
              <a:extLst>
                <a:ext uri="{FF2B5EF4-FFF2-40B4-BE49-F238E27FC236}">
                  <a16:creationId xmlns:a16="http://schemas.microsoft.com/office/drawing/2014/main" id="{BE38395D-C723-BB49-427C-1CBE89472336}"/>
                </a:ext>
              </a:extLst>
            </p:cNvPr>
            <p:cNvGrpSpPr/>
            <p:nvPr/>
          </p:nvGrpSpPr>
          <p:grpSpPr>
            <a:xfrm>
              <a:off x="1072291" y="427498"/>
              <a:ext cx="35364" cy="16577"/>
              <a:chOff x="0" y="0"/>
              <a:chExt cx="433490" cy="203199"/>
            </a:xfrm>
          </p:grpSpPr>
          <p:sp>
            <p:nvSpPr>
              <p:cNvPr id="616" name="Freeform 616">
                <a:extLst>
                  <a:ext uri="{FF2B5EF4-FFF2-40B4-BE49-F238E27FC236}">
                    <a16:creationId xmlns:a16="http://schemas.microsoft.com/office/drawing/2014/main" id="{5A0D1128-84F6-8FCA-B709-0AA6A25A7F6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" name="TextBox 617">
                <a:extLst>
                  <a:ext uri="{FF2B5EF4-FFF2-40B4-BE49-F238E27FC236}">
                    <a16:creationId xmlns:a16="http://schemas.microsoft.com/office/drawing/2014/main" id="{9FA17E0B-EC18-E0A5-5715-295BF3EE7B48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8" name="Group 618">
              <a:extLst>
                <a:ext uri="{FF2B5EF4-FFF2-40B4-BE49-F238E27FC236}">
                  <a16:creationId xmlns:a16="http://schemas.microsoft.com/office/drawing/2014/main" id="{C29D206E-8EB9-3965-7DD2-82B20048BA5C}"/>
                </a:ext>
              </a:extLst>
            </p:cNvPr>
            <p:cNvGrpSpPr/>
            <p:nvPr/>
          </p:nvGrpSpPr>
          <p:grpSpPr>
            <a:xfrm>
              <a:off x="1177859" y="450363"/>
              <a:ext cx="24358" cy="19135"/>
              <a:chOff x="0" y="0"/>
              <a:chExt cx="328213" cy="257837"/>
            </a:xfrm>
          </p:grpSpPr>
          <p:sp>
            <p:nvSpPr>
              <p:cNvPr id="619" name="Freeform 619">
                <a:extLst>
                  <a:ext uri="{FF2B5EF4-FFF2-40B4-BE49-F238E27FC236}">
                    <a16:creationId xmlns:a16="http://schemas.microsoft.com/office/drawing/2014/main" id="{D633A193-0AC5-635C-50D4-67FF14055F5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" name="TextBox 620">
                <a:extLst>
                  <a:ext uri="{FF2B5EF4-FFF2-40B4-BE49-F238E27FC236}">
                    <a16:creationId xmlns:a16="http://schemas.microsoft.com/office/drawing/2014/main" id="{BC9154E1-A993-6B2B-4758-9A1CB07ADB05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1" name="Group 621">
              <a:extLst>
                <a:ext uri="{FF2B5EF4-FFF2-40B4-BE49-F238E27FC236}">
                  <a16:creationId xmlns:a16="http://schemas.microsoft.com/office/drawing/2014/main" id="{7D2032F1-D7DE-95E4-495D-046E20EE07AE}"/>
                </a:ext>
              </a:extLst>
            </p:cNvPr>
            <p:cNvGrpSpPr/>
            <p:nvPr/>
          </p:nvGrpSpPr>
          <p:grpSpPr>
            <a:xfrm>
              <a:off x="1178787" y="451092"/>
              <a:ext cx="22503" cy="17678"/>
              <a:chOff x="0" y="0"/>
              <a:chExt cx="328213" cy="257837"/>
            </a:xfrm>
          </p:grpSpPr>
          <p:sp>
            <p:nvSpPr>
              <p:cNvPr id="622" name="Freeform 622">
                <a:extLst>
                  <a:ext uri="{FF2B5EF4-FFF2-40B4-BE49-F238E27FC236}">
                    <a16:creationId xmlns:a16="http://schemas.microsoft.com/office/drawing/2014/main" id="{A1094654-1A85-4259-0868-627BE86F6DA8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" name="TextBox 623">
                <a:extLst>
                  <a:ext uri="{FF2B5EF4-FFF2-40B4-BE49-F238E27FC236}">
                    <a16:creationId xmlns:a16="http://schemas.microsoft.com/office/drawing/2014/main" id="{C4502262-A3B1-42ED-E4AA-1AEB20507B1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4" name="Group 624">
              <a:extLst>
                <a:ext uri="{FF2B5EF4-FFF2-40B4-BE49-F238E27FC236}">
                  <a16:creationId xmlns:a16="http://schemas.microsoft.com/office/drawing/2014/main" id="{4A92501B-1045-C2A5-5AC8-1719E69A8761}"/>
                </a:ext>
              </a:extLst>
            </p:cNvPr>
            <p:cNvGrpSpPr/>
            <p:nvPr/>
          </p:nvGrpSpPr>
          <p:grpSpPr>
            <a:xfrm>
              <a:off x="1177859" y="501600"/>
              <a:ext cx="24358" cy="19135"/>
              <a:chOff x="0" y="0"/>
              <a:chExt cx="328213" cy="257837"/>
            </a:xfrm>
          </p:grpSpPr>
          <p:sp>
            <p:nvSpPr>
              <p:cNvPr id="625" name="Freeform 625">
                <a:extLst>
                  <a:ext uri="{FF2B5EF4-FFF2-40B4-BE49-F238E27FC236}">
                    <a16:creationId xmlns:a16="http://schemas.microsoft.com/office/drawing/2014/main" id="{1D0F139F-C96F-60B3-3C32-23949994F42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" name="TextBox 626">
                <a:extLst>
                  <a:ext uri="{FF2B5EF4-FFF2-40B4-BE49-F238E27FC236}">
                    <a16:creationId xmlns:a16="http://schemas.microsoft.com/office/drawing/2014/main" id="{7BCEFFBB-A88E-3962-49B5-70178FD81D28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7" name="Group 627">
              <a:extLst>
                <a:ext uri="{FF2B5EF4-FFF2-40B4-BE49-F238E27FC236}">
                  <a16:creationId xmlns:a16="http://schemas.microsoft.com/office/drawing/2014/main" id="{DB861C40-9BB4-DE15-9F4C-9AE83100E76B}"/>
                </a:ext>
              </a:extLst>
            </p:cNvPr>
            <p:cNvGrpSpPr/>
            <p:nvPr/>
          </p:nvGrpSpPr>
          <p:grpSpPr>
            <a:xfrm>
              <a:off x="1178787" y="502329"/>
              <a:ext cx="22503" cy="17678"/>
              <a:chOff x="0" y="0"/>
              <a:chExt cx="328213" cy="257837"/>
            </a:xfrm>
          </p:grpSpPr>
          <p:sp>
            <p:nvSpPr>
              <p:cNvPr id="628" name="Freeform 628">
                <a:extLst>
                  <a:ext uri="{FF2B5EF4-FFF2-40B4-BE49-F238E27FC236}">
                    <a16:creationId xmlns:a16="http://schemas.microsoft.com/office/drawing/2014/main" id="{43D5C96E-D91C-A6A0-7234-99F303668B7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" name="TextBox 629">
                <a:extLst>
                  <a:ext uri="{FF2B5EF4-FFF2-40B4-BE49-F238E27FC236}">
                    <a16:creationId xmlns:a16="http://schemas.microsoft.com/office/drawing/2014/main" id="{9291694F-52E9-9AE6-F30F-E735486FFEE7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0" name="Group 630">
              <a:extLst>
                <a:ext uri="{FF2B5EF4-FFF2-40B4-BE49-F238E27FC236}">
                  <a16:creationId xmlns:a16="http://schemas.microsoft.com/office/drawing/2014/main" id="{2E84135F-8D44-C787-C62B-FD66F5B3054F}"/>
                </a:ext>
              </a:extLst>
            </p:cNvPr>
            <p:cNvGrpSpPr/>
            <p:nvPr/>
          </p:nvGrpSpPr>
          <p:grpSpPr>
            <a:xfrm>
              <a:off x="1018257" y="402548"/>
              <a:ext cx="24358" cy="19135"/>
              <a:chOff x="0" y="0"/>
              <a:chExt cx="328213" cy="257837"/>
            </a:xfrm>
          </p:grpSpPr>
          <p:sp>
            <p:nvSpPr>
              <p:cNvPr id="631" name="Freeform 631">
                <a:extLst>
                  <a:ext uri="{FF2B5EF4-FFF2-40B4-BE49-F238E27FC236}">
                    <a16:creationId xmlns:a16="http://schemas.microsoft.com/office/drawing/2014/main" id="{7EB1D0A2-9732-2471-C1A0-B89D8CB0BB5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" name="TextBox 632">
                <a:extLst>
                  <a:ext uri="{FF2B5EF4-FFF2-40B4-BE49-F238E27FC236}">
                    <a16:creationId xmlns:a16="http://schemas.microsoft.com/office/drawing/2014/main" id="{932E6C1A-AF91-4DCC-531A-8CDF71BCBA7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3" name="Group 633">
              <a:extLst>
                <a:ext uri="{FF2B5EF4-FFF2-40B4-BE49-F238E27FC236}">
                  <a16:creationId xmlns:a16="http://schemas.microsoft.com/office/drawing/2014/main" id="{C733407F-D77E-8AF1-970B-930685AE92D6}"/>
                </a:ext>
              </a:extLst>
            </p:cNvPr>
            <p:cNvGrpSpPr/>
            <p:nvPr/>
          </p:nvGrpSpPr>
          <p:grpSpPr>
            <a:xfrm>
              <a:off x="1019185" y="403276"/>
              <a:ext cx="22503" cy="17678"/>
              <a:chOff x="0" y="0"/>
              <a:chExt cx="328213" cy="257837"/>
            </a:xfrm>
          </p:grpSpPr>
          <p:sp>
            <p:nvSpPr>
              <p:cNvPr id="634" name="Freeform 634">
                <a:extLst>
                  <a:ext uri="{FF2B5EF4-FFF2-40B4-BE49-F238E27FC236}">
                    <a16:creationId xmlns:a16="http://schemas.microsoft.com/office/drawing/2014/main" id="{22077113-C360-25F0-BB77-674B70AC1761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" name="TextBox 635">
                <a:extLst>
                  <a:ext uri="{FF2B5EF4-FFF2-40B4-BE49-F238E27FC236}">
                    <a16:creationId xmlns:a16="http://schemas.microsoft.com/office/drawing/2014/main" id="{3FDA2F25-2C63-DD68-705F-82FDBF9F71B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6" name="Group 636">
              <a:extLst>
                <a:ext uri="{FF2B5EF4-FFF2-40B4-BE49-F238E27FC236}">
                  <a16:creationId xmlns:a16="http://schemas.microsoft.com/office/drawing/2014/main" id="{ED23B5E6-4CB9-18C9-7D4F-5817F21B17C4}"/>
                </a:ext>
              </a:extLst>
            </p:cNvPr>
            <p:cNvGrpSpPr/>
            <p:nvPr/>
          </p:nvGrpSpPr>
          <p:grpSpPr>
            <a:xfrm>
              <a:off x="794277" y="444758"/>
              <a:ext cx="17169" cy="20183"/>
              <a:chOff x="0" y="0"/>
              <a:chExt cx="219327" cy="257837"/>
            </a:xfrm>
          </p:grpSpPr>
          <p:sp>
            <p:nvSpPr>
              <p:cNvPr id="637" name="Freeform 637">
                <a:extLst>
                  <a:ext uri="{FF2B5EF4-FFF2-40B4-BE49-F238E27FC236}">
                    <a16:creationId xmlns:a16="http://schemas.microsoft.com/office/drawing/2014/main" id="{93F9384B-AB0F-3BC9-893F-F1E4ABA0F2C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8" name="TextBox 638">
                <a:extLst>
                  <a:ext uri="{FF2B5EF4-FFF2-40B4-BE49-F238E27FC236}">
                    <a16:creationId xmlns:a16="http://schemas.microsoft.com/office/drawing/2014/main" id="{92DCBFF9-C92B-C94E-BE32-53FC3239AE5A}"/>
                  </a:ext>
                </a:extLst>
              </p:cNvPr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9" name="Group 639">
              <a:extLst>
                <a:ext uri="{FF2B5EF4-FFF2-40B4-BE49-F238E27FC236}">
                  <a16:creationId xmlns:a16="http://schemas.microsoft.com/office/drawing/2014/main" id="{D0E41AF5-90C0-242C-863F-7C1882A4CF81}"/>
                </a:ext>
              </a:extLst>
            </p:cNvPr>
            <p:cNvGrpSpPr/>
            <p:nvPr/>
          </p:nvGrpSpPr>
          <p:grpSpPr>
            <a:xfrm>
              <a:off x="794277" y="445526"/>
              <a:ext cx="17169" cy="18646"/>
              <a:chOff x="0" y="0"/>
              <a:chExt cx="237406" cy="257837"/>
            </a:xfrm>
          </p:grpSpPr>
          <p:sp>
            <p:nvSpPr>
              <p:cNvPr id="640" name="Freeform 640">
                <a:extLst>
                  <a:ext uri="{FF2B5EF4-FFF2-40B4-BE49-F238E27FC236}">
                    <a16:creationId xmlns:a16="http://schemas.microsoft.com/office/drawing/2014/main" id="{BC892549-D902-B09E-1E88-20FFDBA6176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" name="TextBox 641">
                <a:extLst>
                  <a:ext uri="{FF2B5EF4-FFF2-40B4-BE49-F238E27FC236}">
                    <a16:creationId xmlns:a16="http://schemas.microsoft.com/office/drawing/2014/main" id="{1E8BAAF4-42DF-F639-EB3D-ED4A9660C360}"/>
                  </a:ext>
                </a:extLst>
              </p:cNvPr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2" name="Group 642">
              <a:extLst>
                <a:ext uri="{FF2B5EF4-FFF2-40B4-BE49-F238E27FC236}">
                  <a16:creationId xmlns:a16="http://schemas.microsoft.com/office/drawing/2014/main" id="{7DA8BC39-60A1-076C-CF82-A2908E009AE8}"/>
                </a:ext>
              </a:extLst>
            </p:cNvPr>
            <p:cNvGrpSpPr/>
            <p:nvPr/>
          </p:nvGrpSpPr>
          <p:grpSpPr>
            <a:xfrm>
              <a:off x="861852" y="396444"/>
              <a:ext cx="17169" cy="17169"/>
              <a:chOff x="0" y="0"/>
              <a:chExt cx="219327" cy="219327"/>
            </a:xfrm>
          </p:grpSpPr>
          <p:sp>
            <p:nvSpPr>
              <p:cNvPr id="643" name="Freeform 643">
                <a:extLst>
                  <a:ext uri="{FF2B5EF4-FFF2-40B4-BE49-F238E27FC236}">
                    <a16:creationId xmlns:a16="http://schemas.microsoft.com/office/drawing/2014/main" id="{0074926A-55B2-5A86-EC37-57BEB729976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" name="TextBox 644">
                <a:extLst>
                  <a:ext uri="{FF2B5EF4-FFF2-40B4-BE49-F238E27FC236}">
                    <a16:creationId xmlns:a16="http://schemas.microsoft.com/office/drawing/2014/main" id="{2624BD75-532E-6D13-7629-6C4BE9605F6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5" name="Group 645">
              <a:extLst>
                <a:ext uri="{FF2B5EF4-FFF2-40B4-BE49-F238E27FC236}">
                  <a16:creationId xmlns:a16="http://schemas.microsoft.com/office/drawing/2014/main" id="{2DD1D350-02A2-3171-04B8-ECB6A36443BF}"/>
                </a:ext>
              </a:extLst>
            </p:cNvPr>
            <p:cNvGrpSpPr/>
            <p:nvPr/>
          </p:nvGrpSpPr>
          <p:grpSpPr>
            <a:xfrm>
              <a:off x="861852" y="396444"/>
              <a:ext cx="17169" cy="17169"/>
              <a:chOff x="0" y="0"/>
              <a:chExt cx="237406" cy="237406"/>
            </a:xfrm>
          </p:grpSpPr>
          <p:sp>
            <p:nvSpPr>
              <p:cNvPr id="646" name="Freeform 646">
                <a:extLst>
                  <a:ext uri="{FF2B5EF4-FFF2-40B4-BE49-F238E27FC236}">
                    <a16:creationId xmlns:a16="http://schemas.microsoft.com/office/drawing/2014/main" id="{61BA51FA-55B8-66DB-467C-DC53185FFA7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" name="TextBox 647">
                <a:extLst>
                  <a:ext uri="{FF2B5EF4-FFF2-40B4-BE49-F238E27FC236}">
                    <a16:creationId xmlns:a16="http://schemas.microsoft.com/office/drawing/2014/main" id="{2E6BE64F-06EF-A560-0F31-3A1C5A7E9F9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8" name="Group 648">
              <a:extLst>
                <a:ext uri="{FF2B5EF4-FFF2-40B4-BE49-F238E27FC236}">
                  <a16:creationId xmlns:a16="http://schemas.microsoft.com/office/drawing/2014/main" id="{147E635A-F78E-388D-8628-DD65E89E9281}"/>
                </a:ext>
              </a:extLst>
            </p:cNvPr>
            <p:cNvGrpSpPr/>
            <p:nvPr/>
          </p:nvGrpSpPr>
          <p:grpSpPr>
            <a:xfrm>
              <a:off x="1125333" y="523154"/>
              <a:ext cx="17169" cy="17169"/>
              <a:chOff x="0" y="0"/>
              <a:chExt cx="219327" cy="219327"/>
            </a:xfrm>
          </p:grpSpPr>
          <p:sp>
            <p:nvSpPr>
              <p:cNvPr id="649" name="Freeform 649">
                <a:extLst>
                  <a:ext uri="{FF2B5EF4-FFF2-40B4-BE49-F238E27FC236}">
                    <a16:creationId xmlns:a16="http://schemas.microsoft.com/office/drawing/2014/main" id="{BEAA628A-55DE-FFC4-1724-F6B618F05FC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0" name="TextBox 650">
                <a:extLst>
                  <a:ext uri="{FF2B5EF4-FFF2-40B4-BE49-F238E27FC236}">
                    <a16:creationId xmlns:a16="http://schemas.microsoft.com/office/drawing/2014/main" id="{54D13B4A-B698-1312-A6AF-579DC3F2965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1" name="Group 651">
              <a:extLst>
                <a:ext uri="{FF2B5EF4-FFF2-40B4-BE49-F238E27FC236}">
                  <a16:creationId xmlns:a16="http://schemas.microsoft.com/office/drawing/2014/main" id="{8659061C-D292-3C56-C73B-70DD7EECA431}"/>
                </a:ext>
              </a:extLst>
            </p:cNvPr>
            <p:cNvGrpSpPr/>
            <p:nvPr/>
          </p:nvGrpSpPr>
          <p:grpSpPr>
            <a:xfrm>
              <a:off x="1125333" y="523154"/>
              <a:ext cx="17169" cy="17169"/>
              <a:chOff x="0" y="0"/>
              <a:chExt cx="237406" cy="237406"/>
            </a:xfrm>
          </p:grpSpPr>
          <p:sp>
            <p:nvSpPr>
              <p:cNvPr id="652" name="Freeform 652">
                <a:extLst>
                  <a:ext uri="{FF2B5EF4-FFF2-40B4-BE49-F238E27FC236}">
                    <a16:creationId xmlns:a16="http://schemas.microsoft.com/office/drawing/2014/main" id="{81922821-F75E-CFC2-1038-4DDE46F5CB7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3" name="TextBox 653">
                <a:extLst>
                  <a:ext uri="{FF2B5EF4-FFF2-40B4-BE49-F238E27FC236}">
                    <a16:creationId xmlns:a16="http://schemas.microsoft.com/office/drawing/2014/main" id="{DAE8CCB1-820F-1DF5-21A0-EFE2323AA32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4" name="Group 654">
              <a:extLst>
                <a:ext uri="{FF2B5EF4-FFF2-40B4-BE49-F238E27FC236}">
                  <a16:creationId xmlns:a16="http://schemas.microsoft.com/office/drawing/2014/main" id="{AE13737E-1500-E62F-A46B-9C75042857EE}"/>
                </a:ext>
              </a:extLst>
            </p:cNvPr>
            <p:cNvGrpSpPr/>
            <p:nvPr/>
          </p:nvGrpSpPr>
          <p:grpSpPr>
            <a:xfrm>
              <a:off x="1288697" y="525431"/>
              <a:ext cx="38279" cy="17943"/>
              <a:chOff x="0" y="0"/>
              <a:chExt cx="433490" cy="203199"/>
            </a:xfrm>
          </p:grpSpPr>
          <p:sp>
            <p:nvSpPr>
              <p:cNvPr id="655" name="Freeform 655">
                <a:extLst>
                  <a:ext uri="{FF2B5EF4-FFF2-40B4-BE49-F238E27FC236}">
                    <a16:creationId xmlns:a16="http://schemas.microsoft.com/office/drawing/2014/main" id="{1570680D-527C-2454-4AED-22CD3EFBE88B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" name="TextBox 656">
                <a:extLst>
                  <a:ext uri="{FF2B5EF4-FFF2-40B4-BE49-F238E27FC236}">
                    <a16:creationId xmlns:a16="http://schemas.microsoft.com/office/drawing/2014/main" id="{7D1A8E1E-8D42-5659-0FB4-B7FC55CF236D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7" name="Group 657">
              <a:extLst>
                <a:ext uri="{FF2B5EF4-FFF2-40B4-BE49-F238E27FC236}">
                  <a16:creationId xmlns:a16="http://schemas.microsoft.com/office/drawing/2014/main" id="{065BF8F1-9AC2-2044-DE48-C67ECF124509}"/>
                </a:ext>
              </a:extLst>
            </p:cNvPr>
            <p:cNvGrpSpPr/>
            <p:nvPr/>
          </p:nvGrpSpPr>
          <p:grpSpPr>
            <a:xfrm>
              <a:off x="1290155" y="526114"/>
              <a:ext cx="35364" cy="16577"/>
              <a:chOff x="0" y="0"/>
              <a:chExt cx="433490" cy="203199"/>
            </a:xfrm>
          </p:grpSpPr>
          <p:sp>
            <p:nvSpPr>
              <p:cNvPr id="658" name="Freeform 658">
                <a:extLst>
                  <a:ext uri="{FF2B5EF4-FFF2-40B4-BE49-F238E27FC236}">
                    <a16:creationId xmlns:a16="http://schemas.microsoft.com/office/drawing/2014/main" id="{42E1A355-7061-ECFB-B50B-8B5B5E23139B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9" name="TextBox 659">
                <a:extLst>
                  <a:ext uri="{FF2B5EF4-FFF2-40B4-BE49-F238E27FC236}">
                    <a16:creationId xmlns:a16="http://schemas.microsoft.com/office/drawing/2014/main" id="{A6A12903-0B3F-FA86-1C50-36A9F2E32CD1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0" name="Group 660">
              <a:extLst>
                <a:ext uri="{FF2B5EF4-FFF2-40B4-BE49-F238E27FC236}">
                  <a16:creationId xmlns:a16="http://schemas.microsoft.com/office/drawing/2014/main" id="{132D23B5-624D-67F1-D69E-CB9FD3786737}"/>
                </a:ext>
              </a:extLst>
            </p:cNvPr>
            <p:cNvGrpSpPr/>
            <p:nvPr/>
          </p:nvGrpSpPr>
          <p:grpSpPr>
            <a:xfrm>
              <a:off x="1347744" y="491939"/>
              <a:ext cx="21553" cy="19532"/>
              <a:chOff x="0" y="0"/>
              <a:chExt cx="433490" cy="392853"/>
            </a:xfrm>
          </p:grpSpPr>
          <p:sp>
            <p:nvSpPr>
              <p:cNvPr id="661" name="Freeform 661">
                <a:extLst>
                  <a:ext uri="{FF2B5EF4-FFF2-40B4-BE49-F238E27FC236}">
                    <a16:creationId xmlns:a16="http://schemas.microsoft.com/office/drawing/2014/main" id="{72241F6B-FDCD-97B6-F77C-A19A812F0C7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2" name="TextBox 662">
                <a:extLst>
                  <a:ext uri="{FF2B5EF4-FFF2-40B4-BE49-F238E27FC236}">
                    <a16:creationId xmlns:a16="http://schemas.microsoft.com/office/drawing/2014/main" id="{A31B0BA0-D253-43E4-2AC9-5E84E4ED0A74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3" name="Group 663">
              <a:extLst>
                <a:ext uri="{FF2B5EF4-FFF2-40B4-BE49-F238E27FC236}">
                  <a16:creationId xmlns:a16="http://schemas.microsoft.com/office/drawing/2014/main" id="{0F593112-FCC6-BF63-9814-A502F6CA6388}"/>
                </a:ext>
              </a:extLst>
            </p:cNvPr>
            <p:cNvGrpSpPr/>
            <p:nvPr/>
          </p:nvGrpSpPr>
          <p:grpSpPr>
            <a:xfrm>
              <a:off x="1348564" y="492683"/>
              <a:ext cx="19911" cy="18045"/>
              <a:chOff x="0" y="0"/>
              <a:chExt cx="433490" cy="392853"/>
            </a:xfrm>
          </p:grpSpPr>
          <p:sp>
            <p:nvSpPr>
              <p:cNvPr id="664" name="Freeform 664">
                <a:extLst>
                  <a:ext uri="{FF2B5EF4-FFF2-40B4-BE49-F238E27FC236}">
                    <a16:creationId xmlns:a16="http://schemas.microsoft.com/office/drawing/2014/main" id="{13AE1845-9437-3407-8F68-248067DFC73D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5" name="TextBox 665">
                <a:extLst>
                  <a:ext uri="{FF2B5EF4-FFF2-40B4-BE49-F238E27FC236}">
                    <a16:creationId xmlns:a16="http://schemas.microsoft.com/office/drawing/2014/main" id="{0DDE4F10-13F5-27DD-98D3-8EBE8C078825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6" name="Group 666">
              <a:extLst>
                <a:ext uri="{FF2B5EF4-FFF2-40B4-BE49-F238E27FC236}">
                  <a16:creationId xmlns:a16="http://schemas.microsoft.com/office/drawing/2014/main" id="{A7126B1C-4F75-4F35-3F3A-33FED6B4F90F}"/>
                </a:ext>
              </a:extLst>
            </p:cNvPr>
            <p:cNvGrpSpPr/>
            <p:nvPr/>
          </p:nvGrpSpPr>
          <p:grpSpPr>
            <a:xfrm>
              <a:off x="1395723" y="548980"/>
              <a:ext cx="24358" cy="19135"/>
              <a:chOff x="0" y="0"/>
              <a:chExt cx="328213" cy="257837"/>
            </a:xfrm>
          </p:grpSpPr>
          <p:sp>
            <p:nvSpPr>
              <p:cNvPr id="667" name="Freeform 667">
                <a:extLst>
                  <a:ext uri="{FF2B5EF4-FFF2-40B4-BE49-F238E27FC236}">
                    <a16:creationId xmlns:a16="http://schemas.microsoft.com/office/drawing/2014/main" id="{CBC91FEA-ECE3-E4B9-3A16-AFD069A2D19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8" name="TextBox 668">
                <a:extLst>
                  <a:ext uri="{FF2B5EF4-FFF2-40B4-BE49-F238E27FC236}">
                    <a16:creationId xmlns:a16="http://schemas.microsoft.com/office/drawing/2014/main" id="{112D0D14-A8E8-188B-8170-755F69D9D47E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9" name="Group 669">
              <a:extLst>
                <a:ext uri="{FF2B5EF4-FFF2-40B4-BE49-F238E27FC236}">
                  <a16:creationId xmlns:a16="http://schemas.microsoft.com/office/drawing/2014/main" id="{F8CFAFC1-2166-DAC3-1EC1-6F802870F995}"/>
                </a:ext>
              </a:extLst>
            </p:cNvPr>
            <p:cNvGrpSpPr/>
            <p:nvPr/>
          </p:nvGrpSpPr>
          <p:grpSpPr>
            <a:xfrm>
              <a:off x="1396650" y="549709"/>
              <a:ext cx="22503" cy="17678"/>
              <a:chOff x="0" y="0"/>
              <a:chExt cx="328213" cy="257837"/>
            </a:xfrm>
          </p:grpSpPr>
          <p:sp>
            <p:nvSpPr>
              <p:cNvPr id="670" name="Freeform 670">
                <a:extLst>
                  <a:ext uri="{FF2B5EF4-FFF2-40B4-BE49-F238E27FC236}">
                    <a16:creationId xmlns:a16="http://schemas.microsoft.com/office/drawing/2014/main" id="{4CD55A20-7933-9CD2-AC43-83955D6DB0C2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1" name="TextBox 671">
                <a:extLst>
                  <a:ext uri="{FF2B5EF4-FFF2-40B4-BE49-F238E27FC236}">
                    <a16:creationId xmlns:a16="http://schemas.microsoft.com/office/drawing/2014/main" id="{80DAFA6B-4515-D22A-349D-E947B9E42E2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2" name="Group 672">
              <a:extLst>
                <a:ext uri="{FF2B5EF4-FFF2-40B4-BE49-F238E27FC236}">
                  <a16:creationId xmlns:a16="http://schemas.microsoft.com/office/drawing/2014/main" id="{BF4BFDA2-57E8-AB3C-F924-CDB99947041B}"/>
                </a:ext>
              </a:extLst>
            </p:cNvPr>
            <p:cNvGrpSpPr/>
            <p:nvPr/>
          </p:nvGrpSpPr>
          <p:grpSpPr>
            <a:xfrm>
              <a:off x="1407902" y="459021"/>
              <a:ext cx="38279" cy="17943"/>
              <a:chOff x="0" y="0"/>
              <a:chExt cx="433490" cy="203199"/>
            </a:xfrm>
          </p:grpSpPr>
          <p:sp>
            <p:nvSpPr>
              <p:cNvPr id="673" name="Freeform 673">
                <a:extLst>
                  <a:ext uri="{FF2B5EF4-FFF2-40B4-BE49-F238E27FC236}">
                    <a16:creationId xmlns:a16="http://schemas.microsoft.com/office/drawing/2014/main" id="{8C5014EC-38E6-FAC6-0E04-B30DCA33F4A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4" name="TextBox 674">
                <a:extLst>
                  <a:ext uri="{FF2B5EF4-FFF2-40B4-BE49-F238E27FC236}">
                    <a16:creationId xmlns:a16="http://schemas.microsoft.com/office/drawing/2014/main" id="{0C382021-B74C-6385-9D52-5AB25183F7B0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5" name="Group 675">
              <a:extLst>
                <a:ext uri="{FF2B5EF4-FFF2-40B4-BE49-F238E27FC236}">
                  <a16:creationId xmlns:a16="http://schemas.microsoft.com/office/drawing/2014/main" id="{30DB9FAF-703E-1AA0-17C9-E7EB834D51C0}"/>
                </a:ext>
              </a:extLst>
            </p:cNvPr>
            <p:cNvGrpSpPr/>
            <p:nvPr/>
          </p:nvGrpSpPr>
          <p:grpSpPr>
            <a:xfrm>
              <a:off x="1409359" y="459704"/>
              <a:ext cx="35364" cy="16577"/>
              <a:chOff x="0" y="0"/>
              <a:chExt cx="433490" cy="203199"/>
            </a:xfrm>
          </p:grpSpPr>
          <p:sp>
            <p:nvSpPr>
              <p:cNvPr id="676" name="Freeform 676">
                <a:extLst>
                  <a:ext uri="{FF2B5EF4-FFF2-40B4-BE49-F238E27FC236}">
                    <a16:creationId xmlns:a16="http://schemas.microsoft.com/office/drawing/2014/main" id="{4C820080-42E4-C810-D949-56ED382FA3A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7" name="TextBox 677">
                <a:extLst>
                  <a:ext uri="{FF2B5EF4-FFF2-40B4-BE49-F238E27FC236}">
                    <a16:creationId xmlns:a16="http://schemas.microsoft.com/office/drawing/2014/main" id="{3244B379-4228-6F00-DD3B-A08ED3A9FD17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8" name="Group 678">
              <a:extLst>
                <a:ext uri="{FF2B5EF4-FFF2-40B4-BE49-F238E27FC236}">
                  <a16:creationId xmlns:a16="http://schemas.microsoft.com/office/drawing/2014/main" id="{C123F049-C546-7392-0C50-9D16F9CBD091}"/>
                </a:ext>
              </a:extLst>
            </p:cNvPr>
            <p:cNvGrpSpPr/>
            <p:nvPr/>
          </p:nvGrpSpPr>
          <p:grpSpPr>
            <a:xfrm>
              <a:off x="1466948" y="425529"/>
              <a:ext cx="21553" cy="19532"/>
              <a:chOff x="0" y="0"/>
              <a:chExt cx="433490" cy="392853"/>
            </a:xfrm>
          </p:grpSpPr>
          <p:sp>
            <p:nvSpPr>
              <p:cNvPr id="679" name="Freeform 679">
                <a:extLst>
                  <a:ext uri="{FF2B5EF4-FFF2-40B4-BE49-F238E27FC236}">
                    <a16:creationId xmlns:a16="http://schemas.microsoft.com/office/drawing/2014/main" id="{277133CA-8B21-98B7-2E71-C06DF0E2242D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0" name="TextBox 680">
                <a:extLst>
                  <a:ext uri="{FF2B5EF4-FFF2-40B4-BE49-F238E27FC236}">
                    <a16:creationId xmlns:a16="http://schemas.microsoft.com/office/drawing/2014/main" id="{866E118C-9971-9810-B99F-19600A335CFD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1" name="Group 681">
              <a:extLst>
                <a:ext uri="{FF2B5EF4-FFF2-40B4-BE49-F238E27FC236}">
                  <a16:creationId xmlns:a16="http://schemas.microsoft.com/office/drawing/2014/main" id="{2B5F8F7F-2C36-6AA5-2998-C59ACC66A515}"/>
                </a:ext>
              </a:extLst>
            </p:cNvPr>
            <p:cNvGrpSpPr/>
            <p:nvPr/>
          </p:nvGrpSpPr>
          <p:grpSpPr>
            <a:xfrm>
              <a:off x="1467768" y="426273"/>
              <a:ext cx="19911" cy="18045"/>
              <a:chOff x="0" y="0"/>
              <a:chExt cx="433490" cy="392853"/>
            </a:xfrm>
          </p:grpSpPr>
          <p:sp>
            <p:nvSpPr>
              <p:cNvPr id="682" name="Freeform 682">
                <a:extLst>
                  <a:ext uri="{FF2B5EF4-FFF2-40B4-BE49-F238E27FC236}">
                    <a16:creationId xmlns:a16="http://schemas.microsoft.com/office/drawing/2014/main" id="{0CCDA01A-3A36-B122-2BF8-F8FABC143FB2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3" name="TextBox 683">
                <a:extLst>
                  <a:ext uri="{FF2B5EF4-FFF2-40B4-BE49-F238E27FC236}">
                    <a16:creationId xmlns:a16="http://schemas.microsoft.com/office/drawing/2014/main" id="{3CCA0A8B-3A59-0CF4-D2EB-A373071683E6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4" name="Group 684">
              <a:extLst>
                <a:ext uri="{FF2B5EF4-FFF2-40B4-BE49-F238E27FC236}">
                  <a16:creationId xmlns:a16="http://schemas.microsoft.com/office/drawing/2014/main" id="{29634BC3-7271-5087-417B-96D3C671D992}"/>
                </a:ext>
              </a:extLst>
            </p:cNvPr>
            <p:cNvGrpSpPr/>
            <p:nvPr/>
          </p:nvGrpSpPr>
          <p:grpSpPr>
            <a:xfrm>
              <a:off x="1508416" y="467993"/>
              <a:ext cx="24358" cy="29155"/>
              <a:chOff x="0" y="0"/>
              <a:chExt cx="328213" cy="392853"/>
            </a:xfrm>
          </p:grpSpPr>
          <p:sp>
            <p:nvSpPr>
              <p:cNvPr id="685" name="Freeform 685">
                <a:extLst>
                  <a:ext uri="{FF2B5EF4-FFF2-40B4-BE49-F238E27FC236}">
                    <a16:creationId xmlns:a16="http://schemas.microsoft.com/office/drawing/2014/main" id="{72BB15D5-068F-2253-3C3C-1D7D4CECD31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6" name="TextBox 686">
                <a:extLst>
                  <a:ext uri="{FF2B5EF4-FFF2-40B4-BE49-F238E27FC236}">
                    <a16:creationId xmlns:a16="http://schemas.microsoft.com/office/drawing/2014/main" id="{9265EBA9-6857-B089-6B6F-EF9CE7E6DADE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7" name="Group 687">
              <a:extLst>
                <a:ext uri="{FF2B5EF4-FFF2-40B4-BE49-F238E27FC236}">
                  <a16:creationId xmlns:a16="http://schemas.microsoft.com/office/drawing/2014/main" id="{0BEBA4AB-75AB-9343-22D2-7A57A08C7589}"/>
                </a:ext>
              </a:extLst>
            </p:cNvPr>
            <p:cNvGrpSpPr/>
            <p:nvPr/>
          </p:nvGrpSpPr>
          <p:grpSpPr>
            <a:xfrm>
              <a:off x="1509344" y="469103"/>
              <a:ext cx="22503" cy="26935"/>
              <a:chOff x="0" y="0"/>
              <a:chExt cx="328213" cy="392853"/>
            </a:xfrm>
          </p:grpSpPr>
          <p:sp>
            <p:nvSpPr>
              <p:cNvPr id="688" name="Freeform 688">
                <a:extLst>
                  <a:ext uri="{FF2B5EF4-FFF2-40B4-BE49-F238E27FC236}">
                    <a16:creationId xmlns:a16="http://schemas.microsoft.com/office/drawing/2014/main" id="{4DB6ADC3-2F1F-4735-08FD-AF9C9713680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" name="TextBox 689">
                <a:extLst>
                  <a:ext uri="{FF2B5EF4-FFF2-40B4-BE49-F238E27FC236}">
                    <a16:creationId xmlns:a16="http://schemas.microsoft.com/office/drawing/2014/main" id="{B20150E8-8164-6F96-A21F-CBD1D7FF8C7D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0" name="Group 690">
              <a:extLst>
                <a:ext uri="{FF2B5EF4-FFF2-40B4-BE49-F238E27FC236}">
                  <a16:creationId xmlns:a16="http://schemas.microsoft.com/office/drawing/2014/main" id="{E2442E5F-404B-D152-8810-2E00CAA0D5FB}"/>
                </a:ext>
              </a:extLst>
            </p:cNvPr>
            <p:cNvGrpSpPr/>
            <p:nvPr/>
          </p:nvGrpSpPr>
          <p:grpSpPr>
            <a:xfrm>
              <a:off x="1125333" y="449255"/>
              <a:ext cx="38279" cy="17943"/>
              <a:chOff x="0" y="0"/>
              <a:chExt cx="433490" cy="203199"/>
            </a:xfrm>
          </p:grpSpPr>
          <p:sp>
            <p:nvSpPr>
              <p:cNvPr id="691" name="Freeform 691">
                <a:extLst>
                  <a:ext uri="{FF2B5EF4-FFF2-40B4-BE49-F238E27FC236}">
                    <a16:creationId xmlns:a16="http://schemas.microsoft.com/office/drawing/2014/main" id="{CB9CB7A2-6976-DE18-4D5E-64CFD05EAF8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" name="TextBox 692">
                <a:extLst>
                  <a:ext uri="{FF2B5EF4-FFF2-40B4-BE49-F238E27FC236}">
                    <a16:creationId xmlns:a16="http://schemas.microsoft.com/office/drawing/2014/main" id="{5F8C6383-11A6-63AD-279C-529F1FB33F0B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3" name="Group 693">
              <a:extLst>
                <a:ext uri="{FF2B5EF4-FFF2-40B4-BE49-F238E27FC236}">
                  <a16:creationId xmlns:a16="http://schemas.microsoft.com/office/drawing/2014/main" id="{9B1CD5D7-4F84-B9C2-45B9-9CDD12349AA0}"/>
                </a:ext>
              </a:extLst>
            </p:cNvPr>
            <p:cNvGrpSpPr/>
            <p:nvPr/>
          </p:nvGrpSpPr>
          <p:grpSpPr>
            <a:xfrm>
              <a:off x="1126791" y="449938"/>
              <a:ext cx="35364" cy="16577"/>
              <a:chOff x="0" y="0"/>
              <a:chExt cx="433490" cy="203199"/>
            </a:xfrm>
          </p:grpSpPr>
          <p:sp>
            <p:nvSpPr>
              <p:cNvPr id="694" name="Freeform 694">
                <a:extLst>
                  <a:ext uri="{FF2B5EF4-FFF2-40B4-BE49-F238E27FC236}">
                    <a16:creationId xmlns:a16="http://schemas.microsoft.com/office/drawing/2014/main" id="{B0C8F680-01B8-2CCF-98D3-FBDDAE2B71CF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" name="TextBox 695">
                <a:extLst>
                  <a:ext uri="{FF2B5EF4-FFF2-40B4-BE49-F238E27FC236}">
                    <a16:creationId xmlns:a16="http://schemas.microsoft.com/office/drawing/2014/main" id="{FD87F8E1-64B6-6874-42BF-60F0E4B2F669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6" name="Group 696">
              <a:extLst>
                <a:ext uri="{FF2B5EF4-FFF2-40B4-BE49-F238E27FC236}">
                  <a16:creationId xmlns:a16="http://schemas.microsoft.com/office/drawing/2014/main" id="{CE0DA475-CAB4-C6A2-4784-0FC664B5DCCF}"/>
                </a:ext>
              </a:extLst>
            </p:cNvPr>
            <p:cNvGrpSpPr/>
            <p:nvPr/>
          </p:nvGrpSpPr>
          <p:grpSpPr>
            <a:xfrm>
              <a:off x="1184379" y="415763"/>
              <a:ext cx="21553" cy="19532"/>
              <a:chOff x="0" y="0"/>
              <a:chExt cx="433490" cy="392853"/>
            </a:xfrm>
          </p:grpSpPr>
          <p:sp>
            <p:nvSpPr>
              <p:cNvPr id="697" name="Freeform 697">
                <a:extLst>
                  <a:ext uri="{FF2B5EF4-FFF2-40B4-BE49-F238E27FC236}">
                    <a16:creationId xmlns:a16="http://schemas.microsoft.com/office/drawing/2014/main" id="{935229F3-3259-E4FD-8B21-54974D688CD8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" name="TextBox 698">
                <a:extLst>
                  <a:ext uri="{FF2B5EF4-FFF2-40B4-BE49-F238E27FC236}">
                    <a16:creationId xmlns:a16="http://schemas.microsoft.com/office/drawing/2014/main" id="{38EDED24-E675-92D3-C395-4DB0924CA7F9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9" name="Group 699">
              <a:extLst>
                <a:ext uri="{FF2B5EF4-FFF2-40B4-BE49-F238E27FC236}">
                  <a16:creationId xmlns:a16="http://schemas.microsoft.com/office/drawing/2014/main" id="{594E67C1-EF89-99BF-743A-C9D2C96ED101}"/>
                </a:ext>
              </a:extLst>
            </p:cNvPr>
            <p:cNvGrpSpPr/>
            <p:nvPr/>
          </p:nvGrpSpPr>
          <p:grpSpPr>
            <a:xfrm>
              <a:off x="1185200" y="416506"/>
              <a:ext cx="19911" cy="18045"/>
              <a:chOff x="0" y="0"/>
              <a:chExt cx="433490" cy="392853"/>
            </a:xfrm>
          </p:grpSpPr>
          <p:sp>
            <p:nvSpPr>
              <p:cNvPr id="700" name="Freeform 700">
                <a:extLst>
                  <a:ext uri="{FF2B5EF4-FFF2-40B4-BE49-F238E27FC236}">
                    <a16:creationId xmlns:a16="http://schemas.microsoft.com/office/drawing/2014/main" id="{1C03EC42-83FF-B6D7-627A-4870D3C17D5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1" name="TextBox 701">
                <a:extLst>
                  <a:ext uri="{FF2B5EF4-FFF2-40B4-BE49-F238E27FC236}">
                    <a16:creationId xmlns:a16="http://schemas.microsoft.com/office/drawing/2014/main" id="{45A4FB60-A145-3E20-5E4B-416C6F7A5932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2" name="Group 702">
              <a:extLst>
                <a:ext uri="{FF2B5EF4-FFF2-40B4-BE49-F238E27FC236}">
                  <a16:creationId xmlns:a16="http://schemas.microsoft.com/office/drawing/2014/main" id="{7F64494F-3A55-732A-1DA4-9535368B2164}"/>
                </a:ext>
              </a:extLst>
            </p:cNvPr>
            <p:cNvGrpSpPr/>
            <p:nvPr/>
          </p:nvGrpSpPr>
          <p:grpSpPr>
            <a:xfrm>
              <a:off x="1249286" y="434677"/>
              <a:ext cx="24358" cy="29155"/>
              <a:chOff x="0" y="0"/>
              <a:chExt cx="328213" cy="392853"/>
            </a:xfrm>
          </p:grpSpPr>
          <p:sp>
            <p:nvSpPr>
              <p:cNvPr id="703" name="Freeform 703">
                <a:extLst>
                  <a:ext uri="{FF2B5EF4-FFF2-40B4-BE49-F238E27FC236}">
                    <a16:creationId xmlns:a16="http://schemas.microsoft.com/office/drawing/2014/main" id="{185792BE-BD25-EF43-87FD-6149F725B83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" name="TextBox 704">
                <a:extLst>
                  <a:ext uri="{FF2B5EF4-FFF2-40B4-BE49-F238E27FC236}">
                    <a16:creationId xmlns:a16="http://schemas.microsoft.com/office/drawing/2014/main" id="{7723BE04-A000-9F63-ECE7-E504CFEE0F09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5" name="Group 705">
              <a:extLst>
                <a:ext uri="{FF2B5EF4-FFF2-40B4-BE49-F238E27FC236}">
                  <a16:creationId xmlns:a16="http://schemas.microsoft.com/office/drawing/2014/main" id="{955977E4-D87C-A270-4D3B-8189F925E895}"/>
                </a:ext>
              </a:extLst>
            </p:cNvPr>
            <p:cNvGrpSpPr/>
            <p:nvPr/>
          </p:nvGrpSpPr>
          <p:grpSpPr>
            <a:xfrm>
              <a:off x="1250214" y="435787"/>
              <a:ext cx="22503" cy="26935"/>
              <a:chOff x="0" y="0"/>
              <a:chExt cx="328213" cy="392853"/>
            </a:xfrm>
          </p:grpSpPr>
          <p:sp>
            <p:nvSpPr>
              <p:cNvPr id="706" name="Freeform 706">
                <a:extLst>
                  <a:ext uri="{FF2B5EF4-FFF2-40B4-BE49-F238E27FC236}">
                    <a16:creationId xmlns:a16="http://schemas.microsoft.com/office/drawing/2014/main" id="{3F22ACA9-FF13-48A5-E4EC-D563C5511AF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" name="TextBox 707">
                <a:extLst>
                  <a:ext uri="{FF2B5EF4-FFF2-40B4-BE49-F238E27FC236}">
                    <a16:creationId xmlns:a16="http://schemas.microsoft.com/office/drawing/2014/main" id="{03FA0A6C-C116-6246-59CB-59FE9B718FA4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8" name="Group 708">
              <a:extLst>
                <a:ext uri="{FF2B5EF4-FFF2-40B4-BE49-F238E27FC236}">
                  <a16:creationId xmlns:a16="http://schemas.microsoft.com/office/drawing/2014/main" id="{475C2909-13EA-887E-862E-E82046B2017E}"/>
                </a:ext>
              </a:extLst>
            </p:cNvPr>
            <p:cNvGrpSpPr/>
            <p:nvPr/>
          </p:nvGrpSpPr>
          <p:grpSpPr>
            <a:xfrm>
              <a:off x="1237107" y="448063"/>
              <a:ext cx="24358" cy="19135"/>
              <a:chOff x="0" y="0"/>
              <a:chExt cx="328213" cy="257837"/>
            </a:xfrm>
          </p:grpSpPr>
          <p:sp>
            <p:nvSpPr>
              <p:cNvPr id="709" name="Freeform 709">
                <a:extLst>
                  <a:ext uri="{FF2B5EF4-FFF2-40B4-BE49-F238E27FC236}">
                    <a16:creationId xmlns:a16="http://schemas.microsoft.com/office/drawing/2014/main" id="{9F20A2D3-2F79-1CB7-13F7-33D306F497F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TextBox 710">
                <a:extLst>
                  <a:ext uri="{FF2B5EF4-FFF2-40B4-BE49-F238E27FC236}">
                    <a16:creationId xmlns:a16="http://schemas.microsoft.com/office/drawing/2014/main" id="{76B1D176-A296-678E-0F34-14DA671F5D5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1" name="Group 711">
              <a:extLst>
                <a:ext uri="{FF2B5EF4-FFF2-40B4-BE49-F238E27FC236}">
                  <a16:creationId xmlns:a16="http://schemas.microsoft.com/office/drawing/2014/main" id="{ADD502E6-12AD-8D9D-048C-22CDA73AD82D}"/>
                </a:ext>
              </a:extLst>
            </p:cNvPr>
            <p:cNvGrpSpPr/>
            <p:nvPr/>
          </p:nvGrpSpPr>
          <p:grpSpPr>
            <a:xfrm>
              <a:off x="1238035" y="448792"/>
              <a:ext cx="22503" cy="17678"/>
              <a:chOff x="0" y="0"/>
              <a:chExt cx="328213" cy="257837"/>
            </a:xfrm>
          </p:grpSpPr>
          <p:sp>
            <p:nvSpPr>
              <p:cNvPr id="712" name="Freeform 712">
                <a:extLst>
                  <a:ext uri="{FF2B5EF4-FFF2-40B4-BE49-F238E27FC236}">
                    <a16:creationId xmlns:a16="http://schemas.microsoft.com/office/drawing/2014/main" id="{9DB0F1A8-E7A0-FA4A-880C-F5E50947EC0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3" name="TextBox 713">
                <a:extLst>
                  <a:ext uri="{FF2B5EF4-FFF2-40B4-BE49-F238E27FC236}">
                    <a16:creationId xmlns:a16="http://schemas.microsoft.com/office/drawing/2014/main" id="{10846ED9-0D39-FE04-AC08-3738DCAFA8D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4" name="Group 714">
              <a:extLst>
                <a:ext uri="{FF2B5EF4-FFF2-40B4-BE49-F238E27FC236}">
                  <a16:creationId xmlns:a16="http://schemas.microsoft.com/office/drawing/2014/main" id="{7B23057C-E073-47B7-23AD-B61263F5577F}"/>
                </a:ext>
              </a:extLst>
            </p:cNvPr>
            <p:cNvGrpSpPr/>
            <p:nvPr/>
          </p:nvGrpSpPr>
          <p:grpSpPr>
            <a:xfrm>
              <a:off x="1622547" y="454265"/>
              <a:ext cx="24358" cy="19135"/>
              <a:chOff x="0" y="0"/>
              <a:chExt cx="328213" cy="257837"/>
            </a:xfrm>
          </p:grpSpPr>
          <p:sp>
            <p:nvSpPr>
              <p:cNvPr id="715" name="Freeform 715">
                <a:extLst>
                  <a:ext uri="{FF2B5EF4-FFF2-40B4-BE49-F238E27FC236}">
                    <a16:creationId xmlns:a16="http://schemas.microsoft.com/office/drawing/2014/main" id="{5F814069-AADB-78B8-238A-FCD7F1A30929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" name="TextBox 716">
                <a:extLst>
                  <a:ext uri="{FF2B5EF4-FFF2-40B4-BE49-F238E27FC236}">
                    <a16:creationId xmlns:a16="http://schemas.microsoft.com/office/drawing/2014/main" id="{0615B726-2A2E-8C98-2C12-96B7BE41C37B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7" name="Group 717">
              <a:extLst>
                <a:ext uri="{FF2B5EF4-FFF2-40B4-BE49-F238E27FC236}">
                  <a16:creationId xmlns:a16="http://schemas.microsoft.com/office/drawing/2014/main" id="{A9297D0A-5AA4-F877-39AC-D973410AF49A}"/>
                </a:ext>
              </a:extLst>
            </p:cNvPr>
            <p:cNvGrpSpPr/>
            <p:nvPr/>
          </p:nvGrpSpPr>
          <p:grpSpPr>
            <a:xfrm>
              <a:off x="1623474" y="454993"/>
              <a:ext cx="22503" cy="17678"/>
              <a:chOff x="0" y="0"/>
              <a:chExt cx="328213" cy="257837"/>
            </a:xfrm>
          </p:grpSpPr>
          <p:sp>
            <p:nvSpPr>
              <p:cNvPr id="718" name="Freeform 718">
                <a:extLst>
                  <a:ext uri="{FF2B5EF4-FFF2-40B4-BE49-F238E27FC236}">
                    <a16:creationId xmlns:a16="http://schemas.microsoft.com/office/drawing/2014/main" id="{71D463A4-C282-E85C-4457-7D47BA3955E4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" name="TextBox 719">
                <a:extLst>
                  <a:ext uri="{FF2B5EF4-FFF2-40B4-BE49-F238E27FC236}">
                    <a16:creationId xmlns:a16="http://schemas.microsoft.com/office/drawing/2014/main" id="{D71851CE-D802-2479-B2BC-7B1059C970C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0" name="Group 720">
              <a:extLst>
                <a:ext uri="{FF2B5EF4-FFF2-40B4-BE49-F238E27FC236}">
                  <a16:creationId xmlns:a16="http://schemas.microsoft.com/office/drawing/2014/main" id="{9B77F147-B95B-F0D8-A78E-8F26F82DC6C9}"/>
                </a:ext>
              </a:extLst>
            </p:cNvPr>
            <p:cNvGrpSpPr/>
            <p:nvPr/>
          </p:nvGrpSpPr>
          <p:grpSpPr>
            <a:xfrm>
              <a:off x="1514927" y="533807"/>
              <a:ext cx="24358" cy="19135"/>
              <a:chOff x="0" y="0"/>
              <a:chExt cx="328213" cy="257837"/>
            </a:xfrm>
          </p:grpSpPr>
          <p:sp>
            <p:nvSpPr>
              <p:cNvPr id="721" name="Freeform 721">
                <a:extLst>
                  <a:ext uri="{FF2B5EF4-FFF2-40B4-BE49-F238E27FC236}">
                    <a16:creationId xmlns:a16="http://schemas.microsoft.com/office/drawing/2014/main" id="{CE2E708A-5A54-A57D-21BE-7AEC49FEE57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TextBox 722">
                <a:extLst>
                  <a:ext uri="{FF2B5EF4-FFF2-40B4-BE49-F238E27FC236}">
                    <a16:creationId xmlns:a16="http://schemas.microsoft.com/office/drawing/2014/main" id="{2580BAA6-D231-56C8-0983-F605ED0B462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3" name="Group 723">
              <a:extLst>
                <a:ext uri="{FF2B5EF4-FFF2-40B4-BE49-F238E27FC236}">
                  <a16:creationId xmlns:a16="http://schemas.microsoft.com/office/drawing/2014/main" id="{BBDDAB81-9FB0-FB39-C803-7F19CBCDF455}"/>
                </a:ext>
              </a:extLst>
            </p:cNvPr>
            <p:cNvGrpSpPr/>
            <p:nvPr/>
          </p:nvGrpSpPr>
          <p:grpSpPr>
            <a:xfrm>
              <a:off x="1515854" y="534535"/>
              <a:ext cx="22503" cy="17678"/>
              <a:chOff x="0" y="0"/>
              <a:chExt cx="328213" cy="257837"/>
            </a:xfrm>
          </p:grpSpPr>
          <p:sp>
            <p:nvSpPr>
              <p:cNvPr id="724" name="Freeform 724">
                <a:extLst>
                  <a:ext uri="{FF2B5EF4-FFF2-40B4-BE49-F238E27FC236}">
                    <a16:creationId xmlns:a16="http://schemas.microsoft.com/office/drawing/2014/main" id="{9F43B29B-A750-F453-0EBB-589EF5B552B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" name="TextBox 725">
                <a:extLst>
                  <a:ext uri="{FF2B5EF4-FFF2-40B4-BE49-F238E27FC236}">
                    <a16:creationId xmlns:a16="http://schemas.microsoft.com/office/drawing/2014/main" id="{E40A0F97-B6A8-CBE2-C7AF-86E4DDBBEF10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6" name="Group 726">
              <a:extLst>
                <a:ext uri="{FF2B5EF4-FFF2-40B4-BE49-F238E27FC236}">
                  <a16:creationId xmlns:a16="http://schemas.microsoft.com/office/drawing/2014/main" id="{BECD3A59-76E7-EEE9-008D-324DB1261615}"/>
                </a:ext>
              </a:extLst>
            </p:cNvPr>
            <p:cNvGrpSpPr/>
            <p:nvPr/>
          </p:nvGrpSpPr>
          <p:grpSpPr>
            <a:xfrm>
              <a:off x="1589609" y="496276"/>
              <a:ext cx="24358" cy="29155"/>
              <a:chOff x="0" y="0"/>
              <a:chExt cx="328213" cy="392853"/>
            </a:xfrm>
          </p:grpSpPr>
          <p:sp>
            <p:nvSpPr>
              <p:cNvPr id="727" name="Freeform 727">
                <a:extLst>
                  <a:ext uri="{FF2B5EF4-FFF2-40B4-BE49-F238E27FC236}">
                    <a16:creationId xmlns:a16="http://schemas.microsoft.com/office/drawing/2014/main" id="{B33CB9AB-B14D-2538-649F-8E27D7AB71ED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8" name="TextBox 728">
                <a:extLst>
                  <a:ext uri="{FF2B5EF4-FFF2-40B4-BE49-F238E27FC236}">
                    <a16:creationId xmlns:a16="http://schemas.microsoft.com/office/drawing/2014/main" id="{16A18A13-C1F7-B545-FA52-13F47866E4E0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9" name="Group 729">
              <a:extLst>
                <a:ext uri="{FF2B5EF4-FFF2-40B4-BE49-F238E27FC236}">
                  <a16:creationId xmlns:a16="http://schemas.microsoft.com/office/drawing/2014/main" id="{DFCFEDF1-2DDF-E8AF-52CA-A6068AE53C24}"/>
                </a:ext>
              </a:extLst>
            </p:cNvPr>
            <p:cNvGrpSpPr/>
            <p:nvPr/>
          </p:nvGrpSpPr>
          <p:grpSpPr>
            <a:xfrm>
              <a:off x="1590537" y="497386"/>
              <a:ext cx="22503" cy="26935"/>
              <a:chOff x="0" y="0"/>
              <a:chExt cx="328213" cy="392853"/>
            </a:xfrm>
          </p:grpSpPr>
          <p:sp>
            <p:nvSpPr>
              <p:cNvPr id="730" name="Freeform 730">
                <a:extLst>
                  <a:ext uri="{FF2B5EF4-FFF2-40B4-BE49-F238E27FC236}">
                    <a16:creationId xmlns:a16="http://schemas.microsoft.com/office/drawing/2014/main" id="{7BC18820-4F4E-B235-C2D4-DA55BE09C442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" name="TextBox 731">
                <a:extLst>
                  <a:ext uri="{FF2B5EF4-FFF2-40B4-BE49-F238E27FC236}">
                    <a16:creationId xmlns:a16="http://schemas.microsoft.com/office/drawing/2014/main" id="{2D237B2B-C0B3-2427-8CD3-943810889640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2" name="Group 732">
              <a:extLst>
                <a:ext uri="{FF2B5EF4-FFF2-40B4-BE49-F238E27FC236}">
                  <a16:creationId xmlns:a16="http://schemas.microsoft.com/office/drawing/2014/main" id="{DCDCD72D-F61D-41EF-BAB1-FCCC9F9D23D6}"/>
                </a:ext>
              </a:extLst>
            </p:cNvPr>
            <p:cNvGrpSpPr/>
            <p:nvPr/>
          </p:nvGrpSpPr>
          <p:grpSpPr>
            <a:xfrm>
              <a:off x="1608299" y="420894"/>
              <a:ext cx="38279" cy="17943"/>
              <a:chOff x="0" y="0"/>
              <a:chExt cx="433490" cy="203199"/>
            </a:xfrm>
          </p:grpSpPr>
          <p:sp>
            <p:nvSpPr>
              <p:cNvPr id="733" name="Freeform 733">
                <a:extLst>
                  <a:ext uri="{FF2B5EF4-FFF2-40B4-BE49-F238E27FC236}">
                    <a16:creationId xmlns:a16="http://schemas.microsoft.com/office/drawing/2014/main" id="{8C2DD60B-9459-0BB5-54D6-00F73A580F7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4" name="TextBox 734">
                <a:extLst>
                  <a:ext uri="{FF2B5EF4-FFF2-40B4-BE49-F238E27FC236}">
                    <a16:creationId xmlns:a16="http://schemas.microsoft.com/office/drawing/2014/main" id="{A1378C9A-29F1-ACDC-E174-0E9848C669EE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5" name="Group 735">
              <a:extLst>
                <a:ext uri="{FF2B5EF4-FFF2-40B4-BE49-F238E27FC236}">
                  <a16:creationId xmlns:a16="http://schemas.microsoft.com/office/drawing/2014/main" id="{EDF71F7D-35EB-EDF9-72E4-103ED7F489F3}"/>
                </a:ext>
              </a:extLst>
            </p:cNvPr>
            <p:cNvGrpSpPr/>
            <p:nvPr/>
          </p:nvGrpSpPr>
          <p:grpSpPr>
            <a:xfrm>
              <a:off x="1609757" y="421578"/>
              <a:ext cx="35364" cy="16577"/>
              <a:chOff x="0" y="0"/>
              <a:chExt cx="433490" cy="203199"/>
            </a:xfrm>
          </p:grpSpPr>
          <p:sp>
            <p:nvSpPr>
              <p:cNvPr id="736" name="Freeform 736">
                <a:extLst>
                  <a:ext uri="{FF2B5EF4-FFF2-40B4-BE49-F238E27FC236}">
                    <a16:creationId xmlns:a16="http://schemas.microsoft.com/office/drawing/2014/main" id="{32902539-DA9F-EC3C-1A0C-93CD347D0B2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7" name="TextBox 737">
                <a:extLst>
                  <a:ext uri="{FF2B5EF4-FFF2-40B4-BE49-F238E27FC236}">
                    <a16:creationId xmlns:a16="http://schemas.microsoft.com/office/drawing/2014/main" id="{79DD1CA9-3E75-4D42-A6F2-0AEF4ADB7F68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8" name="Group 738">
              <a:extLst>
                <a:ext uri="{FF2B5EF4-FFF2-40B4-BE49-F238E27FC236}">
                  <a16:creationId xmlns:a16="http://schemas.microsoft.com/office/drawing/2014/main" id="{C308A8FC-5F2C-40B9-6DB5-5340AF834879}"/>
                </a:ext>
              </a:extLst>
            </p:cNvPr>
            <p:cNvGrpSpPr/>
            <p:nvPr/>
          </p:nvGrpSpPr>
          <p:grpSpPr>
            <a:xfrm>
              <a:off x="1715324" y="444443"/>
              <a:ext cx="24358" cy="19135"/>
              <a:chOff x="0" y="0"/>
              <a:chExt cx="328213" cy="257837"/>
            </a:xfrm>
          </p:grpSpPr>
          <p:sp>
            <p:nvSpPr>
              <p:cNvPr id="739" name="Freeform 739">
                <a:extLst>
                  <a:ext uri="{FF2B5EF4-FFF2-40B4-BE49-F238E27FC236}">
                    <a16:creationId xmlns:a16="http://schemas.microsoft.com/office/drawing/2014/main" id="{4A2C659F-110E-4F83-0112-CCFA18CB896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" name="TextBox 740">
                <a:extLst>
                  <a:ext uri="{FF2B5EF4-FFF2-40B4-BE49-F238E27FC236}">
                    <a16:creationId xmlns:a16="http://schemas.microsoft.com/office/drawing/2014/main" id="{5CBA98A7-A0C6-FCF9-F4C0-3B2158F2C847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1" name="Group 741">
              <a:extLst>
                <a:ext uri="{FF2B5EF4-FFF2-40B4-BE49-F238E27FC236}">
                  <a16:creationId xmlns:a16="http://schemas.microsoft.com/office/drawing/2014/main" id="{1471C3E1-4E6A-B09E-3715-CA8B39FBCF84}"/>
                </a:ext>
              </a:extLst>
            </p:cNvPr>
            <p:cNvGrpSpPr/>
            <p:nvPr/>
          </p:nvGrpSpPr>
          <p:grpSpPr>
            <a:xfrm>
              <a:off x="1716252" y="445172"/>
              <a:ext cx="22503" cy="17678"/>
              <a:chOff x="0" y="0"/>
              <a:chExt cx="328213" cy="257837"/>
            </a:xfrm>
          </p:grpSpPr>
          <p:sp>
            <p:nvSpPr>
              <p:cNvPr id="742" name="Freeform 742">
                <a:extLst>
                  <a:ext uri="{FF2B5EF4-FFF2-40B4-BE49-F238E27FC236}">
                    <a16:creationId xmlns:a16="http://schemas.microsoft.com/office/drawing/2014/main" id="{2BD6BFDB-B959-44CF-245B-9860BB567F9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3" name="TextBox 743">
                <a:extLst>
                  <a:ext uri="{FF2B5EF4-FFF2-40B4-BE49-F238E27FC236}">
                    <a16:creationId xmlns:a16="http://schemas.microsoft.com/office/drawing/2014/main" id="{7FFD1E78-FD5E-AFAC-81D0-54BF5C2152A0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4" name="Group 744">
              <a:extLst>
                <a:ext uri="{FF2B5EF4-FFF2-40B4-BE49-F238E27FC236}">
                  <a16:creationId xmlns:a16="http://schemas.microsoft.com/office/drawing/2014/main" id="{4E077943-A7AB-9B00-A90E-AE8707F16D1A}"/>
                </a:ext>
              </a:extLst>
            </p:cNvPr>
            <p:cNvGrpSpPr/>
            <p:nvPr/>
          </p:nvGrpSpPr>
          <p:grpSpPr>
            <a:xfrm>
              <a:off x="1715324" y="495680"/>
              <a:ext cx="24358" cy="19135"/>
              <a:chOff x="0" y="0"/>
              <a:chExt cx="328213" cy="257837"/>
            </a:xfrm>
          </p:grpSpPr>
          <p:sp>
            <p:nvSpPr>
              <p:cNvPr id="745" name="Freeform 745">
                <a:extLst>
                  <a:ext uri="{FF2B5EF4-FFF2-40B4-BE49-F238E27FC236}">
                    <a16:creationId xmlns:a16="http://schemas.microsoft.com/office/drawing/2014/main" id="{B9D14FB4-6EE1-9B4C-26D9-0B020D7CE70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6" name="TextBox 746">
                <a:extLst>
                  <a:ext uri="{FF2B5EF4-FFF2-40B4-BE49-F238E27FC236}">
                    <a16:creationId xmlns:a16="http://schemas.microsoft.com/office/drawing/2014/main" id="{97543239-F6CF-AEF5-F9D8-738A068C40D8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7" name="Group 747">
              <a:extLst>
                <a:ext uri="{FF2B5EF4-FFF2-40B4-BE49-F238E27FC236}">
                  <a16:creationId xmlns:a16="http://schemas.microsoft.com/office/drawing/2014/main" id="{D5FA72C7-1821-D4D7-5EE6-0091B5738FA6}"/>
                </a:ext>
              </a:extLst>
            </p:cNvPr>
            <p:cNvGrpSpPr/>
            <p:nvPr/>
          </p:nvGrpSpPr>
          <p:grpSpPr>
            <a:xfrm>
              <a:off x="1716252" y="496409"/>
              <a:ext cx="22503" cy="17678"/>
              <a:chOff x="0" y="0"/>
              <a:chExt cx="328213" cy="257837"/>
            </a:xfrm>
          </p:grpSpPr>
          <p:sp>
            <p:nvSpPr>
              <p:cNvPr id="748" name="Freeform 748">
                <a:extLst>
                  <a:ext uri="{FF2B5EF4-FFF2-40B4-BE49-F238E27FC236}">
                    <a16:creationId xmlns:a16="http://schemas.microsoft.com/office/drawing/2014/main" id="{EA36D0E7-C2C5-2963-DA99-D1295657FD34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" name="TextBox 749">
                <a:extLst>
                  <a:ext uri="{FF2B5EF4-FFF2-40B4-BE49-F238E27FC236}">
                    <a16:creationId xmlns:a16="http://schemas.microsoft.com/office/drawing/2014/main" id="{17817580-3AC7-BD0B-AF77-118C6D6365A1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0" name="Group 750">
              <a:extLst>
                <a:ext uri="{FF2B5EF4-FFF2-40B4-BE49-F238E27FC236}">
                  <a16:creationId xmlns:a16="http://schemas.microsoft.com/office/drawing/2014/main" id="{7E68E3C2-DEE2-85F9-993C-DD95CF961E6D}"/>
                </a:ext>
              </a:extLst>
            </p:cNvPr>
            <p:cNvGrpSpPr/>
            <p:nvPr/>
          </p:nvGrpSpPr>
          <p:grpSpPr>
            <a:xfrm>
              <a:off x="1555722" y="396628"/>
              <a:ext cx="24358" cy="19135"/>
              <a:chOff x="0" y="0"/>
              <a:chExt cx="328213" cy="257837"/>
            </a:xfrm>
          </p:grpSpPr>
          <p:sp>
            <p:nvSpPr>
              <p:cNvPr id="751" name="Freeform 751">
                <a:extLst>
                  <a:ext uri="{FF2B5EF4-FFF2-40B4-BE49-F238E27FC236}">
                    <a16:creationId xmlns:a16="http://schemas.microsoft.com/office/drawing/2014/main" id="{8CE9A5C5-ED52-B21C-9E7D-0355F508AB2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2" name="TextBox 752">
                <a:extLst>
                  <a:ext uri="{FF2B5EF4-FFF2-40B4-BE49-F238E27FC236}">
                    <a16:creationId xmlns:a16="http://schemas.microsoft.com/office/drawing/2014/main" id="{0D67E55F-A7E9-7856-D530-8DAB4E518BA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3" name="Group 753">
              <a:extLst>
                <a:ext uri="{FF2B5EF4-FFF2-40B4-BE49-F238E27FC236}">
                  <a16:creationId xmlns:a16="http://schemas.microsoft.com/office/drawing/2014/main" id="{053C53FF-311B-538D-BE40-1CAC1464D14F}"/>
                </a:ext>
              </a:extLst>
            </p:cNvPr>
            <p:cNvGrpSpPr/>
            <p:nvPr/>
          </p:nvGrpSpPr>
          <p:grpSpPr>
            <a:xfrm>
              <a:off x="1556650" y="397356"/>
              <a:ext cx="22503" cy="17678"/>
              <a:chOff x="0" y="0"/>
              <a:chExt cx="328213" cy="257837"/>
            </a:xfrm>
          </p:grpSpPr>
          <p:sp>
            <p:nvSpPr>
              <p:cNvPr id="754" name="Freeform 754">
                <a:extLst>
                  <a:ext uri="{FF2B5EF4-FFF2-40B4-BE49-F238E27FC236}">
                    <a16:creationId xmlns:a16="http://schemas.microsoft.com/office/drawing/2014/main" id="{3DFC7C70-E87D-10F9-E657-DC808656595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5" name="TextBox 755">
                <a:extLst>
                  <a:ext uri="{FF2B5EF4-FFF2-40B4-BE49-F238E27FC236}">
                    <a16:creationId xmlns:a16="http://schemas.microsoft.com/office/drawing/2014/main" id="{2AAF919A-60E9-FC17-7871-8D8FD6C417D3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6" name="Group 756">
              <a:extLst>
                <a:ext uri="{FF2B5EF4-FFF2-40B4-BE49-F238E27FC236}">
                  <a16:creationId xmlns:a16="http://schemas.microsoft.com/office/drawing/2014/main" id="{77B6549D-583A-C65F-CEB8-6F7E9280EDAE}"/>
                </a:ext>
              </a:extLst>
            </p:cNvPr>
            <p:cNvGrpSpPr/>
            <p:nvPr/>
          </p:nvGrpSpPr>
          <p:grpSpPr>
            <a:xfrm>
              <a:off x="1331743" y="438838"/>
              <a:ext cx="17169" cy="20183"/>
              <a:chOff x="0" y="0"/>
              <a:chExt cx="219327" cy="257837"/>
            </a:xfrm>
          </p:grpSpPr>
          <p:sp>
            <p:nvSpPr>
              <p:cNvPr id="757" name="Freeform 757">
                <a:extLst>
                  <a:ext uri="{FF2B5EF4-FFF2-40B4-BE49-F238E27FC236}">
                    <a16:creationId xmlns:a16="http://schemas.microsoft.com/office/drawing/2014/main" id="{167091FF-F225-7A28-A6CB-C4D126B8B6D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" name="TextBox 758">
                <a:extLst>
                  <a:ext uri="{FF2B5EF4-FFF2-40B4-BE49-F238E27FC236}">
                    <a16:creationId xmlns:a16="http://schemas.microsoft.com/office/drawing/2014/main" id="{3BDAD1C7-35A6-BA5D-6576-728FE90E82CF}"/>
                  </a:ext>
                </a:extLst>
              </p:cNvPr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9" name="Group 759">
              <a:extLst>
                <a:ext uri="{FF2B5EF4-FFF2-40B4-BE49-F238E27FC236}">
                  <a16:creationId xmlns:a16="http://schemas.microsoft.com/office/drawing/2014/main" id="{740A42C9-B2C7-8EBE-DC00-A92095E9C5A9}"/>
                </a:ext>
              </a:extLst>
            </p:cNvPr>
            <p:cNvGrpSpPr/>
            <p:nvPr/>
          </p:nvGrpSpPr>
          <p:grpSpPr>
            <a:xfrm>
              <a:off x="1331743" y="439606"/>
              <a:ext cx="17169" cy="18646"/>
              <a:chOff x="0" y="0"/>
              <a:chExt cx="237406" cy="257837"/>
            </a:xfrm>
          </p:grpSpPr>
          <p:sp>
            <p:nvSpPr>
              <p:cNvPr id="760" name="Freeform 760">
                <a:extLst>
                  <a:ext uri="{FF2B5EF4-FFF2-40B4-BE49-F238E27FC236}">
                    <a16:creationId xmlns:a16="http://schemas.microsoft.com/office/drawing/2014/main" id="{7DCCFECB-CD66-5DE2-543C-2A21E439A75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1" name="TextBox 761">
                <a:extLst>
                  <a:ext uri="{FF2B5EF4-FFF2-40B4-BE49-F238E27FC236}">
                    <a16:creationId xmlns:a16="http://schemas.microsoft.com/office/drawing/2014/main" id="{98CAC07E-6604-D74D-F720-6C44D59B5EE5}"/>
                  </a:ext>
                </a:extLst>
              </p:cNvPr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2" name="Group 762">
              <a:extLst>
                <a:ext uri="{FF2B5EF4-FFF2-40B4-BE49-F238E27FC236}">
                  <a16:creationId xmlns:a16="http://schemas.microsoft.com/office/drawing/2014/main" id="{2981C02C-EEF1-B129-568A-78CD65560ECA}"/>
                </a:ext>
              </a:extLst>
            </p:cNvPr>
            <p:cNvGrpSpPr/>
            <p:nvPr/>
          </p:nvGrpSpPr>
          <p:grpSpPr>
            <a:xfrm>
              <a:off x="1399317" y="390524"/>
              <a:ext cx="17169" cy="17169"/>
              <a:chOff x="0" y="0"/>
              <a:chExt cx="219327" cy="219327"/>
            </a:xfrm>
          </p:grpSpPr>
          <p:sp>
            <p:nvSpPr>
              <p:cNvPr id="763" name="Freeform 763">
                <a:extLst>
                  <a:ext uri="{FF2B5EF4-FFF2-40B4-BE49-F238E27FC236}">
                    <a16:creationId xmlns:a16="http://schemas.microsoft.com/office/drawing/2014/main" id="{84A8B93E-C6BD-A34A-EDF6-5A795401921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4" name="TextBox 764">
                <a:extLst>
                  <a:ext uri="{FF2B5EF4-FFF2-40B4-BE49-F238E27FC236}">
                    <a16:creationId xmlns:a16="http://schemas.microsoft.com/office/drawing/2014/main" id="{31A00316-78D5-81B9-D042-26B422D82A0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5" name="Group 765">
              <a:extLst>
                <a:ext uri="{FF2B5EF4-FFF2-40B4-BE49-F238E27FC236}">
                  <a16:creationId xmlns:a16="http://schemas.microsoft.com/office/drawing/2014/main" id="{40031C8C-07C2-EF3A-FB04-6D8122F819B1}"/>
                </a:ext>
              </a:extLst>
            </p:cNvPr>
            <p:cNvGrpSpPr/>
            <p:nvPr/>
          </p:nvGrpSpPr>
          <p:grpSpPr>
            <a:xfrm>
              <a:off x="1399317" y="390524"/>
              <a:ext cx="17169" cy="17169"/>
              <a:chOff x="0" y="0"/>
              <a:chExt cx="237406" cy="237406"/>
            </a:xfrm>
          </p:grpSpPr>
          <p:sp>
            <p:nvSpPr>
              <p:cNvPr id="766" name="Freeform 766">
                <a:extLst>
                  <a:ext uri="{FF2B5EF4-FFF2-40B4-BE49-F238E27FC236}">
                    <a16:creationId xmlns:a16="http://schemas.microsoft.com/office/drawing/2014/main" id="{5345C4D7-ABA8-7A40-D59D-02113FF04A1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7" name="TextBox 767">
                <a:extLst>
                  <a:ext uri="{FF2B5EF4-FFF2-40B4-BE49-F238E27FC236}">
                    <a16:creationId xmlns:a16="http://schemas.microsoft.com/office/drawing/2014/main" id="{84D7E200-73DE-3648-2AD4-76F1AFB5C23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8" name="Group 768">
              <a:extLst>
                <a:ext uri="{FF2B5EF4-FFF2-40B4-BE49-F238E27FC236}">
                  <a16:creationId xmlns:a16="http://schemas.microsoft.com/office/drawing/2014/main" id="{ABF8ECA9-09A0-D97B-9C57-17ACAD74B7C1}"/>
                </a:ext>
              </a:extLst>
            </p:cNvPr>
            <p:cNvGrpSpPr/>
            <p:nvPr/>
          </p:nvGrpSpPr>
          <p:grpSpPr>
            <a:xfrm>
              <a:off x="1662798" y="517234"/>
              <a:ext cx="17169" cy="17169"/>
              <a:chOff x="0" y="0"/>
              <a:chExt cx="219327" cy="219327"/>
            </a:xfrm>
          </p:grpSpPr>
          <p:sp>
            <p:nvSpPr>
              <p:cNvPr id="769" name="Freeform 769">
                <a:extLst>
                  <a:ext uri="{FF2B5EF4-FFF2-40B4-BE49-F238E27FC236}">
                    <a16:creationId xmlns:a16="http://schemas.microsoft.com/office/drawing/2014/main" id="{8C16607B-CBA0-7FD8-DEA5-1A54EFF5E49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0" name="TextBox 770">
                <a:extLst>
                  <a:ext uri="{FF2B5EF4-FFF2-40B4-BE49-F238E27FC236}">
                    <a16:creationId xmlns:a16="http://schemas.microsoft.com/office/drawing/2014/main" id="{AB2F130F-612A-E76E-07DC-414EFF591EA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1" name="Group 771">
              <a:extLst>
                <a:ext uri="{FF2B5EF4-FFF2-40B4-BE49-F238E27FC236}">
                  <a16:creationId xmlns:a16="http://schemas.microsoft.com/office/drawing/2014/main" id="{EA1325EA-9FE8-234F-2150-F86EE52885FF}"/>
                </a:ext>
              </a:extLst>
            </p:cNvPr>
            <p:cNvGrpSpPr/>
            <p:nvPr/>
          </p:nvGrpSpPr>
          <p:grpSpPr>
            <a:xfrm>
              <a:off x="1662798" y="517234"/>
              <a:ext cx="17169" cy="17169"/>
              <a:chOff x="0" y="0"/>
              <a:chExt cx="237406" cy="237406"/>
            </a:xfrm>
          </p:grpSpPr>
          <p:sp>
            <p:nvSpPr>
              <p:cNvPr id="772" name="Freeform 772">
                <a:extLst>
                  <a:ext uri="{FF2B5EF4-FFF2-40B4-BE49-F238E27FC236}">
                    <a16:creationId xmlns:a16="http://schemas.microsoft.com/office/drawing/2014/main" id="{E48F7C4E-FEA9-3E7F-3E8A-1D82F0B2AFD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3" name="TextBox 773">
                <a:extLst>
                  <a:ext uri="{FF2B5EF4-FFF2-40B4-BE49-F238E27FC236}">
                    <a16:creationId xmlns:a16="http://schemas.microsoft.com/office/drawing/2014/main" id="{ADEB044F-99CE-5E37-C134-88785CBB8DE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4" name="Group 774">
              <a:extLst>
                <a:ext uri="{FF2B5EF4-FFF2-40B4-BE49-F238E27FC236}">
                  <a16:creationId xmlns:a16="http://schemas.microsoft.com/office/drawing/2014/main" id="{9E0F8CFF-E6AB-92F5-BF36-8EEB46EE2844}"/>
                </a:ext>
              </a:extLst>
            </p:cNvPr>
            <p:cNvGrpSpPr/>
            <p:nvPr/>
          </p:nvGrpSpPr>
          <p:grpSpPr>
            <a:xfrm>
              <a:off x="452296" y="429270"/>
              <a:ext cx="24358" cy="19135"/>
              <a:chOff x="0" y="0"/>
              <a:chExt cx="328213" cy="257837"/>
            </a:xfrm>
          </p:grpSpPr>
          <p:sp>
            <p:nvSpPr>
              <p:cNvPr id="775" name="Freeform 775">
                <a:extLst>
                  <a:ext uri="{FF2B5EF4-FFF2-40B4-BE49-F238E27FC236}">
                    <a16:creationId xmlns:a16="http://schemas.microsoft.com/office/drawing/2014/main" id="{3EF78CEF-1058-9479-6E72-BC1B1875264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6" name="TextBox 776">
                <a:extLst>
                  <a:ext uri="{FF2B5EF4-FFF2-40B4-BE49-F238E27FC236}">
                    <a16:creationId xmlns:a16="http://schemas.microsoft.com/office/drawing/2014/main" id="{F267A2A0-98DA-115C-9D50-D58248AE6D9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7" name="Group 777">
              <a:extLst>
                <a:ext uri="{FF2B5EF4-FFF2-40B4-BE49-F238E27FC236}">
                  <a16:creationId xmlns:a16="http://schemas.microsoft.com/office/drawing/2014/main" id="{B6903F70-724E-EE69-E333-201E13E362D2}"/>
                </a:ext>
              </a:extLst>
            </p:cNvPr>
            <p:cNvGrpSpPr/>
            <p:nvPr/>
          </p:nvGrpSpPr>
          <p:grpSpPr>
            <a:xfrm>
              <a:off x="453223" y="429999"/>
              <a:ext cx="22503" cy="17678"/>
              <a:chOff x="0" y="0"/>
              <a:chExt cx="328213" cy="257837"/>
            </a:xfrm>
          </p:grpSpPr>
          <p:sp>
            <p:nvSpPr>
              <p:cNvPr id="778" name="Freeform 778">
                <a:extLst>
                  <a:ext uri="{FF2B5EF4-FFF2-40B4-BE49-F238E27FC236}">
                    <a16:creationId xmlns:a16="http://schemas.microsoft.com/office/drawing/2014/main" id="{0485C2BC-134E-CD9D-7D5A-07D3FF4CE9F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9" name="TextBox 779">
                <a:extLst>
                  <a:ext uri="{FF2B5EF4-FFF2-40B4-BE49-F238E27FC236}">
                    <a16:creationId xmlns:a16="http://schemas.microsoft.com/office/drawing/2014/main" id="{14C4A872-D0AB-1716-514D-7E8AEC2161F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0" name="Group 780">
              <a:extLst>
                <a:ext uri="{FF2B5EF4-FFF2-40B4-BE49-F238E27FC236}">
                  <a16:creationId xmlns:a16="http://schemas.microsoft.com/office/drawing/2014/main" id="{4640CE38-C9AF-16FA-45FF-DA063C57AE63}"/>
                </a:ext>
              </a:extLst>
            </p:cNvPr>
            <p:cNvGrpSpPr/>
            <p:nvPr/>
          </p:nvGrpSpPr>
          <p:grpSpPr>
            <a:xfrm>
              <a:off x="547682" y="426814"/>
              <a:ext cx="24358" cy="19135"/>
              <a:chOff x="0" y="0"/>
              <a:chExt cx="328213" cy="257837"/>
            </a:xfrm>
          </p:grpSpPr>
          <p:sp>
            <p:nvSpPr>
              <p:cNvPr id="781" name="Freeform 781">
                <a:extLst>
                  <a:ext uri="{FF2B5EF4-FFF2-40B4-BE49-F238E27FC236}">
                    <a16:creationId xmlns:a16="http://schemas.microsoft.com/office/drawing/2014/main" id="{529ED096-7085-FC4C-BE49-67054696969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2" name="TextBox 782">
                <a:extLst>
                  <a:ext uri="{FF2B5EF4-FFF2-40B4-BE49-F238E27FC236}">
                    <a16:creationId xmlns:a16="http://schemas.microsoft.com/office/drawing/2014/main" id="{73061359-F5BD-2D69-EC59-87233EEFA04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3" name="Group 783">
              <a:extLst>
                <a:ext uri="{FF2B5EF4-FFF2-40B4-BE49-F238E27FC236}">
                  <a16:creationId xmlns:a16="http://schemas.microsoft.com/office/drawing/2014/main" id="{96FB00F8-BEF0-7E7F-AACA-EFB3C293D375}"/>
                </a:ext>
              </a:extLst>
            </p:cNvPr>
            <p:cNvGrpSpPr/>
            <p:nvPr/>
          </p:nvGrpSpPr>
          <p:grpSpPr>
            <a:xfrm>
              <a:off x="548610" y="427543"/>
              <a:ext cx="22503" cy="17678"/>
              <a:chOff x="0" y="0"/>
              <a:chExt cx="328213" cy="257837"/>
            </a:xfrm>
          </p:grpSpPr>
          <p:sp>
            <p:nvSpPr>
              <p:cNvPr id="784" name="Freeform 784">
                <a:extLst>
                  <a:ext uri="{FF2B5EF4-FFF2-40B4-BE49-F238E27FC236}">
                    <a16:creationId xmlns:a16="http://schemas.microsoft.com/office/drawing/2014/main" id="{BA623130-27C8-8428-3171-75BE78F1293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5" name="TextBox 785">
                <a:extLst>
                  <a:ext uri="{FF2B5EF4-FFF2-40B4-BE49-F238E27FC236}">
                    <a16:creationId xmlns:a16="http://schemas.microsoft.com/office/drawing/2014/main" id="{533C4826-17D4-4FA0-7F79-C1D035295754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6" name="Group 786">
              <a:extLst>
                <a:ext uri="{FF2B5EF4-FFF2-40B4-BE49-F238E27FC236}">
                  <a16:creationId xmlns:a16="http://schemas.microsoft.com/office/drawing/2014/main" id="{54662239-741C-324E-5334-BDF6E9E722CE}"/>
                </a:ext>
              </a:extLst>
            </p:cNvPr>
            <p:cNvGrpSpPr/>
            <p:nvPr/>
          </p:nvGrpSpPr>
          <p:grpSpPr>
            <a:xfrm>
              <a:off x="638330" y="373356"/>
              <a:ext cx="17169" cy="17169"/>
              <a:chOff x="0" y="0"/>
              <a:chExt cx="219327" cy="219327"/>
            </a:xfrm>
          </p:grpSpPr>
          <p:sp>
            <p:nvSpPr>
              <p:cNvPr id="787" name="Freeform 787">
                <a:extLst>
                  <a:ext uri="{FF2B5EF4-FFF2-40B4-BE49-F238E27FC236}">
                    <a16:creationId xmlns:a16="http://schemas.microsoft.com/office/drawing/2014/main" id="{31698400-A932-0251-45C5-57523D3B145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" name="TextBox 788">
                <a:extLst>
                  <a:ext uri="{FF2B5EF4-FFF2-40B4-BE49-F238E27FC236}">
                    <a16:creationId xmlns:a16="http://schemas.microsoft.com/office/drawing/2014/main" id="{C5B40761-4A71-CC74-CC16-F08DDC96D22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9" name="Group 789">
              <a:extLst>
                <a:ext uri="{FF2B5EF4-FFF2-40B4-BE49-F238E27FC236}">
                  <a16:creationId xmlns:a16="http://schemas.microsoft.com/office/drawing/2014/main" id="{1416A9AF-7527-F378-485C-B83305EFDE38}"/>
                </a:ext>
              </a:extLst>
            </p:cNvPr>
            <p:cNvGrpSpPr/>
            <p:nvPr/>
          </p:nvGrpSpPr>
          <p:grpSpPr>
            <a:xfrm>
              <a:off x="638330" y="373356"/>
              <a:ext cx="17169" cy="17169"/>
              <a:chOff x="0" y="0"/>
              <a:chExt cx="237406" cy="237406"/>
            </a:xfrm>
          </p:grpSpPr>
          <p:sp>
            <p:nvSpPr>
              <p:cNvPr id="790" name="Freeform 790">
                <a:extLst>
                  <a:ext uri="{FF2B5EF4-FFF2-40B4-BE49-F238E27FC236}">
                    <a16:creationId xmlns:a16="http://schemas.microsoft.com/office/drawing/2014/main" id="{0C770FC8-9F8F-F77E-AD70-FF2E72233DB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1" name="TextBox 791">
                <a:extLst>
                  <a:ext uri="{FF2B5EF4-FFF2-40B4-BE49-F238E27FC236}">
                    <a16:creationId xmlns:a16="http://schemas.microsoft.com/office/drawing/2014/main" id="{7AC40863-298E-8649-8EA9-43AD252B81B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2" name="Group 792">
              <a:extLst>
                <a:ext uri="{FF2B5EF4-FFF2-40B4-BE49-F238E27FC236}">
                  <a16:creationId xmlns:a16="http://schemas.microsoft.com/office/drawing/2014/main" id="{C7F9A898-7DE1-6611-A73F-CA41F9817933}"/>
                </a:ext>
              </a:extLst>
            </p:cNvPr>
            <p:cNvGrpSpPr/>
            <p:nvPr/>
          </p:nvGrpSpPr>
          <p:grpSpPr>
            <a:xfrm>
              <a:off x="1081389" y="338072"/>
              <a:ext cx="17169" cy="17169"/>
              <a:chOff x="0" y="0"/>
              <a:chExt cx="219327" cy="219327"/>
            </a:xfrm>
          </p:grpSpPr>
          <p:sp>
            <p:nvSpPr>
              <p:cNvPr id="793" name="Freeform 793">
                <a:extLst>
                  <a:ext uri="{FF2B5EF4-FFF2-40B4-BE49-F238E27FC236}">
                    <a16:creationId xmlns:a16="http://schemas.microsoft.com/office/drawing/2014/main" id="{7D57FF54-735A-001F-6790-EB39CB7EF8D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4" name="TextBox 794">
                <a:extLst>
                  <a:ext uri="{FF2B5EF4-FFF2-40B4-BE49-F238E27FC236}">
                    <a16:creationId xmlns:a16="http://schemas.microsoft.com/office/drawing/2014/main" id="{56CCB85A-02A4-703C-6FCF-707A73D04F89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5" name="Group 795">
              <a:extLst>
                <a:ext uri="{FF2B5EF4-FFF2-40B4-BE49-F238E27FC236}">
                  <a16:creationId xmlns:a16="http://schemas.microsoft.com/office/drawing/2014/main" id="{BB4940A2-F322-289B-5EF1-1B4C26418850}"/>
                </a:ext>
              </a:extLst>
            </p:cNvPr>
            <p:cNvGrpSpPr/>
            <p:nvPr/>
          </p:nvGrpSpPr>
          <p:grpSpPr>
            <a:xfrm>
              <a:off x="1081389" y="338072"/>
              <a:ext cx="17169" cy="17169"/>
              <a:chOff x="0" y="0"/>
              <a:chExt cx="237406" cy="237406"/>
            </a:xfrm>
          </p:grpSpPr>
          <p:sp>
            <p:nvSpPr>
              <p:cNvPr id="796" name="Freeform 796">
                <a:extLst>
                  <a:ext uri="{FF2B5EF4-FFF2-40B4-BE49-F238E27FC236}">
                    <a16:creationId xmlns:a16="http://schemas.microsoft.com/office/drawing/2014/main" id="{CE1E0123-0092-62C1-BB3E-B61F098E572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7" name="TextBox 797">
                <a:extLst>
                  <a:ext uri="{FF2B5EF4-FFF2-40B4-BE49-F238E27FC236}">
                    <a16:creationId xmlns:a16="http://schemas.microsoft.com/office/drawing/2014/main" id="{58A25E9A-34B5-C1EF-5839-69F56313880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8" name="Group 798">
              <a:extLst>
                <a:ext uri="{FF2B5EF4-FFF2-40B4-BE49-F238E27FC236}">
                  <a16:creationId xmlns:a16="http://schemas.microsoft.com/office/drawing/2014/main" id="{0C3D87DF-52CD-EE6C-320A-B8D7CC07FF5A}"/>
                </a:ext>
              </a:extLst>
            </p:cNvPr>
            <p:cNvGrpSpPr/>
            <p:nvPr/>
          </p:nvGrpSpPr>
          <p:grpSpPr>
            <a:xfrm>
              <a:off x="1169275" y="338072"/>
              <a:ext cx="17169" cy="17169"/>
              <a:chOff x="0" y="0"/>
              <a:chExt cx="219327" cy="219327"/>
            </a:xfrm>
          </p:grpSpPr>
          <p:sp>
            <p:nvSpPr>
              <p:cNvPr id="799" name="Freeform 799">
                <a:extLst>
                  <a:ext uri="{FF2B5EF4-FFF2-40B4-BE49-F238E27FC236}">
                    <a16:creationId xmlns:a16="http://schemas.microsoft.com/office/drawing/2014/main" id="{72F9DC3E-AEE6-F10C-D53E-9407A84CAEB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0" name="TextBox 800">
                <a:extLst>
                  <a:ext uri="{FF2B5EF4-FFF2-40B4-BE49-F238E27FC236}">
                    <a16:creationId xmlns:a16="http://schemas.microsoft.com/office/drawing/2014/main" id="{373B7B7F-473D-3C47-0B3C-4F49C8A2D2E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1" name="Group 801">
              <a:extLst>
                <a:ext uri="{FF2B5EF4-FFF2-40B4-BE49-F238E27FC236}">
                  <a16:creationId xmlns:a16="http://schemas.microsoft.com/office/drawing/2014/main" id="{E6512854-B6ED-FBF0-9D30-6373447712EE}"/>
                </a:ext>
              </a:extLst>
            </p:cNvPr>
            <p:cNvGrpSpPr/>
            <p:nvPr/>
          </p:nvGrpSpPr>
          <p:grpSpPr>
            <a:xfrm>
              <a:off x="1169275" y="338072"/>
              <a:ext cx="17169" cy="17169"/>
              <a:chOff x="0" y="0"/>
              <a:chExt cx="237406" cy="237406"/>
            </a:xfrm>
          </p:grpSpPr>
          <p:sp>
            <p:nvSpPr>
              <p:cNvPr id="802" name="Freeform 802">
                <a:extLst>
                  <a:ext uri="{FF2B5EF4-FFF2-40B4-BE49-F238E27FC236}">
                    <a16:creationId xmlns:a16="http://schemas.microsoft.com/office/drawing/2014/main" id="{09953042-5067-B230-D638-9AA7973FF89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3" name="TextBox 803">
                <a:extLst>
                  <a:ext uri="{FF2B5EF4-FFF2-40B4-BE49-F238E27FC236}">
                    <a16:creationId xmlns:a16="http://schemas.microsoft.com/office/drawing/2014/main" id="{6DB20545-B634-89B0-C61F-95DDFB7A51C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4" name="Group 804">
              <a:extLst>
                <a:ext uri="{FF2B5EF4-FFF2-40B4-BE49-F238E27FC236}">
                  <a16:creationId xmlns:a16="http://schemas.microsoft.com/office/drawing/2014/main" id="{8450A4A3-5106-E290-13B9-BFAEA2C043B8}"/>
                </a:ext>
              </a:extLst>
            </p:cNvPr>
            <p:cNvGrpSpPr/>
            <p:nvPr/>
          </p:nvGrpSpPr>
          <p:grpSpPr>
            <a:xfrm>
              <a:off x="1133475" y="390159"/>
              <a:ext cx="17169" cy="17169"/>
              <a:chOff x="0" y="0"/>
              <a:chExt cx="219327" cy="219327"/>
            </a:xfrm>
          </p:grpSpPr>
          <p:sp>
            <p:nvSpPr>
              <p:cNvPr id="805" name="Freeform 805">
                <a:extLst>
                  <a:ext uri="{FF2B5EF4-FFF2-40B4-BE49-F238E27FC236}">
                    <a16:creationId xmlns:a16="http://schemas.microsoft.com/office/drawing/2014/main" id="{26324B83-C113-4409-BA61-74F642A63D6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6" name="TextBox 806">
                <a:extLst>
                  <a:ext uri="{FF2B5EF4-FFF2-40B4-BE49-F238E27FC236}">
                    <a16:creationId xmlns:a16="http://schemas.microsoft.com/office/drawing/2014/main" id="{8633655B-9A8A-DB91-A337-C3ABC9BC4C8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7" name="Group 807">
              <a:extLst>
                <a:ext uri="{FF2B5EF4-FFF2-40B4-BE49-F238E27FC236}">
                  <a16:creationId xmlns:a16="http://schemas.microsoft.com/office/drawing/2014/main" id="{37AD96AA-E446-F4C9-2F5B-261351EEF79F}"/>
                </a:ext>
              </a:extLst>
            </p:cNvPr>
            <p:cNvGrpSpPr/>
            <p:nvPr/>
          </p:nvGrpSpPr>
          <p:grpSpPr>
            <a:xfrm>
              <a:off x="1133475" y="390159"/>
              <a:ext cx="17169" cy="17169"/>
              <a:chOff x="0" y="0"/>
              <a:chExt cx="237406" cy="237406"/>
            </a:xfrm>
          </p:grpSpPr>
          <p:sp>
            <p:nvSpPr>
              <p:cNvPr id="808" name="Freeform 808">
                <a:extLst>
                  <a:ext uri="{FF2B5EF4-FFF2-40B4-BE49-F238E27FC236}">
                    <a16:creationId xmlns:a16="http://schemas.microsoft.com/office/drawing/2014/main" id="{D25E2265-DF86-AA9B-CFE1-7F5FFE9F920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" name="TextBox 809">
                <a:extLst>
                  <a:ext uri="{FF2B5EF4-FFF2-40B4-BE49-F238E27FC236}">
                    <a16:creationId xmlns:a16="http://schemas.microsoft.com/office/drawing/2014/main" id="{514C1878-1F0B-54DA-AF2D-D821972452A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0" name="Group 810">
              <a:extLst>
                <a:ext uri="{FF2B5EF4-FFF2-40B4-BE49-F238E27FC236}">
                  <a16:creationId xmlns:a16="http://schemas.microsoft.com/office/drawing/2014/main" id="{1CE93AC7-657A-AC7C-63DA-20F3A91F6ED3}"/>
                </a:ext>
              </a:extLst>
            </p:cNvPr>
            <p:cNvGrpSpPr/>
            <p:nvPr/>
          </p:nvGrpSpPr>
          <p:grpSpPr>
            <a:xfrm>
              <a:off x="1232118" y="320903"/>
              <a:ext cx="17169" cy="17169"/>
              <a:chOff x="0" y="0"/>
              <a:chExt cx="219327" cy="219327"/>
            </a:xfrm>
          </p:grpSpPr>
          <p:sp>
            <p:nvSpPr>
              <p:cNvPr id="811" name="Freeform 811">
                <a:extLst>
                  <a:ext uri="{FF2B5EF4-FFF2-40B4-BE49-F238E27FC236}">
                    <a16:creationId xmlns:a16="http://schemas.microsoft.com/office/drawing/2014/main" id="{E0EB4E1F-87ED-E6F3-1DAA-D8EB1EEA3EFC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2" name="TextBox 812">
                <a:extLst>
                  <a:ext uri="{FF2B5EF4-FFF2-40B4-BE49-F238E27FC236}">
                    <a16:creationId xmlns:a16="http://schemas.microsoft.com/office/drawing/2014/main" id="{0C7B4C0E-F60D-19C0-CC6F-E996E656B2C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3" name="Group 813">
              <a:extLst>
                <a:ext uri="{FF2B5EF4-FFF2-40B4-BE49-F238E27FC236}">
                  <a16:creationId xmlns:a16="http://schemas.microsoft.com/office/drawing/2014/main" id="{19D42BEC-3310-FD19-B892-FE6F17DE1559}"/>
                </a:ext>
              </a:extLst>
            </p:cNvPr>
            <p:cNvGrpSpPr/>
            <p:nvPr/>
          </p:nvGrpSpPr>
          <p:grpSpPr>
            <a:xfrm>
              <a:off x="1232118" y="320903"/>
              <a:ext cx="17169" cy="17169"/>
              <a:chOff x="0" y="0"/>
              <a:chExt cx="237406" cy="237406"/>
            </a:xfrm>
          </p:grpSpPr>
          <p:sp>
            <p:nvSpPr>
              <p:cNvPr id="814" name="Freeform 814">
                <a:extLst>
                  <a:ext uri="{FF2B5EF4-FFF2-40B4-BE49-F238E27FC236}">
                    <a16:creationId xmlns:a16="http://schemas.microsoft.com/office/drawing/2014/main" id="{8CA7078D-AA9C-D0CD-84CC-ECDA00DE1E1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5" name="TextBox 815">
                <a:extLst>
                  <a:ext uri="{FF2B5EF4-FFF2-40B4-BE49-F238E27FC236}">
                    <a16:creationId xmlns:a16="http://schemas.microsoft.com/office/drawing/2014/main" id="{4C15E6EA-FA7D-1F3B-D514-D54AFFBC4A7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6" name="Group 816">
              <a:extLst>
                <a:ext uri="{FF2B5EF4-FFF2-40B4-BE49-F238E27FC236}">
                  <a16:creationId xmlns:a16="http://schemas.microsoft.com/office/drawing/2014/main" id="{392825D1-E559-715D-3D00-FB2608F1C9E7}"/>
                </a:ext>
              </a:extLst>
            </p:cNvPr>
            <p:cNvGrpSpPr/>
            <p:nvPr/>
          </p:nvGrpSpPr>
          <p:grpSpPr>
            <a:xfrm>
              <a:off x="1339159" y="393963"/>
              <a:ext cx="17169" cy="17169"/>
              <a:chOff x="0" y="0"/>
              <a:chExt cx="219327" cy="219327"/>
            </a:xfrm>
          </p:grpSpPr>
          <p:sp>
            <p:nvSpPr>
              <p:cNvPr id="817" name="Freeform 817">
                <a:extLst>
                  <a:ext uri="{FF2B5EF4-FFF2-40B4-BE49-F238E27FC236}">
                    <a16:creationId xmlns:a16="http://schemas.microsoft.com/office/drawing/2014/main" id="{AC47128B-0D4C-B515-81DD-D9CCB6F3EA5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8" name="TextBox 818">
                <a:extLst>
                  <a:ext uri="{FF2B5EF4-FFF2-40B4-BE49-F238E27FC236}">
                    <a16:creationId xmlns:a16="http://schemas.microsoft.com/office/drawing/2014/main" id="{A7AC812C-E959-4E59-3CAE-218ED01BBCE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9" name="Group 819">
              <a:extLst>
                <a:ext uri="{FF2B5EF4-FFF2-40B4-BE49-F238E27FC236}">
                  <a16:creationId xmlns:a16="http://schemas.microsoft.com/office/drawing/2014/main" id="{F3DFB25E-54DE-CAB0-D0FA-91F4F5558BF0}"/>
                </a:ext>
              </a:extLst>
            </p:cNvPr>
            <p:cNvGrpSpPr/>
            <p:nvPr/>
          </p:nvGrpSpPr>
          <p:grpSpPr>
            <a:xfrm>
              <a:off x="1339159" y="393963"/>
              <a:ext cx="17169" cy="17169"/>
              <a:chOff x="0" y="0"/>
              <a:chExt cx="237406" cy="237406"/>
            </a:xfrm>
          </p:grpSpPr>
          <p:sp>
            <p:nvSpPr>
              <p:cNvPr id="820" name="Freeform 820">
                <a:extLst>
                  <a:ext uri="{FF2B5EF4-FFF2-40B4-BE49-F238E27FC236}">
                    <a16:creationId xmlns:a16="http://schemas.microsoft.com/office/drawing/2014/main" id="{BDF1F07C-EE66-C4E8-4ECF-1561AF85B10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" name="TextBox 821">
                <a:extLst>
                  <a:ext uri="{FF2B5EF4-FFF2-40B4-BE49-F238E27FC236}">
                    <a16:creationId xmlns:a16="http://schemas.microsoft.com/office/drawing/2014/main" id="{5DA8C33C-BA92-04B8-6DF1-75A415451D8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2" name="Group 822">
              <a:extLst>
                <a:ext uri="{FF2B5EF4-FFF2-40B4-BE49-F238E27FC236}">
                  <a16:creationId xmlns:a16="http://schemas.microsoft.com/office/drawing/2014/main" id="{65C8CC06-437B-CBC2-2334-010A0AA14C34}"/>
                </a:ext>
              </a:extLst>
            </p:cNvPr>
            <p:cNvGrpSpPr/>
            <p:nvPr/>
          </p:nvGrpSpPr>
          <p:grpSpPr>
            <a:xfrm>
              <a:off x="831831" y="280348"/>
              <a:ext cx="17169" cy="17169"/>
              <a:chOff x="0" y="0"/>
              <a:chExt cx="219327" cy="219327"/>
            </a:xfrm>
          </p:grpSpPr>
          <p:sp>
            <p:nvSpPr>
              <p:cNvPr id="823" name="Freeform 823">
                <a:extLst>
                  <a:ext uri="{FF2B5EF4-FFF2-40B4-BE49-F238E27FC236}">
                    <a16:creationId xmlns:a16="http://schemas.microsoft.com/office/drawing/2014/main" id="{1CF1B567-F8E5-9585-C53D-4BB4634837B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" name="TextBox 824">
                <a:extLst>
                  <a:ext uri="{FF2B5EF4-FFF2-40B4-BE49-F238E27FC236}">
                    <a16:creationId xmlns:a16="http://schemas.microsoft.com/office/drawing/2014/main" id="{F31E3608-403B-28BD-429A-25C1F04A9BF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5" name="Group 825">
              <a:extLst>
                <a:ext uri="{FF2B5EF4-FFF2-40B4-BE49-F238E27FC236}">
                  <a16:creationId xmlns:a16="http://schemas.microsoft.com/office/drawing/2014/main" id="{35CD0D50-D560-DD24-044D-FABA4E9043A4}"/>
                </a:ext>
              </a:extLst>
            </p:cNvPr>
            <p:cNvGrpSpPr/>
            <p:nvPr/>
          </p:nvGrpSpPr>
          <p:grpSpPr>
            <a:xfrm>
              <a:off x="831831" y="280348"/>
              <a:ext cx="17169" cy="17169"/>
              <a:chOff x="0" y="0"/>
              <a:chExt cx="237406" cy="237406"/>
            </a:xfrm>
          </p:grpSpPr>
          <p:sp>
            <p:nvSpPr>
              <p:cNvPr id="826" name="Freeform 826">
                <a:extLst>
                  <a:ext uri="{FF2B5EF4-FFF2-40B4-BE49-F238E27FC236}">
                    <a16:creationId xmlns:a16="http://schemas.microsoft.com/office/drawing/2014/main" id="{577688CB-70D6-FAA9-C11A-8E08B78A9CB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" name="TextBox 827">
                <a:extLst>
                  <a:ext uri="{FF2B5EF4-FFF2-40B4-BE49-F238E27FC236}">
                    <a16:creationId xmlns:a16="http://schemas.microsoft.com/office/drawing/2014/main" id="{E8E350C9-2834-AA5E-1605-A15D5FB5E4F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8" name="Group 828">
              <a:extLst>
                <a:ext uri="{FF2B5EF4-FFF2-40B4-BE49-F238E27FC236}">
                  <a16:creationId xmlns:a16="http://schemas.microsoft.com/office/drawing/2014/main" id="{F8FA6C82-8B61-FF1D-C244-59B40689AFEE}"/>
                </a:ext>
              </a:extLst>
            </p:cNvPr>
            <p:cNvGrpSpPr/>
            <p:nvPr/>
          </p:nvGrpSpPr>
          <p:grpSpPr>
            <a:xfrm>
              <a:off x="960293" y="329488"/>
              <a:ext cx="17169" cy="17169"/>
              <a:chOff x="0" y="0"/>
              <a:chExt cx="219327" cy="219327"/>
            </a:xfrm>
          </p:grpSpPr>
          <p:sp>
            <p:nvSpPr>
              <p:cNvPr id="829" name="Freeform 829">
                <a:extLst>
                  <a:ext uri="{FF2B5EF4-FFF2-40B4-BE49-F238E27FC236}">
                    <a16:creationId xmlns:a16="http://schemas.microsoft.com/office/drawing/2014/main" id="{E5E3F50B-6DBF-D943-6981-4B447167241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0" name="TextBox 830">
                <a:extLst>
                  <a:ext uri="{FF2B5EF4-FFF2-40B4-BE49-F238E27FC236}">
                    <a16:creationId xmlns:a16="http://schemas.microsoft.com/office/drawing/2014/main" id="{4EA6DC9D-32B0-D58C-D962-3E6FA606653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1" name="Group 831">
              <a:extLst>
                <a:ext uri="{FF2B5EF4-FFF2-40B4-BE49-F238E27FC236}">
                  <a16:creationId xmlns:a16="http://schemas.microsoft.com/office/drawing/2014/main" id="{1CAC13E9-4A02-DDD3-0F13-D83798383958}"/>
                </a:ext>
              </a:extLst>
            </p:cNvPr>
            <p:cNvGrpSpPr/>
            <p:nvPr/>
          </p:nvGrpSpPr>
          <p:grpSpPr>
            <a:xfrm>
              <a:off x="960293" y="329488"/>
              <a:ext cx="17169" cy="17169"/>
              <a:chOff x="0" y="0"/>
              <a:chExt cx="237406" cy="237406"/>
            </a:xfrm>
          </p:grpSpPr>
          <p:sp>
            <p:nvSpPr>
              <p:cNvPr id="832" name="Freeform 832">
                <a:extLst>
                  <a:ext uri="{FF2B5EF4-FFF2-40B4-BE49-F238E27FC236}">
                    <a16:creationId xmlns:a16="http://schemas.microsoft.com/office/drawing/2014/main" id="{D9432B8D-AD5F-3141-8C3B-17BF778CF4E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" name="TextBox 833">
                <a:extLst>
                  <a:ext uri="{FF2B5EF4-FFF2-40B4-BE49-F238E27FC236}">
                    <a16:creationId xmlns:a16="http://schemas.microsoft.com/office/drawing/2014/main" id="{9A7DA11F-669E-FF06-40B6-DB84911A346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4" name="Group 834">
              <a:extLst>
                <a:ext uri="{FF2B5EF4-FFF2-40B4-BE49-F238E27FC236}">
                  <a16:creationId xmlns:a16="http://schemas.microsoft.com/office/drawing/2014/main" id="{1FA411CF-7201-BC04-6F13-724B18CD80B8}"/>
                </a:ext>
              </a:extLst>
            </p:cNvPr>
            <p:cNvGrpSpPr/>
            <p:nvPr/>
          </p:nvGrpSpPr>
          <p:grpSpPr>
            <a:xfrm>
              <a:off x="855341" y="329488"/>
              <a:ext cx="17169" cy="17169"/>
              <a:chOff x="0" y="0"/>
              <a:chExt cx="219327" cy="219327"/>
            </a:xfrm>
          </p:grpSpPr>
          <p:sp>
            <p:nvSpPr>
              <p:cNvPr id="835" name="Freeform 835">
                <a:extLst>
                  <a:ext uri="{FF2B5EF4-FFF2-40B4-BE49-F238E27FC236}">
                    <a16:creationId xmlns:a16="http://schemas.microsoft.com/office/drawing/2014/main" id="{01784BFC-933A-5CCC-7FED-68C70A63F08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6" name="TextBox 836">
                <a:extLst>
                  <a:ext uri="{FF2B5EF4-FFF2-40B4-BE49-F238E27FC236}">
                    <a16:creationId xmlns:a16="http://schemas.microsoft.com/office/drawing/2014/main" id="{1D2C1E31-2489-D71F-1B2C-2B2D666D7B39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7" name="Group 837">
              <a:extLst>
                <a:ext uri="{FF2B5EF4-FFF2-40B4-BE49-F238E27FC236}">
                  <a16:creationId xmlns:a16="http://schemas.microsoft.com/office/drawing/2014/main" id="{90EAAFCB-764B-ADB5-8FA2-9B38DB3914B6}"/>
                </a:ext>
              </a:extLst>
            </p:cNvPr>
            <p:cNvGrpSpPr/>
            <p:nvPr/>
          </p:nvGrpSpPr>
          <p:grpSpPr>
            <a:xfrm>
              <a:off x="855341" y="329488"/>
              <a:ext cx="17169" cy="17169"/>
              <a:chOff x="0" y="0"/>
              <a:chExt cx="237406" cy="237406"/>
            </a:xfrm>
          </p:grpSpPr>
          <p:sp>
            <p:nvSpPr>
              <p:cNvPr id="838" name="Freeform 838">
                <a:extLst>
                  <a:ext uri="{FF2B5EF4-FFF2-40B4-BE49-F238E27FC236}">
                    <a16:creationId xmlns:a16="http://schemas.microsoft.com/office/drawing/2014/main" id="{50B03451-6F5B-0145-47E6-F40916BA135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" name="TextBox 839">
                <a:extLst>
                  <a:ext uri="{FF2B5EF4-FFF2-40B4-BE49-F238E27FC236}">
                    <a16:creationId xmlns:a16="http://schemas.microsoft.com/office/drawing/2014/main" id="{8BB060A0-89CC-D787-8476-79D8FA31BE8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0" name="Group 840">
              <a:extLst>
                <a:ext uri="{FF2B5EF4-FFF2-40B4-BE49-F238E27FC236}">
                  <a16:creationId xmlns:a16="http://schemas.microsoft.com/office/drawing/2014/main" id="{2B2A682D-BAB7-787D-CF56-D1DF6DE6B623}"/>
                </a:ext>
              </a:extLst>
            </p:cNvPr>
            <p:cNvGrpSpPr/>
            <p:nvPr/>
          </p:nvGrpSpPr>
          <p:grpSpPr>
            <a:xfrm>
              <a:off x="908715" y="262961"/>
              <a:ext cx="9004" cy="9004"/>
              <a:chOff x="0" y="0"/>
              <a:chExt cx="219327" cy="219327"/>
            </a:xfrm>
          </p:grpSpPr>
          <p:sp>
            <p:nvSpPr>
              <p:cNvPr id="841" name="Freeform 841">
                <a:extLst>
                  <a:ext uri="{FF2B5EF4-FFF2-40B4-BE49-F238E27FC236}">
                    <a16:creationId xmlns:a16="http://schemas.microsoft.com/office/drawing/2014/main" id="{B0F82AA1-E2DB-EAF6-B802-39B52E44E90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" name="TextBox 842">
                <a:extLst>
                  <a:ext uri="{FF2B5EF4-FFF2-40B4-BE49-F238E27FC236}">
                    <a16:creationId xmlns:a16="http://schemas.microsoft.com/office/drawing/2014/main" id="{8DFA2B61-086B-2D43-73FE-6FBB76596A7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3" name="Group 843">
              <a:extLst>
                <a:ext uri="{FF2B5EF4-FFF2-40B4-BE49-F238E27FC236}">
                  <a16:creationId xmlns:a16="http://schemas.microsoft.com/office/drawing/2014/main" id="{37EAF179-EB11-6E32-B19C-B48D3FC04935}"/>
                </a:ext>
              </a:extLst>
            </p:cNvPr>
            <p:cNvGrpSpPr/>
            <p:nvPr/>
          </p:nvGrpSpPr>
          <p:grpSpPr>
            <a:xfrm>
              <a:off x="908715" y="262961"/>
              <a:ext cx="9004" cy="9004"/>
              <a:chOff x="0" y="0"/>
              <a:chExt cx="237406" cy="237406"/>
            </a:xfrm>
          </p:grpSpPr>
          <p:sp>
            <p:nvSpPr>
              <p:cNvPr id="844" name="Freeform 844">
                <a:extLst>
                  <a:ext uri="{FF2B5EF4-FFF2-40B4-BE49-F238E27FC236}">
                    <a16:creationId xmlns:a16="http://schemas.microsoft.com/office/drawing/2014/main" id="{77A2B64B-28BD-5920-4B8C-4611783673B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5" name="TextBox 845">
                <a:extLst>
                  <a:ext uri="{FF2B5EF4-FFF2-40B4-BE49-F238E27FC236}">
                    <a16:creationId xmlns:a16="http://schemas.microsoft.com/office/drawing/2014/main" id="{C89640A3-8E53-3142-2800-B44DF080E2A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6" name="Group 846">
              <a:extLst>
                <a:ext uri="{FF2B5EF4-FFF2-40B4-BE49-F238E27FC236}">
                  <a16:creationId xmlns:a16="http://schemas.microsoft.com/office/drawing/2014/main" id="{BBDC3301-B460-3F3C-8A61-C731A5B65FF8}"/>
                </a:ext>
              </a:extLst>
            </p:cNvPr>
            <p:cNvGrpSpPr/>
            <p:nvPr/>
          </p:nvGrpSpPr>
          <p:grpSpPr>
            <a:xfrm>
              <a:off x="976086" y="288732"/>
              <a:ext cx="9004" cy="9004"/>
              <a:chOff x="0" y="0"/>
              <a:chExt cx="219327" cy="219327"/>
            </a:xfrm>
          </p:grpSpPr>
          <p:sp>
            <p:nvSpPr>
              <p:cNvPr id="847" name="Freeform 847">
                <a:extLst>
                  <a:ext uri="{FF2B5EF4-FFF2-40B4-BE49-F238E27FC236}">
                    <a16:creationId xmlns:a16="http://schemas.microsoft.com/office/drawing/2014/main" id="{013953CF-DB95-F52D-ABEF-AF483592E4F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8" name="TextBox 848">
                <a:extLst>
                  <a:ext uri="{FF2B5EF4-FFF2-40B4-BE49-F238E27FC236}">
                    <a16:creationId xmlns:a16="http://schemas.microsoft.com/office/drawing/2014/main" id="{D077204C-C26A-7677-828F-C8552396BAE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9" name="Group 849">
              <a:extLst>
                <a:ext uri="{FF2B5EF4-FFF2-40B4-BE49-F238E27FC236}">
                  <a16:creationId xmlns:a16="http://schemas.microsoft.com/office/drawing/2014/main" id="{3DCC6F7B-70DB-48AC-C4CE-367DF23C5836}"/>
                </a:ext>
              </a:extLst>
            </p:cNvPr>
            <p:cNvGrpSpPr/>
            <p:nvPr/>
          </p:nvGrpSpPr>
          <p:grpSpPr>
            <a:xfrm>
              <a:off x="976086" y="288732"/>
              <a:ext cx="9004" cy="9004"/>
              <a:chOff x="0" y="0"/>
              <a:chExt cx="237406" cy="237406"/>
            </a:xfrm>
          </p:grpSpPr>
          <p:sp>
            <p:nvSpPr>
              <p:cNvPr id="850" name="Freeform 850">
                <a:extLst>
                  <a:ext uri="{FF2B5EF4-FFF2-40B4-BE49-F238E27FC236}">
                    <a16:creationId xmlns:a16="http://schemas.microsoft.com/office/drawing/2014/main" id="{5E2585CB-F164-6206-2BD1-4D50E2490B7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" name="TextBox 851">
                <a:extLst>
                  <a:ext uri="{FF2B5EF4-FFF2-40B4-BE49-F238E27FC236}">
                    <a16:creationId xmlns:a16="http://schemas.microsoft.com/office/drawing/2014/main" id="{46CC68F9-62EE-E757-4A9C-B3FB8AF1D90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2" name="Group 852">
              <a:extLst>
                <a:ext uri="{FF2B5EF4-FFF2-40B4-BE49-F238E27FC236}">
                  <a16:creationId xmlns:a16="http://schemas.microsoft.com/office/drawing/2014/main" id="{C6CCBE71-EE2B-F1E3-9B4F-ED225A9679D0}"/>
                </a:ext>
              </a:extLst>
            </p:cNvPr>
            <p:cNvGrpSpPr/>
            <p:nvPr/>
          </p:nvGrpSpPr>
          <p:grpSpPr>
            <a:xfrm>
              <a:off x="921045" y="288732"/>
              <a:ext cx="9004" cy="9004"/>
              <a:chOff x="0" y="0"/>
              <a:chExt cx="219327" cy="219327"/>
            </a:xfrm>
          </p:grpSpPr>
          <p:sp>
            <p:nvSpPr>
              <p:cNvPr id="853" name="Freeform 853">
                <a:extLst>
                  <a:ext uri="{FF2B5EF4-FFF2-40B4-BE49-F238E27FC236}">
                    <a16:creationId xmlns:a16="http://schemas.microsoft.com/office/drawing/2014/main" id="{C7B4435F-D29C-16B1-5E4A-57876BB7956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4" name="TextBox 854">
                <a:extLst>
                  <a:ext uri="{FF2B5EF4-FFF2-40B4-BE49-F238E27FC236}">
                    <a16:creationId xmlns:a16="http://schemas.microsoft.com/office/drawing/2014/main" id="{0A03E3FC-51D1-4337-639D-114CE53728C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5" name="Group 855">
              <a:extLst>
                <a:ext uri="{FF2B5EF4-FFF2-40B4-BE49-F238E27FC236}">
                  <a16:creationId xmlns:a16="http://schemas.microsoft.com/office/drawing/2014/main" id="{91A544B2-7494-99B0-B97C-3B7F3696B534}"/>
                </a:ext>
              </a:extLst>
            </p:cNvPr>
            <p:cNvGrpSpPr/>
            <p:nvPr/>
          </p:nvGrpSpPr>
          <p:grpSpPr>
            <a:xfrm>
              <a:off x="921045" y="288732"/>
              <a:ext cx="9004" cy="9004"/>
              <a:chOff x="0" y="0"/>
              <a:chExt cx="237406" cy="237406"/>
            </a:xfrm>
          </p:grpSpPr>
          <p:sp>
            <p:nvSpPr>
              <p:cNvPr id="856" name="Freeform 856">
                <a:extLst>
                  <a:ext uri="{FF2B5EF4-FFF2-40B4-BE49-F238E27FC236}">
                    <a16:creationId xmlns:a16="http://schemas.microsoft.com/office/drawing/2014/main" id="{D74B9D27-93BB-C71A-7061-0013383322F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7" name="TextBox 857">
                <a:extLst>
                  <a:ext uri="{FF2B5EF4-FFF2-40B4-BE49-F238E27FC236}">
                    <a16:creationId xmlns:a16="http://schemas.microsoft.com/office/drawing/2014/main" id="{06C2469D-9DF8-A912-EF8A-F521D4CFB32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8" name="Group 858">
              <a:extLst>
                <a:ext uri="{FF2B5EF4-FFF2-40B4-BE49-F238E27FC236}">
                  <a16:creationId xmlns:a16="http://schemas.microsoft.com/office/drawing/2014/main" id="{1AF63856-5DFC-D02C-75EF-650078DC55D2}"/>
                </a:ext>
              </a:extLst>
            </p:cNvPr>
            <p:cNvGrpSpPr/>
            <p:nvPr/>
          </p:nvGrpSpPr>
          <p:grpSpPr>
            <a:xfrm>
              <a:off x="736179" y="311881"/>
              <a:ext cx="9004" cy="9004"/>
              <a:chOff x="0" y="0"/>
              <a:chExt cx="219327" cy="219327"/>
            </a:xfrm>
          </p:grpSpPr>
          <p:sp>
            <p:nvSpPr>
              <p:cNvPr id="859" name="Freeform 859">
                <a:extLst>
                  <a:ext uri="{FF2B5EF4-FFF2-40B4-BE49-F238E27FC236}">
                    <a16:creationId xmlns:a16="http://schemas.microsoft.com/office/drawing/2014/main" id="{BBEF0731-3C11-83DF-D1CE-030DF00C39E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" name="TextBox 860">
                <a:extLst>
                  <a:ext uri="{FF2B5EF4-FFF2-40B4-BE49-F238E27FC236}">
                    <a16:creationId xmlns:a16="http://schemas.microsoft.com/office/drawing/2014/main" id="{7BB99AF0-A43D-7666-41F5-7AEAD212BC5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1" name="Group 861">
              <a:extLst>
                <a:ext uri="{FF2B5EF4-FFF2-40B4-BE49-F238E27FC236}">
                  <a16:creationId xmlns:a16="http://schemas.microsoft.com/office/drawing/2014/main" id="{75B2CCE9-B118-490C-F3CD-FFCC112A3832}"/>
                </a:ext>
              </a:extLst>
            </p:cNvPr>
            <p:cNvGrpSpPr/>
            <p:nvPr/>
          </p:nvGrpSpPr>
          <p:grpSpPr>
            <a:xfrm>
              <a:off x="736179" y="311881"/>
              <a:ext cx="9004" cy="9004"/>
              <a:chOff x="0" y="0"/>
              <a:chExt cx="237406" cy="237406"/>
            </a:xfrm>
          </p:grpSpPr>
          <p:sp>
            <p:nvSpPr>
              <p:cNvPr id="862" name="Freeform 862">
                <a:extLst>
                  <a:ext uri="{FF2B5EF4-FFF2-40B4-BE49-F238E27FC236}">
                    <a16:creationId xmlns:a16="http://schemas.microsoft.com/office/drawing/2014/main" id="{765A8523-D61B-F062-F192-17A2E10820F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3" name="TextBox 863">
                <a:extLst>
                  <a:ext uri="{FF2B5EF4-FFF2-40B4-BE49-F238E27FC236}">
                    <a16:creationId xmlns:a16="http://schemas.microsoft.com/office/drawing/2014/main" id="{04FFA031-B87B-235A-4662-70675133636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4" name="Group 864">
              <a:extLst>
                <a:ext uri="{FF2B5EF4-FFF2-40B4-BE49-F238E27FC236}">
                  <a16:creationId xmlns:a16="http://schemas.microsoft.com/office/drawing/2014/main" id="{4A64EBED-BDA7-500E-2B2A-43E2C4B870C3}"/>
                </a:ext>
              </a:extLst>
            </p:cNvPr>
            <p:cNvGrpSpPr/>
            <p:nvPr/>
          </p:nvGrpSpPr>
          <p:grpSpPr>
            <a:xfrm>
              <a:off x="803550" y="337652"/>
              <a:ext cx="9004" cy="9004"/>
              <a:chOff x="0" y="0"/>
              <a:chExt cx="219327" cy="219327"/>
            </a:xfrm>
          </p:grpSpPr>
          <p:sp>
            <p:nvSpPr>
              <p:cNvPr id="865" name="Freeform 865">
                <a:extLst>
                  <a:ext uri="{FF2B5EF4-FFF2-40B4-BE49-F238E27FC236}">
                    <a16:creationId xmlns:a16="http://schemas.microsoft.com/office/drawing/2014/main" id="{73039055-234D-B6C2-A606-BABC9B86FD5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" name="TextBox 866">
                <a:extLst>
                  <a:ext uri="{FF2B5EF4-FFF2-40B4-BE49-F238E27FC236}">
                    <a16:creationId xmlns:a16="http://schemas.microsoft.com/office/drawing/2014/main" id="{9FB51F14-28D1-C62F-B73C-BD6D8F67368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7" name="Group 867">
              <a:extLst>
                <a:ext uri="{FF2B5EF4-FFF2-40B4-BE49-F238E27FC236}">
                  <a16:creationId xmlns:a16="http://schemas.microsoft.com/office/drawing/2014/main" id="{D5236F32-322B-FA1B-A423-62ADE057CB90}"/>
                </a:ext>
              </a:extLst>
            </p:cNvPr>
            <p:cNvGrpSpPr/>
            <p:nvPr/>
          </p:nvGrpSpPr>
          <p:grpSpPr>
            <a:xfrm>
              <a:off x="803550" y="337652"/>
              <a:ext cx="9004" cy="9004"/>
              <a:chOff x="0" y="0"/>
              <a:chExt cx="237406" cy="237406"/>
            </a:xfrm>
          </p:grpSpPr>
          <p:sp>
            <p:nvSpPr>
              <p:cNvPr id="868" name="Freeform 868">
                <a:extLst>
                  <a:ext uri="{FF2B5EF4-FFF2-40B4-BE49-F238E27FC236}">
                    <a16:creationId xmlns:a16="http://schemas.microsoft.com/office/drawing/2014/main" id="{26C84622-042D-D247-41D8-A41B358EAD7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TextBox 869">
                <a:extLst>
                  <a:ext uri="{FF2B5EF4-FFF2-40B4-BE49-F238E27FC236}">
                    <a16:creationId xmlns:a16="http://schemas.microsoft.com/office/drawing/2014/main" id="{BAF81B82-A06F-23A8-47CD-B33BED176B7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0" name="Group 870">
              <a:extLst>
                <a:ext uri="{FF2B5EF4-FFF2-40B4-BE49-F238E27FC236}">
                  <a16:creationId xmlns:a16="http://schemas.microsoft.com/office/drawing/2014/main" id="{3AF92707-31D4-2F91-68A4-67A3C61E943F}"/>
                </a:ext>
              </a:extLst>
            </p:cNvPr>
            <p:cNvGrpSpPr/>
            <p:nvPr/>
          </p:nvGrpSpPr>
          <p:grpSpPr>
            <a:xfrm>
              <a:off x="748509" y="337652"/>
              <a:ext cx="9004" cy="9004"/>
              <a:chOff x="0" y="0"/>
              <a:chExt cx="219327" cy="219327"/>
            </a:xfrm>
          </p:grpSpPr>
          <p:sp>
            <p:nvSpPr>
              <p:cNvPr id="871" name="Freeform 871">
                <a:extLst>
                  <a:ext uri="{FF2B5EF4-FFF2-40B4-BE49-F238E27FC236}">
                    <a16:creationId xmlns:a16="http://schemas.microsoft.com/office/drawing/2014/main" id="{48033F0F-E361-59A1-7812-C202C927F99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TextBox 872">
                <a:extLst>
                  <a:ext uri="{FF2B5EF4-FFF2-40B4-BE49-F238E27FC236}">
                    <a16:creationId xmlns:a16="http://schemas.microsoft.com/office/drawing/2014/main" id="{B2CD8E04-A478-660D-AF44-8287E8BE330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3" name="Group 873">
              <a:extLst>
                <a:ext uri="{FF2B5EF4-FFF2-40B4-BE49-F238E27FC236}">
                  <a16:creationId xmlns:a16="http://schemas.microsoft.com/office/drawing/2014/main" id="{9E8D469A-43CB-D0B7-5242-10ABA01B523E}"/>
                </a:ext>
              </a:extLst>
            </p:cNvPr>
            <p:cNvGrpSpPr/>
            <p:nvPr/>
          </p:nvGrpSpPr>
          <p:grpSpPr>
            <a:xfrm>
              <a:off x="748509" y="337652"/>
              <a:ext cx="9004" cy="9004"/>
              <a:chOff x="0" y="0"/>
              <a:chExt cx="237406" cy="237406"/>
            </a:xfrm>
          </p:grpSpPr>
          <p:sp>
            <p:nvSpPr>
              <p:cNvPr id="874" name="Freeform 874">
                <a:extLst>
                  <a:ext uri="{FF2B5EF4-FFF2-40B4-BE49-F238E27FC236}">
                    <a16:creationId xmlns:a16="http://schemas.microsoft.com/office/drawing/2014/main" id="{3F1D1C6A-DEBE-34FE-631E-E150654C0E1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TextBox 875">
                <a:extLst>
                  <a:ext uri="{FF2B5EF4-FFF2-40B4-BE49-F238E27FC236}">
                    <a16:creationId xmlns:a16="http://schemas.microsoft.com/office/drawing/2014/main" id="{3B518C02-2CB5-B3E5-5F2B-D0F5DAB2262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6" name="Group 876">
              <a:extLst>
                <a:ext uri="{FF2B5EF4-FFF2-40B4-BE49-F238E27FC236}">
                  <a16:creationId xmlns:a16="http://schemas.microsoft.com/office/drawing/2014/main" id="{F7F07656-E4F4-D1B9-3C70-A7A0891476A2}"/>
                </a:ext>
              </a:extLst>
            </p:cNvPr>
            <p:cNvGrpSpPr/>
            <p:nvPr/>
          </p:nvGrpSpPr>
          <p:grpSpPr>
            <a:xfrm>
              <a:off x="785273" y="275846"/>
              <a:ext cx="9004" cy="9004"/>
              <a:chOff x="0" y="0"/>
              <a:chExt cx="219327" cy="219327"/>
            </a:xfrm>
          </p:grpSpPr>
          <p:sp>
            <p:nvSpPr>
              <p:cNvPr id="877" name="Freeform 877">
                <a:extLst>
                  <a:ext uri="{FF2B5EF4-FFF2-40B4-BE49-F238E27FC236}">
                    <a16:creationId xmlns:a16="http://schemas.microsoft.com/office/drawing/2014/main" id="{BA63F121-7325-DDE4-5477-0C77213146A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TextBox 878">
                <a:extLst>
                  <a:ext uri="{FF2B5EF4-FFF2-40B4-BE49-F238E27FC236}">
                    <a16:creationId xmlns:a16="http://schemas.microsoft.com/office/drawing/2014/main" id="{5D27F9D0-B720-DCD8-7B1E-B5BA084204D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9" name="Group 879">
              <a:extLst>
                <a:ext uri="{FF2B5EF4-FFF2-40B4-BE49-F238E27FC236}">
                  <a16:creationId xmlns:a16="http://schemas.microsoft.com/office/drawing/2014/main" id="{7E952B99-73F1-953A-3EDF-D57F8037B4B4}"/>
                </a:ext>
              </a:extLst>
            </p:cNvPr>
            <p:cNvGrpSpPr/>
            <p:nvPr/>
          </p:nvGrpSpPr>
          <p:grpSpPr>
            <a:xfrm>
              <a:off x="785273" y="275846"/>
              <a:ext cx="9004" cy="9004"/>
              <a:chOff x="0" y="0"/>
              <a:chExt cx="237406" cy="237406"/>
            </a:xfrm>
          </p:grpSpPr>
          <p:sp>
            <p:nvSpPr>
              <p:cNvPr id="880" name="Freeform 880">
                <a:extLst>
                  <a:ext uri="{FF2B5EF4-FFF2-40B4-BE49-F238E27FC236}">
                    <a16:creationId xmlns:a16="http://schemas.microsoft.com/office/drawing/2014/main" id="{755A1075-11C9-CAD3-8872-1754E38316E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TextBox 881">
                <a:extLst>
                  <a:ext uri="{FF2B5EF4-FFF2-40B4-BE49-F238E27FC236}">
                    <a16:creationId xmlns:a16="http://schemas.microsoft.com/office/drawing/2014/main" id="{857A61E8-3F9B-DF53-0FEF-232B1E66979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2" name="Group 882">
              <a:extLst>
                <a:ext uri="{FF2B5EF4-FFF2-40B4-BE49-F238E27FC236}">
                  <a16:creationId xmlns:a16="http://schemas.microsoft.com/office/drawing/2014/main" id="{A730D3AE-DFBA-DD3A-A7FF-5746DD963FE2}"/>
                </a:ext>
              </a:extLst>
            </p:cNvPr>
            <p:cNvGrpSpPr/>
            <p:nvPr/>
          </p:nvGrpSpPr>
          <p:grpSpPr>
            <a:xfrm>
              <a:off x="1041896" y="251386"/>
              <a:ext cx="17169" cy="17169"/>
              <a:chOff x="0" y="0"/>
              <a:chExt cx="219327" cy="219327"/>
            </a:xfrm>
          </p:grpSpPr>
          <p:sp>
            <p:nvSpPr>
              <p:cNvPr id="883" name="Freeform 883">
                <a:extLst>
                  <a:ext uri="{FF2B5EF4-FFF2-40B4-BE49-F238E27FC236}">
                    <a16:creationId xmlns:a16="http://schemas.microsoft.com/office/drawing/2014/main" id="{9567D372-AD07-3341-D808-AFB7D43823F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TextBox 884">
                <a:extLst>
                  <a:ext uri="{FF2B5EF4-FFF2-40B4-BE49-F238E27FC236}">
                    <a16:creationId xmlns:a16="http://schemas.microsoft.com/office/drawing/2014/main" id="{C1635D94-64F6-21EC-481A-5E5D4492D48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5" name="Group 885">
              <a:extLst>
                <a:ext uri="{FF2B5EF4-FFF2-40B4-BE49-F238E27FC236}">
                  <a16:creationId xmlns:a16="http://schemas.microsoft.com/office/drawing/2014/main" id="{0DC5FC62-8315-1D40-36A3-C93ABE9AC00D}"/>
                </a:ext>
              </a:extLst>
            </p:cNvPr>
            <p:cNvGrpSpPr/>
            <p:nvPr/>
          </p:nvGrpSpPr>
          <p:grpSpPr>
            <a:xfrm>
              <a:off x="1041896" y="251386"/>
              <a:ext cx="17169" cy="17169"/>
              <a:chOff x="0" y="0"/>
              <a:chExt cx="237406" cy="237406"/>
            </a:xfrm>
          </p:grpSpPr>
          <p:sp>
            <p:nvSpPr>
              <p:cNvPr id="886" name="Freeform 886">
                <a:extLst>
                  <a:ext uri="{FF2B5EF4-FFF2-40B4-BE49-F238E27FC236}">
                    <a16:creationId xmlns:a16="http://schemas.microsoft.com/office/drawing/2014/main" id="{F857F6F3-D6A1-00A7-D568-A2C8AA869E1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TextBox 887">
                <a:extLst>
                  <a:ext uri="{FF2B5EF4-FFF2-40B4-BE49-F238E27FC236}">
                    <a16:creationId xmlns:a16="http://schemas.microsoft.com/office/drawing/2014/main" id="{B6FB84AE-9230-E7B3-8CBB-509C56D5D17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8" name="Group 888">
              <a:extLst>
                <a:ext uri="{FF2B5EF4-FFF2-40B4-BE49-F238E27FC236}">
                  <a16:creationId xmlns:a16="http://schemas.microsoft.com/office/drawing/2014/main" id="{4245CC6D-A881-6B46-1DA4-50B50DEF7D5B}"/>
                </a:ext>
              </a:extLst>
            </p:cNvPr>
            <p:cNvGrpSpPr/>
            <p:nvPr/>
          </p:nvGrpSpPr>
          <p:grpSpPr>
            <a:xfrm>
              <a:off x="1170358" y="300525"/>
              <a:ext cx="17169" cy="17169"/>
              <a:chOff x="0" y="0"/>
              <a:chExt cx="219327" cy="219327"/>
            </a:xfrm>
          </p:grpSpPr>
          <p:sp>
            <p:nvSpPr>
              <p:cNvPr id="889" name="Freeform 889">
                <a:extLst>
                  <a:ext uri="{FF2B5EF4-FFF2-40B4-BE49-F238E27FC236}">
                    <a16:creationId xmlns:a16="http://schemas.microsoft.com/office/drawing/2014/main" id="{E39E07E3-08E7-44C5-74BF-AB9EE49154F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TextBox 890">
                <a:extLst>
                  <a:ext uri="{FF2B5EF4-FFF2-40B4-BE49-F238E27FC236}">
                    <a16:creationId xmlns:a16="http://schemas.microsoft.com/office/drawing/2014/main" id="{C0A13513-D852-06D5-357C-89E41542963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1" name="Group 891">
              <a:extLst>
                <a:ext uri="{FF2B5EF4-FFF2-40B4-BE49-F238E27FC236}">
                  <a16:creationId xmlns:a16="http://schemas.microsoft.com/office/drawing/2014/main" id="{0E4854EE-D9C2-D3A7-F16B-9079CE39B94F}"/>
                </a:ext>
              </a:extLst>
            </p:cNvPr>
            <p:cNvGrpSpPr/>
            <p:nvPr/>
          </p:nvGrpSpPr>
          <p:grpSpPr>
            <a:xfrm>
              <a:off x="1170358" y="300525"/>
              <a:ext cx="17169" cy="17169"/>
              <a:chOff x="0" y="0"/>
              <a:chExt cx="237406" cy="237406"/>
            </a:xfrm>
          </p:grpSpPr>
          <p:sp>
            <p:nvSpPr>
              <p:cNvPr id="892" name="Freeform 892">
                <a:extLst>
                  <a:ext uri="{FF2B5EF4-FFF2-40B4-BE49-F238E27FC236}">
                    <a16:creationId xmlns:a16="http://schemas.microsoft.com/office/drawing/2014/main" id="{4B07F79D-A661-62D7-BF3B-F2AD39DCEA5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TextBox 893">
                <a:extLst>
                  <a:ext uri="{FF2B5EF4-FFF2-40B4-BE49-F238E27FC236}">
                    <a16:creationId xmlns:a16="http://schemas.microsoft.com/office/drawing/2014/main" id="{C486016C-1082-B0AE-F4BB-2084280A6C9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4" name="Group 894">
              <a:extLst>
                <a:ext uri="{FF2B5EF4-FFF2-40B4-BE49-F238E27FC236}">
                  <a16:creationId xmlns:a16="http://schemas.microsoft.com/office/drawing/2014/main" id="{2DC32E11-2FFE-3A39-E24E-974E1D778986}"/>
                </a:ext>
              </a:extLst>
            </p:cNvPr>
            <p:cNvGrpSpPr/>
            <p:nvPr/>
          </p:nvGrpSpPr>
          <p:grpSpPr>
            <a:xfrm>
              <a:off x="1065406" y="300525"/>
              <a:ext cx="17169" cy="17169"/>
              <a:chOff x="0" y="0"/>
              <a:chExt cx="219327" cy="219327"/>
            </a:xfrm>
          </p:grpSpPr>
          <p:sp>
            <p:nvSpPr>
              <p:cNvPr id="895" name="Freeform 895">
                <a:extLst>
                  <a:ext uri="{FF2B5EF4-FFF2-40B4-BE49-F238E27FC236}">
                    <a16:creationId xmlns:a16="http://schemas.microsoft.com/office/drawing/2014/main" id="{C10DF29F-08EF-4EB2-5E13-C9315FC0B6F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TextBox 896">
                <a:extLst>
                  <a:ext uri="{FF2B5EF4-FFF2-40B4-BE49-F238E27FC236}">
                    <a16:creationId xmlns:a16="http://schemas.microsoft.com/office/drawing/2014/main" id="{2CB35747-4A4D-8082-E5A2-E804477854E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7" name="Group 897">
              <a:extLst>
                <a:ext uri="{FF2B5EF4-FFF2-40B4-BE49-F238E27FC236}">
                  <a16:creationId xmlns:a16="http://schemas.microsoft.com/office/drawing/2014/main" id="{73D755DC-C01C-6C58-1C9C-4872D2F4BD93}"/>
                </a:ext>
              </a:extLst>
            </p:cNvPr>
            <p:cNvGrpSpPr/>
            <p:nvPr/>
          </p:nvGrpSpPr>
          <p:grpSpPr>
            <a:xfrm>
              <a:off x="1065406" y="300525"/>
              <a:ext cx="17169" cy="17169"/>
              <a:chOff x="0" y="0"/>
              <a:chExt cx="237406" cy="237406"/>
            </a:xfrm>
          </p:grpSpPr>
          <p:sp>
            <p:nvSpPr>
              <p:cNvPr id="898" name="Freeform 898">
                <a:extLst>
                  <a:ext uri="{FF2B5EF4-FFF2-40B4-BE49-F238E27FC236}">
                    <a16:creationId xmlns:a16="http://schemas.microsoft.com/office/drawing/2014/main" id="{34F44D3A-8D0D-1F1B-D489-E2A2E6C9295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TextBox 899">
                <a:extLst>
                  <a:ext uri="{FF2B5EF4-FFF2-40B4-BE49-F238E27FC236}">
                    <a16:creationId xmlns:a16="http://schemas.microsoft.com/office/drawing/2014/main" id="{C14B6A48-408B-D06B-B096-1DB4802C655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0" name="Group 900">
              <a:extLst>
                <a:ext uri="{FF2B5EF4-FFF2-40B4-BE49-F238E27FC236}">
                  <a16:creationId xmlns:a16="http://schemas.microsoft.com/office/drawing/2014/main" id="{2BFA5BFE-0112-883C-FC5B-3881CC3904CA}"/>
                </a:ext>
              </a:extLst>
            </p:cNvPr>
            <p:cNvGrpSpPr/>
            <p:nvPr/>
          </p:nvGrpSpPr>
          <p:grpSpPr>
            <a:xfrm>
              <a:off x="1118780" y="233998"/>
              <a:ext cx="9004" cy="9004"/>
              <a:chOff x="0" y="0"/>
              <a:chExt cx="219327" cy="219327"/>
            </a:xfrm>
          </p:grpSpPr>
          <p:sp>
            <p:nvSpPr>
              <p:cNvPr id="901" name="Freeform 901">
                <a:extLst>
                  <a:ext uri="{FF2B5EF4-FFF2-40B4-BE49-F238E27FC236}">
                    <a16:creationId xmlns:a16="http://schemas.microsoft.com/office/drawing/2014/main" id="{C26D455E-C3FC-4EA8-9CB9-399240A7F08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TextBox 902">
                <a:extLst>
                  <a:ext uri="{FF2B5EF4-FFF2-40B4-BE49-F238E27FC236}">
                    <a16:creationId xmlns:a16="http://schemas.microsoft.com/office/drawing/2014/main" id="{B0AC5A79-95D4-4B53-BA9E-42914C3CAC7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3" name="Group 903">
              <a:extLst>
                <a:ext uri="{FF2B5EF4-FFF2-40B4-BE49-F238E27FC236}">
                  <a16:creationId xmlns:a16="http://schemas.microsoft.com/office/drawing/2014/main" id="{C02FAA14-0AB9-A40D-5308-B214F11970B9}"/>
                </a:ext>
              </a:extLst>
            </p:cNvPr>
            <p:cNvGrpSpPr/>
            <p:nvPr/>
          </p:nvGrpSpPr>
          <p:grpSpPr>
            <a:xfrm>
              <a:off x="1118780" y="233998"/>
              <a:ext cx="9004" cy="9004"/>
              <a:chOff x="0" y="0"/>
              <a:chExt cx="237406" cy="237406"/>
            </a:xfrm>
          </p:grpSpPr>
          <p:sp>
            <p:nvSpPr>
              <p:cNvPr id="904" name="Freeform 904">
                <a:extLst>
                  <a:ext uri="{FF2B5EF4-FFF2-40B4-BE49-F238E27FC236}">
                    <a16:creationId xmlns:a16="http://schemas.microsoft.com/office/drawing/2014/main" id="{098B151C-2567-C1F5-638E-7DCE80E9452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TextBox 905">
                <a:extLst>
                  <a:ext uri="{FF2B5EF4-FFF2-40B4-BE49-F238E27FC236}">
                    <a16:creationId xmlns:a16="http://schemas.microsoft.com/office/drawing/2014/main" id="{B8505F2A-A95D-E397-10DB-447A7A62404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6" name="Group 906">
              <a:extLst>
                <a:ext uri="{FF2B5EF4-FFF2-40B4-BE49-F238E27FC236}">
                  <a16:creationId xmlns:a16="http://schemas.microsoft.com/office/drawing/2014/main" id="{27194F19-46BA-CBAD-80B4-E110902713AE}"/>
                </a:ext>
              </a:extLst>
            </p:cNvPr>
            <p:cNvGrpSpPr/>
            <p:nvPr/>
          </p:nvGrpSpPr>
          <p:grpSpPr>
            <a:xfrm>
              <a:off x="1186151" y="259769"/>
              <a:ext cx="9004" cy="9004"/>
              <a:chOff x="0" y="0"/>
              <a:chExt cx="219327" cy="219327"/>
            </a:xfrm>
          </p:grpSpPr>
          <p:sp>
            <p:nvSpPr>
              <p:cNvPr id="907" name="Freeform 907">
                <a:extLst>
                  <a:ext uri="{FF2B5EF4-FFF2-40B4-BE49-F238E27FC236}">
                    <a16:creationId xmlns:a16="http://schemas.microsoft.com/office/drawing/2014/main" id="{8EC3F19F-C18C-3798-229B-A2465B885B6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TextBox 908">
                <a:extLst>
                  <a:ext uri="{FF2B5EF4-FFF2-40B4-BE49-F238E27FC236}">
                    <a16:creationId xmlns:a16="http://schemas.microsoft.com/office/drawing/2014/main" id="{D354CDF9-437D-A989-3696-9986AC1BDEA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9" name="Group 909">
              <a:extLst>
                <a:ext uri="{FF2B5EF4-FFF2-40B4-BE49-F238E27FC236}">
                  <a16:creationId xmlns:a16="http://schemas.microsoft.com/office/drawing/2014/main" id="{D09486B6-9AD9-B1D4-2562-58131CDA48C3}"/>
                </a:ext>
              </a:extLst>
            </p:cNvPr>
            <p:cNvGrpSpPr/>
            <p:nvPr/>
          </p:nvGrpSpPr>
          <p:grpSpPr>
            <a:xfrm>
              <a:off x="1186151" y="259769"/>
              <a:ext cx="9004" cy="9004"/>
              <a:chOff x="0" y="0"/>
              <a:chExt cx="237406" cy="237406"/>
            </a:xfrm>
          </p:grpSpPr>
          <p:sp>
            <p:nvSpPr>
              <p:cNvPr id="910" name="Freeform 910">
                <a:extLst>
                  <a:ext uri="{FF2B5EF4-FFF2-40B4-BE49-F238E27FC236}">
                    <a16:creationId xmlns:a16="http://schemas.microsoft.com/office/drawing/2014/main" id="{C2CEC563-62FC-C105-5845-ED8090DCDD2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TextBox 911">
                <a:extLst>
                  <a:ext uri="{FF2B5EF4-FFF2-40B4-BE49-F238E27FC236}">
                    <a16:creationId xmlns:a16="http://schemas.microsoft.com/office/drawing/2014/main" id="{49B1D0C9-78D2-D04D-7668-5A002BCA743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2" name="Group 912">
              <a:extLst>
                <a:ext uri="{FF2B5EF4-FFF2-40B4-BE49-F238E27FC236}">
                  <a16:creationId xmlns:a16="http://schemas.microsoft.com/office/drawing/2014/main" id="{5D42F02C-3410-88C0-7C1B-954226E45D24}"/>
                </a:ext>
              </a:extLst>
            </p:cNvPr>
            <p:cNvGrpSpPr/>
            <p:nvPr/>
          </p:nvGrpSpPr>
          <p:grpSpPr>
            <a:xfrm>
              <a:off x="1131110" y="259769"/>
              <a:ext cx="9004" cy="9004"/>
              <a:chOff x="0" y="0"/>
              <a:chExt cx="219327" cy="219327"/>
            </a:xfrm>
          </p:grpSpPr>
          <p:sp>
            <p:nvSpPr>
              <p:cNvPr id="913" name="Freeform 913">
                <a:extLst>
                  <a:ext uri="{FF2B5EF4-FFF2-40B4-BE49-F238E27FC236}">
                    <a16:creationId xmlns:a16="http://schemas.microsoft.com/office/drawing/2014/main" id="{1A615B2C-A6AE-C214-E914-F120E9DB08E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TextBox 914">
                <a:extLst>
                  <a:ext uri="{FF2B5EF4-FFF2-40B4-BE49-F238E27FC236}">
                    <a16:creationId xmlns:a16="http://schemas.microsoft.com/office/drawing/2014/main" id="{379FE98A-878B-F763-05C3-1A115FEF8A1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5" name="Group 915">
              <a:extLst>
                <a:ext uri="{FF2B5EF4-FFF2-40B4-BE49-F238E27FC236}">
                  <a16:creationId xmlns:a16="http://schemas.microsoft.com/office/drawing/2014/main" id="{8D334C28-68B0-EAB5-B9C5-3EDEADA25517}"/>
                </a:ext>
              </a:extLst>
            </p:cNvPr>
            <p:cNvGrpSpPr/>
            <p:nvPr/>
          </p:nvGrpSpPr>
          <p:grpSpPr>
            <a:xfrm>
              <a:off x="1131110" y="259769"/>
              <a:ext cx="9004" cy="9004"/>
              <a:chOff x="0" y="0"/>
              <a:chExt cx="237406" cy="237406"/>
            </a:xfrm>
          </p:grpSpPr>
          <p:sp>
            <p:nvSpPr>
              <p:cNvPr id="916" name="Freeform 916">
                <a:extLst>
                  <a:ext uri="{FF2B5EF4-FFF2-40B4-BE49-F238E27FC236}">
                    <a16:creationId xmlns:a16="http://schemas.microsoft.com/office/drawing/2014/main" id="{AA814C87-2D07-0B4B-C59A-C19135AB985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TextBox 917">
                <a:extLst>
                  <a:ext uri="{FF2B5EF4-FFF2-40B4-BE49-F238E27FC236}">
                    <a16:creationId xmlns:a16="http://schemas.microsoft.com/office/drawing/2014/main" id="{7FFCDDF6-6EC7-7153-9BBF-79785C376A0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8" name="Group 918">
              <a:extLst>
                <a:ext uri="{FF2B5EF4-FFF2-40B4-BE49-F238E27FC236}">
                  <a16:creationId xmlns:a16="http://schemas.microsoft.com/office/drawing/2014/main" id="{B17C253C-4DAC-7219-129B-9DECFB078DFA}"/>
                </a:ext>
              </a:extLst>
            </p:cNvPr>
            <p:cNvGrpSpPr/>
            <p:nvPr/>
          </p:nvGrpSpPr>
          <p:grpSpPr>
            <a:xfrm>
              <a:off x="946244" y="282919"/>
              <a:ext cx="9004" cy="9004"/>
              <a:chOff x="0" y="0"/>
              <a:chExt cx="219327" cy="219327"/>
            </a:xfrm>
          </p:grpSpPr>
          <p:sp>
            <p:nvSpPr>
              <p:cNvPr id="919" name="Freeform 919">
                <a:extLst>
                  <a:ext uri="{FF2B5EF4-FFF2-40B4-BE49-F238E27FC236}">
                    <a16:creationId xmlns:a16="http://schemas.microsoft.com/office/drawing/2014/main" id="{F5A50EDB-8885-246E-F87F-A59DC67C1B0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TextBox 920">
                <a:extLst>
                  <a:ext uri="{FF2B5EF4-FFF2-40B4-BE49-F238E27FC236}">
                    <a16:creationId xmlns:a16="http://schemas.microsoft.com/office/drawing/2014/main" id="{1878F9A5-E7E5-D9CA-B197-67DDA7E82A5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1" name="Group 921">
              <a:extLst>
                <a:ext uri="{FF2B5EF4-FFF2-40B4-BE49-F238E27FC236}">
                  <a16:creationId xmlns:a16="http://schemas.microsoft.com/office/drawing/2014/main" id="{34462550-E0D3-0387-B4FA-F88973F925C0}"/>
                </a:ext>
              </a:extLst>
            </p:cNvPr>
            <p:cNvGrpSpPr/>
            <p:nvPr/>
          </p:nvGrpSpPr>
          <p:grpSpPr>
            <a:xfrm>
              <a:off x="946244" y="282919"/>
              <a:ext cx="9004" cy="9004"/>
              <a:chOff x="0" y="0"/>
              <a:chExt cx="237406" cy="237406"/>
            </a:xfrm>
          </p:grpSpPr>
          <p:sp>
            <p:nvSpPr>
              <p:cNvPr id="922" name="Freeform 922">
                <a:extLst>
                  <a:ext uri="{FF2B5EF4-FFF2-40B4-BE49-F238E27FC236}">
                    <a16:creationId xmlns:a16="http://schemas.microsoft.com/office/drawing/2014/main" id="{51B88E89-DC13-1836-FFAA-1DB7B69AF7C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TextBox 923">
                <a:extLst>
                  <a:ext uri="{FF2B5EF4-FFF2-40B4-BE49-F238E27FC236}">
                    <a16:creationId xmlns:a16="http://schemas.microsoft.com/office/drawing/2014/main" id="{B4500A64-DF84-4D5D-2CDC-FE6144C9367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4" name="Group 924">
              <a:extLst>
                <a:ext uri="{FF2B5EF4-FFF2-40B4-BE49-F238E27FC236}">
                  <a16:creationId xmlns:a16="http://schemas.microsoft.com/office/drawing/2014/main" id="{438839FC-5F5A-0D5E-680B-1766E0B5DD18}"/>
                </a:ext>
              </a:extLst>
            </p:cNvPr>
            <p:cNvGrpSpPr/>
            <p:nvPr/>
          </p:nvGrpSpPr>
          <p:grpSpPr>
            <a:xfrm>
              <a:off x="1013615" y="308690"/>
              <a:ext cx="9004" cy="9004"/>
              <a:chOff x="0" y="0"/>
              <a:chExt cx="219327" cy="219327"/>
            </a:xfrm>
          </p:grpSpPr>
          <p:sp>
            <p:nvSpPr>
              <p:cNvPr id="925" name="Freeform 925">
                <a:extLst>
                  <a:ext uri="{FF2B5EF4-FFF2-40B4-BE49-F238E27FC236}">
                    <a16:creationId xmlns:a16="http://schemas.microsoft.com/office/drawing/2014/main" id="{91431CB3-3CED-5FBB-A0D6-FB763E84BFF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TextBox 926">
                <a:extLst>
                  <a:ext uri="{FF2B5EF4-FFF2-40B4-BE49-F238E27FC236}">
                    <a16:creationId xmlns:a16="http://schemas.microsoft.com/office/drawing/2014/main" id="{2E05B004-8D84-40E0-CE8A-09421605A91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7" name="Group 927">
              <a:extLst>
                <a:ext uri="{FF2B5EF4-FFF2-40B4-BE49-F238E27FC236}">
                  <a16:creationId xmlns:a16="http://schemas.microsoft.com/office/drawing/2014/main" id="{38DA37A4-A483-968C-46BD-2F1010835A9F}"/>
                </a:ext>
              </a:extLst>
            </p:cNvPr>
            <p:cNvGrpSpPr/>
            <p:nvPr/>
          </p:nvGrpSpPr>
          <p:grpSpPr>
            <a:xfrm>
              <a:off x="1013615" y="308690"/>
              <a:ext cx="9004" cy="9004"/>
              <a:chOff x="0" y="0"/>
              <a:chExt cx="237406" cy="237406"/>
            </a:xfrm>
          </p:grpSpPr>
          <p:sp>
            <p:nvSpPr>
              <p:cNvPr id="928" name="Freeform 928">
                <a:extLst>
                  <a:ext uri="{FF2B5EF4-FFF2-40B4-BE49-F238E27FC236}">
                    <a16:creationId xmlns:a16="http://schemas.microsoft.com/office/drawing/2014/main" id="{098B6E0E-ED96-29D4-E1CF-67441ADCFE2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TextBox 929">
                <a:extLst>
                  <a:ext uri="{FF2B5EF4-FFF2-40B4-BE49-F238E27FC236}">
                    <a16:creationId xmlns:a16="http://schemas.microsoft.com/office/drawing/2014/main" id="{1FD3D26E-DCE5-BBF7-C212-7D825A51254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0" name="Group 930">
              <a:extLst>
                <a:ext uri="{FF2B5EF4-FFF2-40B4-BE49-F238E27FC236}">
                  <a16:creationId xmlns:a16="http://schemas.microsoft.com/office/drawing/2014/main" id="{0BC57CEF-5488-D2D8-3159-26454771A01F}"/>
                </a:ext>
              </a:extLst>
            </p:cNvPr>
            <p:cNvGrpSpPr/>
            <p:nvPr/>
          </p:nvGrpSpPr>
          <p:grpSpPr>
            <a:xfrm>
              <a:off x="958574" y="308690"/>
              <a:ext cx="9004" cy="9004"/>
              <a:chOff x="0" y="0"/>
              <a:chExt cx="219327" cy="219327"/>
            </a:xfrm>
          </p:grpSpPr>
          <p:sp>
            <p:nvSpPr>
              <p:cNvPr id="931" name="Freeform 931">
                <a:extLst>
                  <a:ext uri="{FF2B5EF4-FFF2-40B4-BE49-F238E27FC236}">
                    <a16:creationId xmlns:a16="http://schemas.microsoft.com/office/drawing/2014/main" id="{984BD153-2962-FF9A-F2DD-5EFE642BD39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2" name="TextBox 932">
                <a:extLst>
                  <a:ext uri="{FF2B5EF4-FFF2-40B4-BE49-F238E27FC236}">
                    <a16:creationId xmlns:a16="http://schemas.microsoft.com/office/drawing/2014/main" id="{E2CADD6C-32FD-40AA-4E2F-AC04655DB0A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3" name="Group 933">
              <a:extLst>
                <a:ext uri="{FF2B5EF4-FFF2-40B4-BE49-F238E27FC236}">
                  <a16:creationId xmlns:a16="http://schemas.microsoft.com/office/drawing/2014/main" id="{07478E1E-0029-D08B-5E38-111AB6E3CBA6}"/>
                </a:ext>
              </a:extLst>
            </p:cNvPr>
            <p:cNvGrpSpPr/>
            <p:nvPr/>
          </p:nvGrpSpPr>
          <p:grpSpPr>
            <a:xfrm>
              <a:off x="958574" y="308690"/>
              <a:ext cx="9004" cy="9004"/>
              <a:chOff x="0" y="0"/>
              <a:chExt cx="237406" cy="237406"/>
            </a:xfrm>
          </p:grpSpPr>
          <p:sp>
            <p:nvSpPr>
              <p:cNvPr id="934" name="Freeform 934">
                <a:extLst>
                  <a:ext uri="{FF2B5EF4-FFF2-40B4-BE49-F238E27FC236}">
                    <a16:creationId xmlns:a16="http://schemas.microsoft.com/office/drawing/2014/main" id="{93A5A616-62AE-2FFF-F139-6F3E0B3281C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TextBox 935">
                <a:extLst>
                  <a:ext uri="{FF2B5EF4-FFF2-40B4-BE49-F238E27FC236}">
                    <a16:creationId xmlns:a16="http://schemas.microsoft.com/office/drawing/2014/main" id="{7CF8DE79-DBC8-A11D-DAC9-7CC02C1331A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6" name="Group 936">
              <a:extLst>
                <a:ext uri="{FF2B5EF4-FFF2-40B4-BE49-F238E27FC236}">
                  <a16:creationId xmlns:a16="http://schemas.microsoft.com/office/drawing/2014/main" id="{4467A9BF-5F8B-D140-6CCF-E7A5560B6BBF}"/>
                </a:ext>
              </a:extLst>
            </p:cNvPr>
            <p:cNvGrpSpPr/>
            <p:nvPr/>
          </p:nvGrpSpPr>
          <p:grpSpPr>
            <a:xfrm>
              <a:off x="995338" y="246884"/>
              <a:ext cx="9004" cy="9004"/>
              <a:chOff x="0" y="0"/>
              <a:chExt cx="219327" cy="219327"/>
            </a:xfrm>
          </p:grpSpPr>
          <p:sp>
            <p:nvSpPr>
              <p:cNvPr id="937" name="Freeform 937">
                <a:extLst>
                  <a:ext uri="{FF2B5EF4-FFF2-40B4-BE49-F238E27FC236}">
                    <a16:creationId xmlns:a16="http://schemas.microsoft.com/office/drawing/2014/main" id="{0827649B-4FDF-1037-A38B-631948254C5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TextBox 938">
                <a:extLst>
                  <a:ext uri="{FF2B5EF4-FFF2-40B4-BE49-F238E27FC236}">
                    <a16:creationId xmlns:a16="http://schemas.microsoft.com/office/drawing/2014/main" id="{48753C82-1BE2-78AC-9207-2B55E6ECC96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9" name="Group 939">
              <a:extLst>
                <a:ext uri="{FF2B5EF4-FFF2-40B4-BE49-F238E27FC236}">
                  <a16:creationId xmlns:a16="http://schemas.microsoft.com/office/drawing/2014/main" id="{220EEC0E-D1C5-430D-F12A-91FB9719D47E}"/>
                </a:ext>
              </a:extLst>
            </p:cNvPr>
            <p:cNvGrpSpPr/>
            <p:nvPr/>
          </p:nvGrpSpPr>
          <p:grpSpPr>
            <a:xfrm>
              <a:off x="995338" y="246884"/>
              <a:ext cx="9004" cy="9004"/>
              <a:chOff x="0" y="0"/>
              <a:chExt cx="237406" cy="237406"/>
            </a:xfrm>
          </p:grpSpPr>
          <p:sp>
            <p:nvSpPr>
              <p:cNvPr id="940" name="Freeform 940">
                <a:extLst>
                  <a:ext uri="{FF2B5EF4-FFF2-40B4-BE49-F238E27FC236}">
                    <a16:creationId xmlns:a16="http://schemas.microsoft.com/office/drawing/2014/main" id="{BDDDB511-4043-392A-0DDF-FFD589F1A8C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TextBox 941">
                <a:extLst>
                  <a:ext uri="{FF2B5EF4-FFF2-40B4-BE49-F238E27FC236}">
                    <a16:creationId xmlns:a16="http://schemas.microsoft.com/office/drawing/2014/main" id="{777C10EE-5956-5AB8-E2F1-F64CB88DB86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2" name="Group 942">
              <a:extLst>
                <a:ext uri="{FF2B5EF4-FFF2-40B4-BE49-F238E27FC236}">
                  <a16:creationId xmlns:a16="http://schemas.microsoft.com/office/drawing/2014/main" id="{8B727E2D-14A9-E698-8B90-EC7009D427E0}"/>
                </a:ext>
              </a:extLst>
            </p:cNvPr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19327" cy="219327"/>
            </a:xfrm>
          </p:grpSpPr>
          <p:sp>
            <p:nvSpPr>
              <p:cNvPr id="943" name="Freeform 943">
                <a:extLst>
                  <a:ext uri="{FF2B5EF4-FFF2-40B4-BE49-F238E27FC236}">
                    <a16:creationId xmlns:a16="http://schemas.microsoft.com/office/drawing/2014/main" id="{462901B1-08E4-0A54-F6A9-BAA98BE68AD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TextBox 944">
                <a:extLst>
                  <a:ext uri="{FF2B5EF4-FFF2-40B4-BE49-F238E27FC236}">
                    <a16:creationId xmlns:a16="http://schemas.microsoft.com/office/drawing/2014/main" id="{D62858FA-AC9E-476F-D390-5BEFCDFE442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5" name="Group 945">
              <a:extLst>
                <a:ext uri="{FF2B5EF4-FFF2-40B4-BE49-F238E27FC236}">
                  <a16:creationId xmlns:a16="http://schemas.microsoft.com/office/drawing/2014/main" id="{30715165-3200-4DE9-A909-AB91ECF6CBB7}"/>
                </a:ext>
              </a:extLst>
            </p:cNvPr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37406" cy="237406"/>
            </a:xfrm>
          </p:grpSpPr>
          <p:sp>
            <p:nvSpPr>
              <p:cNvPr id="946" name="Freeform 946">
                <a:extLst>
                  <a:ext uri="{FF2B5EF4-FFF2-40B4-BE49-F238E27FC236}">
                    <a16:creationId xmlns:a16="http://schemas.microsoft.com/office/drawing/2014/main" id="{6C61BAEC-2991-759F-168F-EFCAF6EBECF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TextBox 947">
                <a:extLst>
                  <a:ext uri="{FF2B5EF4-FFF2-40B4-BE49-F238E27FC236}">
                    <a16:creationId xmlns:a16="http://schemas.microsoft.com/office/drawing/2014/main" id="{68764B4F-C638-C2BE-3B03-97AFA536159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8" name="Group 948">
              <a:extLst>
                <a:ext uri="{FF2B5EF4-FFF2-40B4-BE49-F238E27FC236}">
                  <a16:creationId xmlns:a16="http://schemas.microsoft.com/office/drawing/2014/main" id="{689DE1FB-347C-32B4-29B1-112753E34C9F}"/>
                </a:ext>
              </a:extLst>
            </p:cNvPr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19327" cy="219327"/>
            </a:xfrm>
          </p:grpSpPr>
          <p:sp>
            <p:nvSpPr>
              <p:cNvPr id="949" name="Freeform 949">
                <a:extLst>
                  <a:ext uri="{FF2B5EF4-FFF2-40B4-BE49-F238E27FC236}">
                    <a16:creationId xmlns:a16="http://schemas.microsoft.com/office/drawing/2014/main" id="{EE90EDBF-B976-954E-8A5C-581F42E2450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TextBox 950">
                <a:extLst>
                  <a:ext uri="{FF2B5EF4-FFF2-40B4-BE49-F238E27FC236}">
                    <a16:creationId xmlns:a16="http://schemas.microsoft.com/office/drawing/2014/main" id="{C5F71EE5-1C87-6A90-5E8F-907EFC98D66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1" name="Group 951">
              <a:extLst>
                <a:ext uri="{FF2B5EF4-FFF2-40B4-BE49-F238E27FC236}">
                  <a16:creationId xmlns:a16="http://schemas.microsoft.com/office/drawing/2014/main" id="{71C9B109-9513-2334-0279-3F7D33E66809}"/>
                </a:ext>
              </a:extLst>
            </p:cNvPr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37406" cy="237406"/>
            </a:xfrm>
          </p:grpSpPr>
          <p:sp>
            <p:nvSpPr>
              <p:cNvPr id="952" name="Freeform 952">
                <a:extLst>
                  <a:ext uri="{FF2B5EF4-FFF2-40B4-BE49-F238E27FC236}">
                    <a16:creationId xmlns:a16="http://schemas.microsoft.com/office/drawing/2014/main" id="{074E8B22-597D-F94F-67C5-7A9EAAC34CE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TextBox 953">
                <a:extLst>
                  <a:ext uri="{FF2B5EF4-FFF2-40B4-BE49-F238E27FC236}">
                    <a16:creationId xmlns:a16="http://schemas.microsoft.com/office/drawing/2014/main" id="{915579BB-04DF-A400-0C39-1CE4DCED860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4" name="Group 954">
              <a:extLst>
                <a:ext uri="{FF2B5EF4-FFF2-40B4-BE49-F238E27FC236}">
                  <a16:creationId xmlns:a16="http://schemas.microsoft.com/office/drawing/2014/main" id="{F0BB897E-7F29-A067-88C6-C2137B58261F}"/>
                </a:ext>
              </a:extLst>
            </p:cNvPr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19327" cy="219327"/>
            </a:xfrm>
          </p:grpSpPr>
          <p:sp>
            <p:nvSpPr>
              <p:cNvPr id="955" name="Freeform 955">
                <a:extLst>
                  <a:ext uri="{FF2B5EF4-FFF2-40B4-BE49-F238E27FC236}">
                    <a16:creationId xmlns:a16="http://schemas.microsoft.com/office/drawing/2014/main" id="{8EC1F076-A37B-10E9-FD0F-DDB78AE0750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TextBox 956">
                <a:extLst>
                  <a:ext uri="{FF2B5EF4-FFF2-40B4-BE49-F238E27FC236}">
                    <a16:creationId xmlns:a16="http://schemas.microsoft.com/office/drawing/2014/main" id="{4F8C4B43-6A94-0F48-6242-A514AFC2AD2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7" name="Group 957">
              <a:extLst>
                <a:ext uri="{FF2B5EF4-FFF2-40B4-BE49-F238E27FC236}">
                  <a16:creationId xmlns:a16="http://schemas.microsoft.com/office/drawing/2014/main" id="{E1A889BB-6B65-B5F6-AFC8-D65250B1C76C}"/>
                </a:ext>
              </a:extLst>
            </p:cNvPr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37406" cy="237406"/>
            </a:xfrm>
          </p:grpSpPr>
          <p:sp>
            <p:nvSpPr>
              <p:cNvPr id="958" name="Freeform 958">
                <a:extLst>
                  <a:ext uri="{FF2B5EF4-FFF2-40B4-BE49-F238E27FC236}">
                    <a16:creationId xmlns:a16="http://schemas.microsoft.com/office/drawing/2014/main" id="{E09CE1BC-9630-FF27-EEF1-2518299DEC7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TextBox 959">
                <a:extLst>
                  <a:ext uri="{FF2B5EF4-FFF2-40B4-BE49-F238E27FC236}">
                    <a16:creationId xmlns:a16="http://schemas.microsoft.com/office/drawing/2014/main" id="{86205E96-EC0B-DC73-18BD-810ADAD766E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0" name="Group 960">
              <a:extLst>
                <a:ext uri="{FF2B5EF4-FFF2-40B4-BE49-F238E27FC236}">
                  <a16:creationId xmlns:a16="http://schemas.microsoft.com/office/drawing/2014/main" id="{A54A125F-3E7D-2DD0-1442-E9B32AF68981}"/>
                </a:ext>
              </a:extLst>
            </p:cNvPr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19327" cy="219327"/>
            </a:xfrm>
          </p:grpSpPr>
          <p:sp>
            <p:nvSpPr>
              <p:cNvPr id="961" name="Freeform 961">
                <a:extLst>
                  <a:ext uri="{FF2B5EF4-FFF2-40B4-BE49-F238E27FC236}">
                    <a16:creationId xmlns:a16="http://schemas.microsoft.com/office/drawing/2014/main" id="{1696EBDE-BD99-3454-F176-C147853E61B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TextBox 962">
                <a:extLst>
                  <a:ext uri="{FF2B5EF4-FFF2-40B4-BE49-F238E27FC236}">
                    <a16:creationId xmlns:a16="http://schemas.microsoft.com/office/drawing/2014/main" id="{DF4E1A43-42F1-B347-4FEF-277384A504C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3" name="Group 963">
              <a:extLst>
                <a:ext uri="{FF2B5EF4-FFF2-40B4-BE49-F238E27FC236}">
                  <a16:creationId xmlns:a16="http://schemas.microsoft.com/office/drawing/2014/main" id="{ECF9234A-B2ED-2B5E-363D-877FB3F4585F}"/>
                </a:ext>
              </a:extLst>
            </p:cNvPr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37406" cy="237406"/>
            </a:xfrm>
          </p:grpSpPr>
          <p:sp>
            <p:nvSpPr>
              <p:cNvPr id="964" name="Freeform 964">
                <a:extLst>
                  <a:ext uri="{FF2B5EF4-FFF2-40B4-BE49-F238E27FC236}">
                    <a16:creationId xmlns:a16="http://schemas.microsoft.com/office/drawing/2014/main" id="{6589E747-D264-EF02-D006-7C7D4133CD6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TextBox 965">
                <a:extLst>
                  <a:ext uri="{FF2B5EF4-FFF2-40B4-BE49-F238E27FC236}">
                    <a16:creationId xmlns:a16="http://schemas.microsoft.com/office/drawing/2014/main" id="{879ECCED-E753-AE6A-BE8B-40E673A42D0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6" name="Group 966">
              <a:extLst>
                <a:ext uri="{FF2B5EF4-FFF2-40B4-BE49-F238E27FC236}">
                  <a16:creationId xmlns:a16="http://schemas.microsoft.com/office/drawing/2014/main" id="{DD4C9695-BD0E-EE25-40DA-4C15CB843622}"/>
                </a:ext>
              </a:extLst>
            </p:cNvPr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19327" cy="219327"/>
            </a:xfrm>
          </p:grpSpPr>
          <p:sp>
            <p:nvSpPr>
              <p:cNvPr id="967" name="Freeform 967">
                <a:extLst>
                  <a:ext uri="{FF2B5EF4-FFF2-40B4-BE49-F238E27FC236}">
                    <a16:creationId xmlns:a16="http://schemas.microsoft.com/office/drawing/2014/main" id="{5AB75B96-BF09-7BD1-1CEB-8BB34799201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TextBox 968">
                <a:extLst>
                  <a:ext uri="{FF2B5EF4-FFF2-40B4-BE49-F238E27FC236}">
                    <a16:creationId xmlns:a16="http://schemas.microsoft.com/office/drawing/2014/main" id="{24A579F4-445D-C3AC-6B63-F2431C4E0DC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9" name="Group 969">
              <a:extLst>
                <a:ext uri="{FF2B5EF4-FFF2-40B4-BE49-F238E27FC236}">
                  <a16:creationId xmlns:a16="http://schemas.microsoft.com/office/drawing/2014/main" id="{5D88E9A1-2B8C-D008-1352-CCF5E2796E9D}"/>
                </a:ext>
              </a:extLst>
            </p:cNvPr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37406" cy="237406"/>
            </a:xfrm>
          </p:grpSpPr>
          <p:sp>
            <p:nvSpPr>
              <p:cNvPr id="970" name="Freeform 970">
                <a:extLst>
                  <a:ext uri="{FF2B5EF4-FFF2-40B4-BE49-F238E27FC236}">
                    <a16:creationId xmlns:a16="http://schemas.microsoft.com/office/drawing/2014/main" id="{905BA41C-F992-AC57-1494-01900E19DEC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TextBox 971">
                <a:extLst>
                  <a:ext uri="{FF2B5EF4-FFF2-40B4-BE49-F238E27FC236}">
                    <a16:creationId xmlns:a16="http://schemas.microsoft.com/office/drawing/2014/main" id="{8D59574C-59A8-CAB0-6DA4-FC414A50DE4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2" name="Group 972">
              <a:extLst>
                <a:ext uri="{FF2B5EF4-FFF2-40B4-BE49-F238E27FC236}">
                  <a16:creationId xmlns:a16="http://schemas.microsoft.com/office/drawing/2014/main" id="{F5F2CCA4-1814-5045-6E6D-43D6F2834BD5}"/>
                </a:ext>
              </a:extLst>
            </p:cNvPr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19327" cy="219327"/>
            </a:xfrm>
          </p:grpSpPr>
          <p:sp>
            <p:nvSpPr>
              <p:cNvPr id="973" name="Freeform 973">
                <a:extLst>
                  <a:ext uri="{FF2B5EF4-FFF2-40B4-BE49-F238E27FC236}">
                    <a16:creationId xmlns:a16="http://schemas.microsoft.com/office/drawing/2014/main" id="{FDD8F56C-07D3-779E-F87A-CC7BDD9C441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TextBox 974">
                <a:extLst>
                  <a:ext uri="{FF2B5EF4-FFF2-40B4-BE49-F238E27FC236}">
                    <a16:creationId xmlns:a16="http://schemas.microsoft.com/office/drawing/2014/main" id="{BE61E2A4-E4CC-5C57-9C85-A8934788AD9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5" name="Group 975">
              <a:extLst>
                <a:ext uri="{FF2B5EF4-FFF2-40B4-BE49-F238E27FC236}">
                  <a16:creationId xmlns:a16="http://schemas.microsoft.com/office/drawing/2014/main" id="{2B8C0225-7BF4-CC6A-3369-B88FEF4DF0AA}"/>
                </a:ext>
              </a:extLst>
            </p:cNvPr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37406" cy="237406"/>
            </a:xfrm>
          </p:grpSpPr>
          <p:sp>
            <p:nvSpPr>
              <p:cNvPr id="976" name="Freeform 976">
                <a:extLst>
                  <a:ext uri="{FF2B5EF4-FFF2-40B4-BE49-F238E27FC236}">
                    <a16:creationId xmlns:a16="http://schemas.microsoft.com/office/drawing/2014/main" id="{B48C3069-9AC9-C380-AD10-E8F422F884A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TextBox 977">
                <a:extLst>
                  <a:ext uri="{FF2B5EF4-FFF2-40B4-BE49-F238E27FC236}">
                    <a16:creationId xmlns:a16="http://schemas.microsoft.com/office/drawing/2014/main" id="{8DC292AC-D0E8-766E-27FD-BF6A7221623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8" name="Group 978">
              <a:extLst>
                <a:ext uri="{FF2B5EF4-FFF2-40B4-BE49-F238E27FC236}">
                  <a16:creationId xmlns:a16="http://schemas.microsoft.com/office/drawing/2014/main" id="{3ADBBCA8-24FE-B0F8-8257-D5AC268B0B65}"/>
                </a:ext>
              </a:extLst>
            </p:cNvPr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19327" cy="219327"/>
            </a:xfrm>
          </p:grpSpPr>
          <p:sp>
            <p:nvSpPr>
              <p:cNvPr id="979" name="Freeform 979">
                <a:extLst>
                  <a:ext uri="{FF2B5EF4-FFF2-40B4-BE49-F238E27FC236}">
                    <a16:creationId xmlns:a16="http://schemas.microsoft.com/office/drawing/2014/main" id="{F9708FA8-FB7F-A8B2-8060-1142A5C7C13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TextBox 980">
                <a:extLst>
                  <a:ext uri="{FF2B5EF4-FFF2-40B4-BE49-F238E27FC236}">
                    <a16:creationId xmlns:a16="http://schemas.microsoft.com/office/drawing/2014/main" id="{DD0FFF11-7B7C-362E-A777-4E0ACD0AC38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1" name="Group 981">
              <a:extLst>
                <a:ext uri="{FF2B5EF4-FFF2-40B4-BE49-F238E27FC236}">
                  <a16:creationId xmlns:a16="http://schemas.microsoft.com/office/drawing/2014/main" id="{13FEDC5B-4E83-EC81-6C5E-E0387041F64D}"/>
                </a:ext>
              </a:extLst>
            </p:cNvPr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37406" cy="237406"/>
            </a:xfrm>
          </p:grpSpPr>
          <p:sp>
            <p:nvSpPr>
              <p:cNvPr id="982" name="Freeform 982">
                <a:extLst>
                  <a:ext uri="{FF2B5EF4-FFF2-40B4-BE49-F238E27FC236}">
                    <a16:creationId xmlns:a16="http://schemas.microsoft.com/office/drawing/2014/main" id="{705AD5B4-2F3D-18E4-B95A-9F65446C26C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TextBox 983">
                <a:extLst>
                  <a:ext uri="{FF2B5EF4-FFF2-40B4-BE49-F238E27FC236}">
                    <a16:creationId xmlns:a16="http://schemas.microsoft.com/office/drawing/2014/main" id="{2016BB04-1853-02AD-706A-E2E3E91BC5E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4" name="Group 984">
              <a:extLst>
                <a:ext uri="{FF2B5EF4-FFF2-40B4-BE49-F238E27FC236}">
                  <a16:creationId xmlns:a16="http://schemas.microsoft.com/office/drawing/2014/main" id="{DBB42B8F-BA55-7794-4E0C-06A215177888}"/>
                </a:ext>
              </a:extLst>
            </p:cNvPr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19327" cy="219327"/>
            </a:xfrm>
          </p:grpSpPr>
          <p:sp>
            <p:nvSpPr>
              <p:cNvPr id="985" name="Freeform 985">
                <a:extLst>
                  <a:ext uri="{FF2B5EF4-FFF2-40B4-BE49-F238E27FC236}">
                    <a16:creationId xmlns:a16="http://schemas.microsoft.com/office/drawing/2014/main" id="{D2F334F0-C7AD-C036-4D9B-6670C92233B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TextBox 986">
                <a:extLst>
                  <a:ext uri="{FF2B5EF4-FFF2-40B4-BE49-F238E27FC236}">
                    <a16:creationId xmlns:a16="http://schemas.microsoft.com/office/drawing/2014/main" id="{5DC659A7-51C9-614D-0D65-7F65652DD9A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7" name="Group 987">
              <a:extLst>
                <a:ext uri="{FF2B5EF4-FFF2-40B4-BE49-F238E27FC236}">
                  <a16:creationId xmlns:a16="http://schemas.microsoft.com/office/drawing/2014/main" id="{F58A2917-01E1-1663-CD6F-5ECD2742838E}"/>
                </a:ext>
              </a:extLst>
            </p:cNvPr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37406" cy="237406"/>
            </a:xfrm>
          </p:grpSpPr>
          <p:sp>
            <p:nvSpPr>
              <p:cNvPr id="988" name="Freeform 988">
                <a:extLst>
                  <a:ext uri="{FF2B5EF4-FFF2-40B4-BE49-F238E27FC236}">
                    <a16:creationId xmlns:a16="http://schemas.microsoft.com/office/drawing/2014/main" id="{C7E7F575-327B-BF33-13D6-BE3D7ED99B0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TextBox 989">
                <a:extLst>
                  <a:ext uri="{FF2B5EF4-FFF2-40B4-BE49-F238E27FC236}">
                    <a16:creationId xmlns:a16="http://schemas.microsoft.com/office/drawing/2014/main" id="{E094B999-2AA7-F7FD-9D5E-D275A1B17E1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0" name="Group 990">
              <a:extLst>
                <a:ext uri="{FF2B5EF4-FFF2-40B4-BE49-F238E27FC236}">
                  <a16:creationId xmlns:a16="http://schemas.microsoft.com/office/drawing/2014/main" id="{D7EC52C3-F8BB-C2B4-DB4E-7FCE63E48A8D}"/>
                </a:ext>
              </a:extLst>
            </p:cNvPr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19327" cy="219327"/>
            </a:xfrm>
          </p:grpSpPr>
          <p:sp>
            <p:nvSpPr>
              <p:cNvPr id="991" name="Freeform 991">
                <a:extLst>
                  <a:ext uri="{FF2B5EF4-FFF2-40B4-BE49-F238E27FC236}">
                    <a16:creationId xmlns:a16="http://schemas.microsoft.com/office/drawing/2014/main" id="{BF12DEAD-2746-4603-811F-BDE5A992A51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2" name="TextBox 992">
                <a:extLst>
                  <a:ext uri="{FF2B5EF4-FFF2-40B4-BE49-F238E27FC236}">
                    <a16:creationId xmlns:a16="http://schemas.microsoft.com/office/drawing/2014/main" id="{028FDE4D-68E1-8A0A-7FE4-67A4F58F20D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3" name="Group 993">
              <a:extLst>
                <a:ext uri="{FF2B5EF4-FFF2-40B4-BE49-F238E27FC236}">
                  <a16:creationId xmlns:a16="http://schemas.microsoft.com/office/drawing/2014/main" id="{95216BA1-D1D4-58C6-EDA9-6068B2116F00}"/>
                </a:ext>
              </a:extLst>
            </p:cNvPr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37406" cy="237406"/>
            </a:xfrm>
          </p:grpSpPr>
          <p:sp>
            <p:nvSpPr>
              <p:cNvPr id="994" name="Freeform 994">
                <a:extLst>
                  <a:ext uri="{FF2B5EF4-FFF2-40B4-BE49-F238E27FC236}">
                    <a16:creationId xmlns:a16="http://schemas.microsoft.com/office/drawing/2014/main" id="{EF076AF5-51AD-0D9D-02A0-06CF3670122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TextBox 995">
                <a:extLst>
                  <a:ext uri="{FF2B5EF4-FFF2-40B4-BE49-F238E27FC236}">
                    <a16:creationId xmlns:a16="http://schemas.microsoft.com/office/drawing/2014/main" id="{10B7A2C1-4761-CCA6-1C3A-4AFA30241FF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6" name="Group 996">
              <a:extLst>
                <a:ext uri="{FF2B5EF4-FFF2-40B4-BE49-F238E27FC236}">
                  <a16:creationId xmlns:a16="http://schemas.microsoft.com/office/drawing/2014/main" id="{88A23964-4213-082C-49B1-C4C8C4787890}"/>
                </a:ext>
              </a:extLst>
            </p:cNvPr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19327" cy="219327"/>
            </a:xfrm>
          </p:grpSpPr>
          <p:sp>
            <p:nvSpPr>
              <p:cNvPr id="997" name="Freeform 997">
                <a:extLst>
                  <a:ext uri="{FF2B5EF4-FFF2-40B4-BE49-F238E27FC236}">
                    <a16:creationId xmlns:a16="http://schemas.microsoft.com/office/drawing/2014/main" id="{59F6278E-0DF4-54AE-B56D-562806B63C8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TextBox 998">
                <a:extLst>
                  <a:ext uri="{FF2B5EF4-FFF2-40B4-BE49-F238E27FC236}">
                    <a16:creationId xmlns:a16="http://schemas.microsoft.com/office/drawing/2014/main" id="{F99F90FA-731C-27E1-AD78-872F7287E16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9" name="Group 999">
              <a:extLst>
                <a:ext uri="{FF2B5EF4-FFF2-40B4-BE49-F238E27FC236}">
                  <a16:creationId xmlns:a16="http://schemas.microsoft.com/office/drawing/2014/main" id="{2586973D-E8B5-916B-FA3F-BE46AEDC502C}"/>
                </a:ext>
              </a:extLst>
            </p:cNvPr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37406" cy="237406"/>
            </a:xfrm>
          </p:grpSpPr>
          <p:sp>
            <p:nvSpPr>
              <p:cNvPr id="1000" name="Freeform 1000">
                <a:extLst>
                  <a:ext uri="{FF2B5EF4-FFF2-40B4-BE49-F238E27FC236}">
                    <a16:creationId xmlns:a16="http://schemas.microsoft.com/office/drawing/2014/main" id="{60925D00-6E65-C039-8B9D-E91CAA828F5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TextBox 1001">
                <a:extLst>
                  <a:ext uri="{FF2B5EF4-FFF2-40B4-BE49-F238E27FC236}">
                    <a16:creationId xmlns:a16="http://schemas.microsoft.com/office/drawing/2014/main" id="{16111E9F-1AC5-8F1D-2D6A-5A506FDADD2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2" name="Group 1002">
              <a:extLst>
                <a:ext uri="{FF2B5EF4-FFF2-40B4-BE49-F238E27FC236}">
                  <a16:creationId xmlns:a16="http://schemas.microsoft.com/office/drawing/2014/main" id="{C17BC58D-3B16-26F8-FD69-CEEA5B803AB9}"/>
                </a:ext>
              </a:extLst>
            </p:cNvPr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19327" cy="219327"/>
            </a:xfrm>
          </p:grpSpPr>
          <p:sp>
            <p:nvSpPr>
              <p:cNvPr id="1003" name="Freeform 1003">
                <a:extLst>
                  <a:ext uri="{FF2B5EF4-FFF2-40B4-BE49-F238E27FC236}">
                    <a16:creationId xmlns:a16="http://schemas.microsoft.com/office/drawing/2014/main" id="{D5360BC2-7875-C812-7F2F-860EB80F600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TextBox 1004">
                <a:extLst>
                  <a:ext uri="{FF2B5EF4-FFF2-40B4-BE49-F238E27FC236}">
                    <a16:creationId xmlns:a16="http://schemas.microsoft.com/office/drawing/2014/main" id="{EB08E890-BF1B-9BC9-E0D3-081973ED540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5" name="Group 1005">
              <a:extLst>
                <a:ext uri="{FF2B5EF4-FFF2-40B4-BE49-F238E27FC236}">
                  <a16:creationId xmlns:a16="http://schemas.microsoft.com/office/drawing/2014/main" id="{2C6642F9-5F60-B01B-8776-91EA797B5411}"/>
                </a:ext>
              </a:extLst>
            </p:cNvPr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37406" cy="237406"/>
            </a:xfrm>
          </p:grpSpPr>
          <p:sp>
            <p:nvSpPr>
              <p:cNvPr id="1006" name="Freeform 1006">
                <a:extLst>
                  <a:ext uri="{FF2B5EF4-FFF2-40B4-BE49-F238E27FC236}">
                    <a16:creationId xmlns:a16="http://schemas.microsoft.com/office/drawing/2014/main" id="{FED1FBAD-BC7C-B20E-9665-A952346F2BD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TextBox 1007">
                <a:extLst>
                  <a:ext uri="{FF2B5EF4-FFF2-40B4-BE49-F238E27FC236}">
                    <a16:creationId xmlns:a16="http://schemas.microsoft.com/office/drawing/2014/main" id="{37A43AC3-A85A-2A5A-D97D-9CAE819F8DE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8" name="Group 1008">
              <a:extLst>
                <a:ext uri="{FF2B5EF4-FFF2-40B4-BE49-F238E27FC236}">
                  <a16:creationId xmlns:a16="http://schemas.microsoft.com/office/drawing/2014/main" id="{7D56FCEB-3A61-D183-66BA-179E053C3039}"/>
                </a:ext>
              </a:extLst>
            </p:cNvPr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19327" cy="219327"/>
            </a:xfrm>
          </p:grpSpPr>
          <p:sp>
            <p:nvSpPr>
              <p:cNvPr id="1009" name="Freeform 1009">
                <a:extLst>
                  <a:ext uri="{FF2B5EF4-FFF2-40B4-BE49-F238E27FC236}">
                    <a16:creationId xmlns:a16="http://schemas.microsoft.com/office/drawing/2014/main" id="{55910D88-C771-1C02-2966-136802702D2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TextBox 1010">
                <a:extLst>
                  <a:ext uri="{FF2B5EF4-FFF2-40B4-BE49-F238E27FC236}">
                    <a16:creationId xmlns:a16="http://schemas.microsoft.com/office/drawing/2014/main" id="{45253741-5E55-B6E2-210E-686C6A8FC0F9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1" name="Group 1011">
              <a:extLst>
                <a:ext uri="{FF2B5EF4-FFF2-40B4-BE49-F238E27FC236}">
                  <a16:creationId xmlns:a16="http://schemas.microsoft.com/office/drawing/2014/main" id="{990C71AD-62CA-4C00-65C8-CA80629D1209}"/>
                </a:ext>
              </a:extLst>
            </p:cNvPr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37406" cy="237406"/>
            </a:xfrm>
          </p:grpSpPr>
          <p:sp>
            <p:nvSpPr>
              <p:cNvPr id="1012" name="Freeform 1012">
                <a:extLst>
                  <a:ext uri="{FF2B5EF4-FFF2-40B4-BE49-F238E27FC236}">
                    <a16:creationId xmlns:a16="http://schemas.microsoft.com/office/drawing/2014/main" id="{D1407A71-6595-BFD2-BAE5-640A949B3BD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TextBox 1013">
                <a:extLst>
                  <a:ext uri="{FF2B5EF4-FFF2-40B4-BE49-F238E27FC236}">
                    <a16:creationId xmlns:a16="http://schemas.microsoft.com/office/drawing/2014/main" id="{726808FD-6EBF-BA61-C50E-71D69615BDE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4" name="Group 1014">
              <a:extLst>
                <a:ext uri="{FF2B5EF4-FFF2-40B4-BE49-F238E27FC236}">
                  <a16:creationId xmlns:a16="http://schemas.microsoft.com/office/drawing/2014/main" id="{A84367AF-547E-28D4-43C3-F5EFA50CF386}"/>
                </a:ext>
              </a:extLst>
            </p:cNvPr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19327" cy="219327"/>
            </a:xfrm>
          </p:grpSpPr>
          <p:sp>
            <p:nvSpPr>
              <p:cNvPr id="1015" name="Freeform 1015">
                <a:extLst>
                  <a:ext uri="{FF2B5EF4-FFF2-40B4-BE49-F238E27FC236}">
                    <a16:creationId xmlns:a16="http://schemas.microsoft.com/office/drawing/2014/main" id="{C660A50C-454D-56B7-26A6-8EE5C2DFD8D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TextBox 1016">
                <a:extLst>
                  <a:ext uri="{FF2B5EF4-FFF2-40B4-BE49-F238E27FC236}">
                    <a16:creationId xmlns:a16="http://schemas.microsoft.com/office/drawing/2014/main" id="{6E156E40-422B-F321-6C3F-812357448DC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7" name="Group 1017">
              <a:extLst>
                <a:ext uri="{FF2B5EF4-FFF2-40B4-BE49-F238E27FC236}">
                  <a16:creationId xmlns:a16="http://schemas.microsoft.com/office/drawing/2014/main" id="{273AF0D2-5690-13B5-256B-F8949F132E75}"/>
                </a:ext>
              </a:extLst>
            </p:cNvPr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37406" cy="237406"/>
            </a:xfrm>
          </p:grpSpPr>
          <p:sp>
            <p:nvSpPr>
              <p:cNvPr id="1018" name="Freeform 1018">
                <a:extLst>
                  <a:ext uri="{FF2B5EF4-FFF2-40B4-BE49-F238E27FC236}">
                    <a16:creationId xmlns:a16="http://schemas.microsoft.com/office/drawing/2014/main" id="{2D3489FF-55F6-D6C2-D370-463A1591979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TextBox 1019">
                <a:extLst>
                  <a:ext uri="{FF2B5EF4-FFF2-40B4-BE49-F238E27FC236}">
                    <a16:creationId xmlns:a16="http://schemas.microsoft.com/office/drawing/2014/main" id="{9F307908-36CC-05C3-9666-A4666AA1552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0" name="Group 1020">
              <a:extLst>
                <a:ext uri="{FF2B5EF4-FFF2-40B4-BE49-F238E27FC236}">
                  <a16:creationId xmlns:a16="http://schemas.microsoft.com/office/drawing/2014/main" id="{3DED8BBC-6A79-ADCF-1CBD-1E3DE492A702}"/>
                </a:ext>
              </a:extLst>
            </p:cNvPr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19327" cy="219327"/>
            </a:xfrm>
          </p:grpSpPr>
          <p:sp>
            <p:nvSpPr>
              <p:cNvPr id="1021" name="Freeform 1021">
                <a:extLst>
                  <a:ext uri="{FF2B5EF4-FFF2-40B4-BE49-F238E27FC236}">
                    <a16:creationId xmlns:a16="http://schemas.microsoft.com/office/drawing/2014/main" id="{63600906-9965-BF50-D956-DD3746FD6E6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TextBox 1022">
                <a:extLst>
                  <a:ext uri="{FF2B5EF4-FFF2-40B4-BE49-F238E27FC236}">
                    <a16:creationId xmlns:a16="http://schemas.microsoft.com/office/drawing/2014/main" id="{29B1CD99-F70B-2B63-62D4-A6D66697C74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3" name="Group 1023">
              <a:extLst>
                <a:ext uri="{FF2B5EF4-FFF2-40B4-BE49-F238E27FC236}">
                  <a16:creationId xmlns:a16="http://schemas.microsoft.com/office/drawing/2014/main" id="{26BB484E-4CFD-A122-5226-7674AF1823BB}"/>
                </a:ext>
              </a:extLst>
            </p:cNvPr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37406" cy="237406"/>
            </a:xfrm>
          </p:grpSpPr>
          <p:sp>
            <p:nvSpPr>
              <p:cNvPr id="1024" name="Freeform 1024">
                <a:extLst>
                  <a:ext uri="{FF2B5EF4-FFF2-40B4-BE49-F238E27FC236}">
                    <a16:creationId xmlns:a16="http://schemas.microsoft.com/office/drawing/2014/main" id="{B9A1DD95-B61A-1FA6-78E8-9D0A23C4563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TextBox 1025">
                <a:extLst>
                  <a:ext uri="{FF2B5EF4-FFF2-40B4-BE49-F238E27FC236}">
                    <a16:creationId xmlns:a16="http://schemas.microsoft.com/office/drawing/2014/main" id="{4CA9EA0B-FDD6-E062-FF1D-4BD1AEA0D23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6" name="Group 1026">
              <a:extLst>
                <a:ext uri="{FF2B5EF4-FFF2-40B4-BE49-F238E27FC236}">
                  <a16:creationId xmlns:a16="http://schemas.microsoft.com/office/drawing/2014/main" id="{72111500-34FF-F240-EC40-44A697A0D9C4}"/>
                </a:ext>
              </a:extLst>
            </p:cNvPr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19327" cy="219327"/>
            </a:xfrm>
          </p:grpSpPr>
          <p:sp>
            <p:nvSpPr>
              <p:cNvPr id="1027" name="Freeform 1027">
                <a:extLst>
                  <a:ext uri="{FF2B5EF4-FFF2-40B4-BE49-F238E27FC236}">
                    <a16:creationId xmlns:a16="http://schemas.microsoft.com/office/drawing/2014/main" id="{77BE963F-92E5-246F-2F74-A9EC7F4D7E4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TextBox 1028">
                <a:extLst>
                  <a:ext uri="{FF2B5EF4-FFF2-40B4-BE49-F238E27FC236}">
                    <a16:creationId xmlns:a16="http://schemas.microsoft.com/office/drawing/2014/main" id="{CD54B33A-E8A4-DB83-2EEE-EBB7E95881B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9" name="Group 1029">
              <a:extLst>
                <a:ext uri="{FF2B5EF4-FFF2-40B4-BE49-F238E27FC236}">
                  <a16:creationId xmlns:a16="http://schemas.microsoft.com/office/drawing/2014/main" id="{1AA3C645-D337-29F5-AB3B-1DCCD5D5D3C7}"/>
                </a:ext>
              </a:extLst>
            </p:cNvPr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37406" cy="237406"/>
            </a:xfrm>
          </p:grpSpPr>
          <p:sp>
            <p:nvSpPr>
              <p:cNvPr id="1030" name="Freeform 1030">
                <a:extLst>
                  <a:ext uri="{FF2B5EF4-FFF2-40B4-BE49-F238E27FC236}">
                    <a16:creationId xmlns:a16="http://schemas.microsoft.com/office/drawing/2014/main" id="{42E63253-CB6A-3714-2CE6-87768E88187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TextBox 1031">
                <a:extLst>
                  <a:ext uri="{FF2B5EF4-FFF2-40B4-BE49-F238E27FC236}">
                    <a16:creationId xmlns:a16="http://schemas.microsoft.com/office/drawing/2014/main" id="{92A0485C-3A70-48A8-04EA-46D097C19A2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2" name="Group 1032">
              <a:extLst>
                <a:ext uri="{FF2B5EF4-FFF2-40B4-BE49-F238E27FC236}">
                  <a16:creationId xmlns:a16="http://schemas.microsoft.com/office/drawing/2014/main" id="{33DDE732-85C1-1BB0-1502-2B3FD083C654}"/>
                </a:ext>
              </a:extLst>
            </p:cNvPr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19327" cy="219327"/>
            </a:xfrm>
          </p:grpSpPr>
          <p:sp>
            <p:nvSpPr>
              <p:cNvPr id="1033" name="Freeform 1033">
                <a:extLst>
                  <a:ext uri="{FF2B5EF4-FFF2-40B4-BE49-F238E27FC236}">
                    <a16:creationId xmlns:a16="http://schemas.microsoft.com/office/drawing/2014/main" id="{E23C6122-EC30-E425-83BF-314BD29FBA3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TextBox 1034">
                <a:extLst>
                  <a:ext uri="{FF2B5EF4-FFF2-40B4-BE49-F238E27FC236}">
                    <a16:creationId xmlns:a16="http://schemas.microsoft.com/office/drawing/2014/main" id="{D2AABF69-B68F-A42F-3B1F-584BB8AEC2B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5" name="Group 1035">
              <a:extLst>
                <a:ext uri="{FF2B5EF4-FFF2-40B4-BE49-F238E27FC236}">
                  <a16:creationId xmlns:a16="http://schemas.microsoft.com/office/drawing/2014/main" id="{DB398D6D-47F5-85B9-C616-F3F3FD0D2B94}"/>
                </a:ext>
              </a:extLst>
            </p:cNvPr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37406" cy="237406"/>
            </a:xfrm>
          </p:grpSpPr>
          <p:sp>
            <p:nvSpPr>
              <p:cNvPr id="1036" name="Freeform 1036">
                <a:extLst>
                  <a:ext uri="{FF2B5EF4-FFF2-40B4-BE49-F238E27FC236}">
                    <a16:creationId xmlns:a16="http://schemas.microsoft.com/office/drawing/2014/main" id="{C656242F-6149-D22E-3AFB-649BF25D254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TextBox 1037">
                <a:extLst>
                  <a:ext uri="{FF2B5EF4-FFF2-40B4-BE49-F238E27FC236}">
                    <a16:creationId xmlns:a16="http://schemas.microsoft.com/office/drawing/2014/main" id="{AD326B2D-8753-256F-7AB2-A46E8E8D768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8" name="Group 1038">
              <a:extLst>
                <a:ext uri="{FF2B5EF4-FFF2-40B4-BE49-F238E27FC236}">
                  <a16:creationId xmlns:a16="http://schemas.microsoft.com/office/drawing/2014/main" id="{0E88140D-08AE-2096-69E7-705572783F89}"/>
                </a:ext>
              </a:extLst>
            </p:cNvPr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19327" cy="219327"/>
            </a:xfrm>
          </p:grpSpPr>
          <p:sp>
            <p:nvSpPr>
              <p:cNvPr id="1039" name="Freeform 1039">
                <a:extLst>
                  <a:ext uri="{FF2B5EF4-FFF2-40B4-BE49-F238E27FC236}">
                    <a16:creationId xmlns:a16="http://schemas.microsoft.com/office/drawing/2014/main" id="{CA8356B7-3C6B-6DA5-F99C-711A203057E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TextBox 1040">
                <a:extLst>
                  <a:ext uri="{FF2B5EF4-FFF2-40B4-BE49-F238E27FC236}">
                    <a16:creationId xmlns:a16="http://schemas.microsoft.com/office/drawing/2014/main" id="{FA567CE2-F20D-62DC-443B-52856071F0F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1" name="Group 1041">
              <a:extLst>
                <a:ext uri="{FF2B5EF4-FFF2-40B4-BE49-F238E27FC236}">
                  <a16:creationId xmlns:a16="http://schemas.microsoft.com/office/drawing/2014/main" id="{888951A7-CA27-3E8D-7D1B-2E1037D377AD}"/>
                </a:ext>
              </a:extLst>
            </p:cNvPr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37406" cy="237406"/>
            </a:xfrm>
          </p:grpSpPr>
          <p:sp>
            <p:nvSpPr>
              <p:cNvPr id="1042" name="Freeform 1042">
                <a:extLst>
                  <a:ext uri="{FF2B5EF4-FFF2-40B4-BE49-F238E27FC236}">
                    <a16:creationId xmlns:a16="http://schemas.microsoft.com/office/drawing/2014/main" id="{0CBBD1F3-84F2-6584-A41E-B097A1E53A9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TextBox 1043">
                <a:extLst>
                  <a:ext uri="{FF2B5EF4-FFF2-40B4-BE49-F238E27FC236}">
                    <a16:creationId xmlns:a16="http://schemas.microsoft.com/office/drawing/2014/main" id="{65A5759D-636E-40C8-2F9E-C2AA68661B5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4" name="Group 1044">
              <a:extLst>
                <a:ext uri="{FF2B5EF4-FFF2-40B4-BE49-F238E27FC236}">
                  <a16:creationId xmlns:a16="http://schemas.microsoft.com/office/drawing/2014/main" id="{AF358494-88DB-E513-5CE4-0463829C9D97}"/>
                </a:ext>
              </a:extLst>
            </p:cNvPr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19327" cy="219327"/>
            </a:xfrm>
          </p:grpSpPr>
          <p:sp>
            <p:nvSpPr>
              <p:cNvPr id="1045" name="Freeform 1045">
                <a:extLst>
                  <a:ext uri="{FF2B5EF4-FFF2-40B4-BE49-F238E27FC236}">
                    <a16:creationId xmlns:a16="http://schemas.microsoft.com/office/drawing/2014/main" id="{CE203F5D-3985-0D06-1F9F-C55561A060F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TextBox 1046">
                <a:extLst>
                  <a:ext uri="{FF2B5EF4-FFF2-40B4-BE49-F238E27FC236}">
                    <a16:creationId xmlns:a16="http://schemas.microsoft.com/office/drawing/2014/main" id="{7B274FB2-863B-B038-BC93-CC2533FC7A7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7" name="Group 1047">
              <a:extLst>
                <a:ext uri="{FF2B5EF4-FFF2-40B4-BE49-F238E27FC236}">
                  <a16:creationId xmlns:a16="http://schemas.microsoft.com/office/drawing/2014/main" id="{ABF7E34B-463A-D1FC-1915-E5687614760E}"/>
                </a:ext>
              </a:extLst>
            </p:cNvPr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37406" cy="237406"/>
            </a:xfrm>
          </p:grpSpPr>
          <p:sp>
            <p:nvSpPr>
              <p:cNvPr id="1048" name="Freeform 1048">
                <a:extLst>
                  <a:ext uri="{FF2B5EF4-FFF2-40B4-BE49-F238E27FC236}">
                    <a16:creationId xmlns:a16="http://schemas.microsoft.com/office/drawing/2014/main" id="{A9B547BD-AA6B-8CC2-7BBA-102D70A02A7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TextBox 1049">
                <a:extLst>
                  <a:ext uri="{FF2B5EF4-FFF2-40B4-BE49-F238E27FC236}">
                    <a16:creationId xmlns:a16="http://schemas.microsoft.com/office/drawing/2014/main" id="{35149382-B7C1-3218-9C1E-780F81561E0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0" name="Group 1050">
              <a:extLst>
                <a:ext uri="{FF2B5EF4-FFF2-40B4-BE49-F238E27FC236}">
                  <a16:creationId xmlns:a16="http://schemas.microsoft.com/office/drawing/2014/main" id="{519AC86E-DC0C-CD9D-219B-6A34266C7AC7}"/>
                </a:ext>
              </a:extLst>
            </p:cNvPr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19327" cy="219327"/>
            </a:xfrm>
          </p:grpSpPr>
          <p:sp>
            <p:nvSpPr>
              <p:cNvPr id="1051" name="Freeform 1051">
                <a:extLst>
                  <a:ext uri="{FF2B5EF4-FFF2-40B4-BE49-F238E27FC236}">
                    <a16:creationId xmlns:a16="http://schemas.microsoft.com/office/drawing/2014/main" id="{911482D9-2DC4-FE1E-CB2A-EE15B6F6D0B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TextBox 1052">
                <a:extLst>
                  <a:ext uri="{FF2B5EF4-FFF2-40B4-BE49-F238E27FC236}">
                    <a16:creationId xmlns:a16="http://schemas.microsoft.com/office/drawing/2014/main" id="{E910279B-4520-59B4-EC39-627CFE4DB63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3" name="Group 1053">
              <a:extLst>
                <a:ext uri="{FF2B5EF4-FFF2-40B4-BE49-F238E27FC236}">
                  <a16:creationId xmlns:a16="http://schemas.microsoft.com/office/drawing/2014/main" id="{42CBFFAB-E9FF-B85D-C824-BB5580E31285}"/>
                </a:ext>
              </a:extLst>
            </p:cNvPr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37406" cy="237406"/>
            </a:xfrm>
          </p:grpSpPr>
          <p:sp>
            <p:nvSpPr>
              <p:cNvPr id="1054" name="Freeform 1054">
                <a:extLst>
                  <a:ext uri="{FF2B5EF4-FFF2-40B4-BE49-F238E27FC236}">
                    <a16:creationId xmlns:a16="http://schemas.microsoft.com/office/drawing/2014/main" id="{AFEFE212-F3F1-16AA-2580-63E39B87E30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TextBox 1055">
                <a:extLst>
                  <a:ext uri="{FF2B5EF4-FFF2-40B4-BE49-F238E27FC236}">
                    <a16:creationId xmlns:a16="http://schemas.microsoft.com/office/drawing/2014/main" id="{3D110363-98EA-88AD-0013-C459154186B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6" name="Group 1056">
              <a:extLst>
                <a:ext uri="{FF2B5EF4-FFF2-40B4-BE49-F238E27FC236}">
                  <a16:creationId xmlns:a16="http://schemas.microsoft.com/office/drawing/2014/main" id="{74C5A5E4-44F2-69FC-6169-5C8F1751D534}"/>
                </a:ext>
              </a:extLst>
            </p:cNvPr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19327" cy="219327"/>
            </a:xfrm>
          </p:grpSpPr>
          <p:sp>
            <p:nvSpPr>
              <p:cNvPr id="1057" name="Freeform 1057">
                <a:extLst>
                  <a:ext uri="{FF2B5EF4-FFF2-40B4-BE49-F238E27FC236}">
                    <a16:creationId xmlns:a16="http://schemas.microsoft.com/office/drawing/2014/main" id="{E669180A-1844-7212-9DF5-7B2905F4EB2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TextBox 1058">
                <a:extLst>
                  <a:ext uri="{FF2B5EF4-FFF2-40B4-BE49-F238E27FC236}">
                    <a16:creationId xmlns:a16="http://schemas.microsoft.com/office/drawing/2014/main" id="{1D619D89-96F3-1013-81DA-F88FD51A6AF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9" name="Group 1059">
              <a:extLst>
                <a:ext uri="{FF2B5EF4-FFF2-40B4-BE49-F238E27FC236}">
                  <a16:creationId xmlns:a16="http://schemas.microsoft.com/office/drawing/2014/main" id="{2AACEF5F-6E20-953F-7C00-954A80AF4C15}"/>
                </a:ext>
              </a:extLst>
            </p:cNvPr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37406" cy="237406"/>
            </a:xfrm>
          </p:grpSpPr>
          <p:sp>
            <p:nvSpPr>
              <p:cNvPr id="1060" name="Freeform 1060">
                <a:extLst>
                  <a:ext uri="{FF2B5EF4-FFF2-40B4-BE49-F238E27FC236}">
                    <a16:creationId xmlns:a16="http://schemas.microsoft.com/office/drawing/2014/main" id="{A266C70C-F48E-3392-45E6-CDDC74C7C82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TextBox 1061">
                <a:extLst>
                  <a:ext uri="{FF2B5EF4-FFF2-40B4-BE49-F238E27FC236}">
                    <a16:creationId xmlns:a16="http://schemas.microsoft.com/office/drawing/2014/main" id="{3B38DC54-C203-C19D-4E23-57BCA4AD72E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2" name="Group 1062">
              <a:extLst>
                <a:ext uri="{FF2B5EF4-FFF2-40B4-BE49-F238E27FC236}">
                  <a16:creationId xmlns:a16="http://schemas.microsoft.com/office/drawing/2014/main" id="{0BB12EB6-D697-17EB-2F3C-D3AF88219D36}"/>
                </a:ext>
              </a:extLst>
            </p:cNvPr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19327" cy="219327"/>
            </a:xfrm>
          </p:grpSpPr>
          <p:sp>
            <p:nvSpPr>
              <p:cNvPr id="1063" name="Freeform 1063">
                <a:extLst>
                  <a:ext uri="{FF2B5EF4-FFF2-40B4-BE49-F238E27FC236}">
                    <a16:creationId xmlns:a16="http://schemas.microsoft.com/office/drawing/2014/main" id="{28D6A7D4-23CE-8920-3168-98DF4244FDD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TextBox 1064">
                <a:extLst>
                  <a:ext uri="{FF2B5EF4-FFF2-40B4-BE49-F238E27FC236}">
                    <a16:creationId xmlns:a16="http://schemas.microsoft.com/office/drawing/2014/main" id="{A42113F7-BBFB-FDEA-D71D-B27BB9BC5F8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5" name="Group 1065">
              <a:extLst>
                <a:ext uri="{FF2B5EF4-FFF2-40B4-BE49-F238E27FC236}">
                  <a16:creationId xmlns:a16="http://schemas.microsoft.com/office/drawing/2014/main" id="{6030DE15-4D58-923D-51EE-C93DBD415D9B}"/>
                </a:ext>
              </a:extLst>
            </p:cNvPr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37406" cy="237406"/>
            </a:xfrm>
          </p:grpSpPr>
          <p:sp>
            <p:nvSpPr>
              <p:cNvPr id="1066" name="Freeform 1066">
                <a:extLst>
                  <a:ext uri="{FF2B5EF4-FFF2-40B4-BE49-F238E27FC236}">
                    <a16:creationId xmlns:a16="http://schemas.microsoft.com/office/drawing/2014/main" id="{85AC57F7-F305-914C-79F3-4BFFCC2EE27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TextBox 1067">
                <a:extLst>
                  <a:ext uri="{FF2B5EF4-FFF2-40B4-BE49-F238E27FC236}">
                    <a16:creationId xmlns:a16="http://schemas.microsoft.com/office/drawing/2014/main" id="{34A44D19-F3CD-B91A-AA2E-16059F04FB6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8" name="Group 1068">
              <a:extLst>
                <a:ext uri="{FF2B5EF4-FFF2-40B4-BE49-F238E27FC236}">
                  <a16:creationId xmlns:a16="http://schemas.microsoft.com/office/drawing/2014/main" id="{ECE447ED-B641-18D4-726F-CAAC165CA094}"/>
                </a:ext>
              </a:extLst>
            </p:cNvPr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19327" cy="219327"/>
            </a:xfrm>
          </p:grpSpPr>
          <p:sp>
            <p:nvSpPr>
              <p:cNvPr id="1069" name="Freeform 1069">
                <a:extLst>
                  <a:ext uri="{FF2B5EF4-FFF2-40B4-BE49-F238E27FC236}">
                    <a16:creationId xmlns:a16="http://schemas.microsoft.com/office/drawing/2014/main" id="{10129E13-FE00-6353-432F-35B0C1C70CB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TextBox 1070">
                <a:extLst>
                  <a:ext uri="{FF2B5EF4-FFF2-40B4-BE49-F238E27FC236}">
                    <a16:creationId xmlns:a16="http://schemas.microsoft.com/office/drawing/2014/main" id="{D1462BCC-E24D-90E2-6FF2-BE4D209FA48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1" name="Group 1071">
              <a:extLst>
                <a:ext uri="{FF2B5EF4-FFF2-40B4-BE49-F238E27FC236}">
                  <a16:creationId xmlns:a16="http://schemas.microsoft.com/office/drawing/2014/main" id="{EBFBDF13-81AF-DB6A-1FC9-E597E0CBC522}"/>
                </a:ext>
              </a:extLst>
            </p:cNvPr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37406" cy="237406"/>
            </a:xfrm>
          </p:grpSpPr>
          <p:sp>
            <p:nvSpPr>
              <p:cNvPr id="1072" name="Freeform 1072">
                <a:extLst>
                  <a:ext uri="{FF2B5EF4-FFF2-40B4-BE49-F238E27FC236}">
                    <a16:creationId xmlns:a16="http://schemas.microsoft.com/office/drawing/2014/main" id="{078BC458-535D-B201-7C2B-942CAE0F269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TextBox 1073">
                <a:extLst>
                  <a:ext uri="{FF2B5EF4-FFF2-40B4-BE49-F238E27FC236}">
                    <a16:creationId xmlns:a16="http://schemas.microsoft.com/office/drawing/2014/main" id="{E03C3D6A-0B32-C12F-6CC3-7B9693D7FD1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4" name="Group 1074">
              <a:extLst>
                <a:ext uri="{FF2B5EF4-FFF2-40B4-BE49-F238E27FC236}">
                  <a16:creationId xmlns:a16="http://schemas.microsoft.com/office/drawing/2014/main" id="{8777ADDC-F084-2386-D983-BB34C09E9EBB}"/>
                </a:ext>
              </a:extLst>
            </p:cNvPr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19327" cy="219327"/>
            </a:xfrm>
          </p:grpSpPr>
          <p:sp>
            <p:nvSpPr>
              <p:cNvPr id="1075" name="Freeform 1075">
                <a:extLst>
                  <a:ext uri="{FF2B5EF4-FFF2-40B4-BE49-F238E27FC236}">
                    <a16:creationId xmlns:a16="http://schemas.microsoft.com/office/drawing/2014/main" id="{85B8274C-65BA-1D0C-5587-97BE6B784B5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TextBox 1076">
                <a:extLst>
                  <a:ext uri="{FF2B5EF4-FFF2-40B4-BE49-F238E27FC236}">
                    <a16:creationId xmlns:a16="http://schemas.microsoft.com/office/drawing/2014/main" id="{C9C5C6BD-684C-A34B-F62D-99375E5A144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7" name="Group 1077">
              <a:extLst>
                <a:ext uri="{FF2B5EF4-FFF2-40B4-BE49-F238E27FC236}">
                  <a16:creationId xmlns:a16="http://schemas.microsoft.com/office/drawing/2014/main" id="{26956D39-539A-4FFF-314F-702E5E6E6981}"/>
                </a:ext>
              </a:extLst>
            </p:cNvPr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37406" cy="237406"/>
            </a:xfrm>
          </p:grpSpPr>
          <p:sp>
            <p:nvSpPr>
              <p:cNvPr id="1078" name="Freeform 1078">
                <a:extLst>
                  <a:ext uri="{FF2B5EF4-FFF2-40B4-BE49-F238E27FC236}">
                    <a16:creationId xmlns:a16="http://schemas.microsoft.com/office/drawing/2014/main" id="{A7FE264C-B165-DB5F-1D4C-18B9D868B44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TextBox 1079">
                <a:extLst>
                  <a:ext uri="{FF2B5EF4-FFF2-40B4-BE49-F238E27FC236}">
                    <a16:creationId xmlns:a16="http://schemas.microsoft.com/office/drawing/2014/main" id="{B48C21C9-3C3F-8993-9E3D-1BB3A9B80B3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0" name="Group 1080">
              <a:extLst>
                <a:ext uri="{FF2B5EF4-FFF2-40B4-BE49-F238E27FC236}">
                  <a16:creationId xmlns:a16="http://schemas.microsoft.com/office/drawing/2014/main" id="{6A713BCA-23FD-2470-29E4-C309659631F7}"/>
                </a:ext>
              </a:extLst>
            </p:cNvPr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19327" cy="219327"/>
            </a:xfrm>
          </p:grpSpPr>
          <p:sp>
            <p:nvSpPr>
              <p:cNvPr id="1081" name="Freeform 1081">
                <a:extLst>
                  <a:ext uri="{FF2B5EF4-FFF2-40B4-BE49-F238E27FC236}">
                    <a16:creationId xmlns:a16="http://schemas.microsoft.com/office/drawing/2014/main" id="{556569D2-B96F-44A3-1504-39CF260BBC4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TextBox 1082">
                <a:extLst>
                  <a:ext uri="{FF2B5EF4-FFF2-40B4-BE49-F238E27FC236}">
                    <a16:creationId xmlns:a16="http://schemas.microsoft.com/office/drawing/2014/main" id="{CA5525CC-04CF-66AF-8D2C-088F54BB18D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3" name="Group 1083">
              <a:extLst>
                <a:ext uri="{FF2B5EF4-FFF2-40B4-BE49-F238E27FC236}">
                  <a16:creationId xmlns:a16="http://schemas.microsoft.com/office/drawing/2014/main" id="{32C3F25D-E172-F805-4292-9D2F2D37C461}"/>
                </a:ext>
              </a:extLst>
            </p:cNvPr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37406" cy="237406"/>
            </a:xfrm>
          </p:grpSpPr>
          <p:sp>
            <p:nvSpPr>
              <p:cNvPr id="1084" name="Freeform 1084">
                <a:extLst>
                  <a:ext uri="{FF2B5EF4-FFF2-40B4-BE49-F238E27FC236}">
                    <a16:creationId xmlns:a16="http://schemas.microsoft.com/office/drawing/2014/main" id="{1B8342E2-3238-325D-4CD7-FAB589120B3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" name="TextBox 1085">
                <a:extLst>
                  <a:ext uri="{FF2B5EF4-FFF2-40B4-BE49-F238E27FC236}">
                    <a16:creationId xmlns:a16="http://schemas.microsoft.com/office/drawing/2014/main" id="{B324C812-B4EF-01E4-19AB-0D6A5034C66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6" name="Group 1086">
              <a:extLst>
                <a:ext uri="{FF2B5EF4-FFF2-40B4-BE49-F238E27FC236}">
                  <a16:creationId xmlns:a16="http://schemas.microsoft.com/office/drawing/2014/main" id="{491B2168-78A8-FDDC-685F-2E8F3F19C551}"/>
                </a:ext>
              </a:extLst>
            </p:cNvPr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19327" cy="219327"/>
            </a:xfrm>
          </p:grpSpPr>
          <p:sp>
            <p:nvSpPr>
              <p:cNvPr id="1087" name="Freeform 1087">
                <a:extLst>
                  <a:ext uri="{FF2B5EF4-FFF2-40B4-BE49-F238E27FC236}">
                    <a16:creationId xmlns:a16="http://schemas.microsoft.com/office/drawing/2014/main" id="{F1012872-1ADD-0F12-AB94-BF0D84D1840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8" name="TextBox 1088">
                <a:extLst>
                  <a:ext uri="{FF2B5EF4-FFF2-40B4-BE49-F238E27FC236}">
                    <a16:creationId xmlns:a16="http://schemas.microsoft.com/office/drawing/2014/main" id="{1C0E2B59-F794-FA03-18FF-426E39C9B7D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9" name="Group 1089">
              <a:extLst>
                <a:ext uri="{FF2B5EF4-FFF2-40B4-BE49-F238E27FC236}">
                  <a16:creationId xmlns:a16="http://schemas.microsoft.com/office/drawing/2014/main" id="{0DEF310E-2BDC-080D-1252-3BE20D80E8EE}"/>
                </a:ext>
              </a:extLst>
            </p:cNvPr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37406" cy="237406"/>
            </a:xfrm>
          </p:grpSpPr>
          <p:sp>
            <p:nvSpPr>
              <p:cNvPr id="1090" name="Freeform 1090">
                <a:extLst>
                  <a:ext uri="{FF2B5EF4-FFF2-40B4-BE49-F238E27FC236}">
                    <a16:creationId xmlns:a16="http://schemas.microsoft.com/office/drawing/2014/main" id="{85246324-B858-BF74-0951-877EB6163D6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TextBox 1091">
                <a:extLst>
                  <a:ext uri="{FF2B5EF4-FFF2-40B4-BE49-F238E27FC236}">
                    <a16:creationId xmlns:a16="http://schemas.microsoft.com/office/drawing/2014/main" id="{702953FD-4A53-F762-3B0B-436E2108B90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2" name="Group 1092">
              <a:extLst>
                <a:ext uri="{FF2B5EF4-FFF2-40B4-BE49-F238E27FC236}">
                  <a16:creationId xmlns:a16="http://schemas.microsoft.com/office/drawing/2014/main" id="{C75F8983-C95D-6940-73DE-51EFA4FB5A65}"/>
                </a:ext>
              </a:extLst>
            </p:cNvPr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19327" cy="219327"/>
            </a:xfrm>
          </p:grpSpPr>
          <p:sp>
            <p:nvSpPr>
              <p:cNvPr id="1093" name="Freeform 1093">
                <a:extLst>
                  <a:ext uri="{FF2B5EF4-FFF2-40B4-BE49-F238E27FC236}">
                    <a16:creationId xmlns:a16="http://schemas.microsoft.com/office/drawing/2014/main" id="{5F10CA8C-6758-1688-4D0B-960FE760ADF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TextBox 1094">
                <a:extLst>
                  <a:ext uri="{FF2B5EF4-FFF2-40B4-BE49-F238E27FC236}">
                    <a16:creationId xmlns:a16="http://schemas.microsoft.com/office/drawing/2014/main" id="{CEA9ECC5-3426-D775-062D-AE3CFA27ED7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5" name="Group 1095">
              <a:extLst>
                <a:ext uri="{FF2B5EF4-FFF2-40B4-BE49-F238E27FC236}">
                  <a16:creationId xmlns:a16="http://schemas.microsoft.com/office/drawing/2014/main" id="{74CF471D-3E6A-F67A-DCBC-D69D49F8B18C}"/>
                </a:ext>
              </a:extLst>
            </p:cNvPr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37406" cy="237406"/>
            </a:xfrm>
          </p:grpSpPr>
          <p:sp>
            <p:nvSpPr>
              <p:cNvPr id="1096" name="Freeform 1096">
                <a:extLst>
                  <a:ext uri="{FF2B5EF4-FFF2-40B4-BE49-F238E27FC236}">
                    <a16:creationId xmlns:a16="http://schemas.microsoft.com/office/drawing/2014/main" id="{C21DD10A-C175-772E-3837-A7D46ACA04C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7" name="TextBox 1097">
                <a:extLst>
                  <a:ext uri="{FF2B5EF4-FFF2-40B4-BE49-F238E27FC236}">
                    <a16:creationId xmlns:a16="http://schemas.microsoft.com/office/drawing/2014/main" id="{0F0C5B4A-1022-7DC9-5ADD-F7D7A732551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8" name="Group 1098">
              <a:extLst>
                <a:ext uri="{FF2B5EF4-FFF2-40B4-BE49-F238E27FC236}">
                  <a16:creationId xmlns:a16="http://schemas.microsoft.com/office/drawing/2014/main" id="{BD1CA9CF-43F5-81F2-2062-FCDC15612848}"/>
                </a:ext>
              </a:extLst>
            </p:cNvPr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19327" cy="219327"/>
            </a:xfrm>
          </p:grpSpPr>
          <p:sp>
            <p:nvSpPr>
              <p:cNvPr id="1099" name="Freeform 1099">
                <a:extLst>
                  <a:ext uri="{FF2B5EF4-FFF2-40B4-BE49-F238E27FC236}">
                    <a16:creationId xmlns:a16="http://schemas.microsoft.com/office/drawing/2014/main" id="{E420527F-BDC1-34EE-FD4F-048A91B5E6D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0" name="TextBox 1100">
                <a:extLst>
                  <a:ext uri="{FF2B5EF4-FFF2-40B4-BE49-F238E27FC236}">
                    <a16:creationId xmlns:a16="http://schemas.microsoft.com/office/drawing/2014/main" id="{B363325C-8D99-CCCD-1142-FBC2D77D76F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1" name="Group 1101">
              <a:extLst>
                <a:ext uri="{FF2B5EF4-FFF2-40B4-BE49-F238E27FC236}">
                  <a16:creationId xmlns:a16="http://schemas.microsoft.com/office/drawing/2014/main" id="{89009C97-A923-0F6F-CE39-86E37353ABC9}"/>
                </a:ext>
              </a:extLst>
            </p:cNvPr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37406" cy="237406"/>
            </a:xfrm>
          </p:grpSpPr>
          <p:sp>
            <p:nvSpPr>
              <p:cNvPr id="1102" name="Freeform 1102">
                <a:extLst>
                  <a:ext uri="{FF2B5EF4-FFF2-40B4-BE49-F238E27FC236}">
                    <a16:creationId xmlns:a16="http://schemas.microsoft.com/office/drawing/2014/main" id="{5066D77B-2C7B-21FD-EFAE-91C9691898F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3" name="TextBox 1103">
                <a:extLst>
                  <a:ext uri="{FF2B5EF4-FFF2-40B4-BE49-F238E27FC236}">
                    <a16:creationId xmlns:a16="http://schemas.microsoft.com/office/drawing/2014/main" id="{B4BBBF9F-C578-1293-BBB8-0FE4502AD00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4" name="Group 1104">
              <a:extLst>
                <a:ext uri="{FF2B5EF4-FFF2-40B4-BE49-F238E27FC236}">
                  <a16:creationId xmlns:a16="http://schemas.microsoft.com/office/drawing/2014/main" id="{1ECE1414-8C46-E267-6C39-91415E04DC42}"/>
                </a:ext>
              </a:extLst>
            </p:cNvPr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19327" cy="219327"/>
            </a:xfrm>
          </p:grpSpPr>
          <p:sp>
            <p:nvSpPr>
              <p:cNvPr id="1105" name="Freeform 1105">
                <a:extLst>
                  <a:ext uri="{FF2B5EF4-FFF2-40B4-BE49-F238E27FC236}">
                    <a16:creationId xmlns:a16="http://schemas.microsoft.com/office/drawing/2014/main" id="{3597E1B7-1971-0480-A5B2-1CE5AF57EC6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" name="TextBox 1106">
                <a:extLst>
                  <a:ext uri="{FF2B5EF4-FFF2-40B4-BE49-F238E27FC236}">
                    <a16:creationId xmlns:a16="http://schemas.microsoft.com/office/drawing/2014/main" id="{FDAE944E-D31E-DE94-FE1A-6868142EC5E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7" name="Group 1107">
              <a:extLst>
                <a:ext uri="{FF2B5EF4-FFF2-40B4-BE49-F238E27FC236}">
                  <a16:creationId xmlns:a16="http://schemas.microsoft.com/office/drawing/2014/main" id="{3846B9F5-B295-BBB8-F5C1-4E7B06406662}"/>
                </a:ext>
              </a:extLst>
            </p:cNvPr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37406" cy="237406"/>
            </a:xfrm>
          </p:grpSpPr>
          <p:sp>
            <p:nvSpPr>
              <p:cNvPr id="1108" name="Freeform 1108">
                <a:extLst>
                  <a:ext uri="{FF2B5EF4-FFF2-40B4-BE49-F238E27FC236}">
                    <a16:creationId xmlns:a16="http://schemas.microsoft.com/office/drawing/2014/main" id="{FDFD923B-2830-B910-2B12-6CA0E20CE96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9" name="TextBox 1109">
                <a:extLst>
                  <a:ext uri="{FF2B5EF4-FFF2-40B4-BE49-F238E27FC236}">
                    <a16:creationId xmlns:a16="http://schemas.microsoft.com/office/drawing/2014/main" id="{CE9430C6-C223-BE6C-A3B3-AD25E69C09F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0" name="Group 1110">
              <a:extLst>
                <a:ext uri="{FF2B5EF4-FFF2-40B4-BE49-F238E27FC236}">
                  <a16:creationId xmlns:a16="http://schemas.microsoft.com/office/drawing/2014/main" id="{C052BAB1-3A3F-3A1E-551E-0F1877A34C77}"/>
                </a:ext>
              </a:extLst>
            </p:cNvPr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19327" cy="219327"/>
            </a:xfrm>
          </p:grpSpPr>
          <p:sp>
            <p:nvSpPr>
              <p:cNvPr id="1111" name="Freeform 1111">
                <a:extLst>
                  <a:ext uri="{FF2B5EF4-FFF2-40B4-BE49-F238E27FC236}">
                    <a16:creationId xmlns:a16="http://schemas.microsoft.com/office/drawing/2014/main" id="{1E6E551A-43D3-A5CC-CF5D-82DDAB010E2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2" name="TextBox 1112">
                <a:extLst>
                  <a:ext uri="{FF2B5EF4-FFF2-40B4-BE49-F238E27FC236}">
                    <a16:creationId xmlns:a16="http://schemas.microsoft.com/office/drawing/2014/main" id="{9A330C5C-5FA8-DB55-CED5-CFD7FB7588E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3" name="Group 1113">
              <a:extLst>
                <a:ext uri="{FF2B5EF4-FFF2-40B4-BE49-F238E27FC236}">
                  <a16:creationId xmlns:a16="http://schemas.microsoft.com/office/drawing/2014/main" id="{03BB4FA1-FDAA-E8E2-EF76-7DB7B5E27CD5}"/>
                </a:ext>
              </a:extLst>
            </p:cNvPr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37406" cy="237406"/>
            </a:xfrm>
          </p:grpSpPr>
          <p:sp>
            <p:nvSpPr>
              <p:cNvPr id="1114" name="Freeform 1114">
                <a:extLst>
                  <a:ext uri="{FF2B5EF4-FFF2-40B4-BE49-F238E27FC236}">
                    <a16:creationId xmlns:a16="http://schemas.microsoft.com/office/drawing/2014/main" id="{CEB5EF29-3F1D-8614-AD1E-7EDD41BA3EB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5" name="TextBox 1115">
                <a:extLst>
                  <a:ext uri="{FF2B5EF4-FFF2-40B4-BE49-F238E27FC236}">
                    <a16:creationId xmlns:a16="http://schemas.microsoft.com/office/drawing/2014/main" id="{FAF4EDC9-2F52-923C-8BEB-A9C0ED1B460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6" name="Group 1116">
              <a:extLst>
                <a:ext uri="{FF2B5EF4-FFF2-40B4-BE49-F238E27FC236}">
                  <a16:creationId xmlns:a16="http://schemas.microsoft.com/office/drawing/2014/main" id="{0BEE0CEB-5A31-F494-86F0-526FC6FAC989}"/>
                </a:ext>
              </a:extLst>
            </p:cNvPr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19327" cy="219327"/>
            </a:xfrm>
          </p:grpSpPr>
          <p:sp>
            <p:nvSpPr>
              <p:cNvPr id="1117" name="Freeform 1117">
                <a:extLst>
                  <a:ext uri="{FF2B5EF4-FFF2-40B4-BE49-F238E27FC236}">
                    <a16:creationId xmlns:a16="http://schemas.microsoft.com/office/drawing/2014/main" id="{5E6A2224-4B8C-CE41-996D-7CF1B9C5DD8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8" name="TextBox 1118">
                <a:extLst>
                  <a:ext uri="{FF2B5EF4-FFF2-40B4-BE49-F238E27FC236}">
                    <a16:creationId xmlns:a16="http://schemas.microsoft.com/office/drawing/2014/main" id="{C78D5E73-3850-64B9-D438-E2D11EA1F4B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9" name="Group 1119">
              <a:extLst>
                <a:ext uri="{FF2B5EF4-FFF2-40B4-BE49-F238E27FC236}">
                  <a16:creationId xmlns:a16="http://schemas.microsoft.com/office/drawing/2014/main" id="{6099A2AB-D7D8-3E98-A008-ED8F09A4C3F3}"/>
                </a:ext>
              </a:extLst>
            </p:cNvPr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37406" cy="237406"/>
            </a:xfrm>
          </p:grpSpPr>
          <p:sp>
            <p:nvSpPr>
              <p:cNvPr id="1120" name="Freeform 1120">
                <a:extLst>
                  <a:ext uri="{FF2B5EF4-FFF2-40B4-BE49-F238E27FC236}">
                    <a16:creationId xmlns:a16="http://schemas.microsoft.com/office/drawing/2014/main" id="{08DB312F-13E6-7F39-C6D0-DE4A35624F7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1" name="TextBox 1121">
                <a:extLst>
                  <a:ext uri="{FF2B5EF4-FFF2-40B4-BE49-F238E27FC236}">
                    <a16:creationId xmlns:a16="http://schemas.microsoft.com/office/drawing/2014/main" id="{C163E2F2-C6C2-E03F-C3CF-4C48F6415EB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2" name="Group 1122">
              <a:extLst>
                <a:ext uri="{FF2B5EF4-FFF2-40B4-BE49-F238E27FC236}">
                  <a16:creationId xmlns:a16="http://schemas.microsoft.com/office/drawing/2014/main" id="{32C90356-A27A-3D85-9417-0B9DA3FF36DF}"/>
                </a:ext>
              </a:extLst>
            </p:cNvPr>
            <p:cNvGrpSpPr/>
            <p:nvPr/>
          </p:nvGrpSpPr>
          <p:grpSpPr>
            <a:xfrm>
              <a:off x="579283" y="343263"/>
              <a:ext cx="17169" cy="17169"/>
              <a:chOff x="0" y="0"/>
              <a:chExt cx="219327" cy="219327"/>
            </a:xfrm>
          </p:grpSpPr>
          <p:sp>
            <p:nvSpPr>
              <p:cNvPr id="1123" name="Freeform 1123">
                <a:extLst>
                  <a:ext uri="{FF2B5EF4-FFF2-40B4-BE49-F238E27FC236}">
                    <a16:creationId xmlns:a16="http://schemas.microsoft.com/office/drawing/2014/main" id="{EC7800C9-6E12-B72A-9EB6-14A71AE849A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4" name="TextBox 1124">
                <a:extLst>
                  <a:ext uri="{FF2B5EF4-FFF2-40B4-BE49-F238E27FC236}">
                    <a16:creationId xmlns:a16="http://schemas.microsoft.com/office/drawing/2014/main" id="{A5239AEB-07BF-D96E-BB67-1F23F510AAE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5" name="Group 1125">
              <a:extLst>
                <a:ext uri="{FF2B5EF4-FFF2-40B4-BE49-F238E27FC236}">
                  <a16:creationId xmlns:a16="http://schemas.microsoft.com/office/drawing/2014/main" id="{646B0A1E-0786-CE32-E912-F337F4A4693D}"/>
                </a:ext>
              </a:extLst>
            </p:cNvPr>
            <p:cNvGrpSpPr/>
            <p:nvPr/>
          </p:nvGrpSpPr>
          <p:grpSpPr>
            <a:xfrm>
              <a:off x="579283" y="343263"/>
              <a:ext cx="17169" cy="17169"/>
              <a:chOff x="0" y="0"/>
              <a:chExt cx="237406" cy="237406"/>
            </a:xfrm>
          </p:grpSpPr>
          <p:sp>
            <p:nvSpPr>
              <p:cNvPr id="1126" name="Freeform 1126">
                <a:extLst>
                  <a:ext uri="{FF2B5EF4-FFF2-40B4-BE49-F238E27FC236}">
                    <a16:creationId xmlns:a16="http://schemas.microsoft.com/office/drawing/2014/main" id="{020F5E57-71E1-4E61-7545-0B6CC24BAEC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" name="TextBox 1127">
                <a:extLst>
                  <a:ext uri="{FF2B5EF4-FFF2-40B4-BE49-F238E27FC236}">
                    <a16:creationId xmlns:a16="http://schemas.microsoft.com/office/drawing/2014/main" id="{28D6E673-C2DC-511A-CE1E-EB07B25CD91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8" name="Group 1128">
              <a:extLst>
                <a:ext uri="{FF2B5EF4-FFF2-40B4-BE49-F238E27FC236}">
                  <a16:creationId xmlns:a16="http://schemas.microsoft.com/office/drawing/2014/main" id="{BEF0C2E6-644B-F161-EABD-154B054AE047}"/>
                </a:ext>
              </a:extLst>
            </p:cNvPr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19327" cy="219327"/>
            </a:xfrm>
          </p:grpSpPr>
          <p:sp>
            <p:nvSpPr>
              <p:cNvPr id="1129" name="Freeform 1129">
                <a:extLst>
                  <a:ext uri="{FF2B5EF4-FFF2-40B4-BE49-F238E27FC236}">
                    <a16:creationId xmlns:a16="http://schemas.microsoft.com/office/drawing/2014/main" id="{F271BD88-3C16-B7F4-6F24-B805B6544B2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" name="TextBox 1130">
                <a:extLst>
                  <a:ext uri="{FF2B5EF4-FFF2-40B4-BE49-F238E27FC236}">
                    <a16:creationId xmlns:a16="http://schemas.microsoft.com/office/drawing/2014/main" id="{86EF950F-7C57-4158-88F2-3C0598BE58C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1" name="Group 1131">
              <a:extLst>
                <a:ext uri="{FF2B5EF4-FFF2-40B4-BE49-F238E27FC236}">
                  <a16:creationId xmlns:a16="http://schemas.microsoft.com/office/drawing/2014/main" id="{BAA80FA6-2FB4-FDD4-F759-B9B4AFE40051}"/>
                </a:ext>
              </a:extLst>
            </p:cNvPr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37406" cy="237406"/>
            </a:xfrm>
          </p:grpSpPr>
          <p:sp>
            <p:nvSpPr>
              <p:cNvPr id="1132" name="Freeform 1132">
                <a:extLst>
                  <a:ext uri="{FF2B5EF4-FFF2-40B4-BE49-F238E27FC236}">
                    <a16:creationId xmlns:a16="http://schemas.microsoft.com/office/drawing/2014/main" id="{625A8C38-00E5-4474-9009-76A6624B1F1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" name="TextBox 1133">
                <a:extLst>
                  <a:ext uri="{FF2B5EF4-FFF2-40B4-BE49-F238E27FC236}">
                    <a16:creationId xmlns:a16="http://schemas.microsoft.com/office/drawing/2014/main" id="{3D2D850F-49D5-F234-68E6-2CD4CF74DC7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4" name="Group 1134">
              <a:extLst>
                <a:ext uri="{FF2B5EF4-FFF2-40B4-BE49-F238E27FC236}">
                  <a16:creationId xmlns:a16="http://schemas.microsoft.com/office/drawing/2014/main" id="{7834740D-E32E-2D1D-F824-86BC97BB9C61}"/>
                </a:ext>
              </a:extLst>
            </p:cNvPr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19327" cy="219327"/>
            </a:xfrm>
          </p:grpSpPr>
          <p:sp>
            <p:nvSpPr>
              <p:cNvPr id="1135" name="Freeform 1135">
                <a:extLst>
                  <a:ext uri="{FF2B5EF4-FFF2-40B4-BE49-F238E27FC236}">
                    <a16:creationId xmlns:a16="http://schemas.microsoft.com/office/drawing/2014/main" id="{39C65800-DB73-C463-13C7-111A2297C6B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" name="TextBox 1136">
                <a:extLst>
                  <a:ext uri="{FF2B5EF4-FFF2-40B4-BE49-F238E27FC236}">
                    <a16:creationId xmlns:a16="http://schemas.microsoft.com/office/drawing/2014/main" id="{ADDD9A08-82F5-029C-A46B-E4BFBF35CCC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7" name="Group 1137">
              <a:extLst>
                <a:ext uri="{FF2B5EF4-FFF2-40B4-BE49-F238E27FC236}">
                  <a16:creationId xmlns:a16="http://schemas.microsoft.com/office/drawing/2014/main" id="{A04C92DE-8117-5169-47D8-E402B77C85FF}"/>
                </a:ext>
              </a:extLst>
            </p:cNvPr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37406" cy="237406"/>
            </a:xfrm>
          </p:grpSpPr>
          <p:sp>
            <p:nvSpPr>
              <p:cNvPr id="1138" name="Freeform 1138">
                <a:extLst>
                  <a:ext uri="{FF2B5EF4-FFF2-40B4-BE49-F238E27FC236}">
                    <a16:creationId xmlns:a16="http://schemas.microsoft.com/office/drawing/2014/main" id="{8CD40D9D-8564-7E92-82A8-D33931058EA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" name="TextBox 1139">
                <a:extLst>
                  <a:ext uri="{FF2B5EF4-FFF2-40B4-BE49-F238E27FC236}">
                    <a16:creationId xmlns:a16="http://schemas.microsoft.com/office/drawing/2014/main" id="{E5B31EE9-28C7-8021-F3B6-0F53E40E19C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0" name="Group 1140">
              <a:extLst>
                <a:ext uri="{FF2B5EF4-FFF2-40B4-BE49-F238E27FC236}">
                  <a16:creationId xmlns:a16="http://schemas.microsoft.com/office/drawing/2014/main" id="{0AE54CB0-A294-376B-3D4F-A6B1B4C44265}"/>
                </a:ext>
              </a:extLst>
            </p:cNvPr>
            <p:cNvGrpSpPr/>
            <p:nvPr/>
          </p:nvGrpSpPr>
          <p:grpSpPr>
            <a:xfrm>
              <a:off x="441856" y="390070"/>
              <a:ext cx="17169" cy="17169"/>
              <a:chOff x="0" y="0"/>
              <a:chExt cx="219327" cy="219327"/>
            </a:xfrm>
          </p:grpSpPr>
          <p:sp>
            <p:nvSpPr>
              <p:cNvPr id="1141" name="Freeform 1141">
                <a:extLst>
                  <a:ext uri="{FF2B5EF4-FFF2-40B4-BE49-F238E27FC236}">
                    <a16:creationId xmlns:a16="http://schemas.microsoft.com/office/drawing/2014/main" id="{FE4B1A61-B108-D111-0008-F13734723FD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" name="TextBox 1142">
                <a:extLst>
                  <a:ext uri="{FF2B5EF4-FFF2-40B4-BE49-F238E27FC236}">
                    <a16:creationId xmlns:a16="http://schemas.microsoft.com/office/drawing/2014/main" id="{0C65818E-7274-959D-1A9E-E082585781D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3" name="Group 1143">
              <a:extLst>
                <a:ext uri="{FF2B5EF4-FFF2-40B4-BE49-F238E27FC236}">
                  <a16:creationId xmlns:a16="http://schemas.microsoft.com/office/drawing/2014/main" id="{849966A3-BD46-9959-B492-4A9C713D6CCC}"/>
                </a:ext>
              </a:extLst>
            </p:cNvPr>
            <p:cNvGrpSpPr/>
            <p:nvPr/>
          </p:nvGrpSpPr>
          <p:grpSpPr>
            <a:xfrm>
              <a:off x="441856" y="390070"/>
              <a:ext cx="17169" cy="17169"/>
              <a:chOff x="0" y="0"/>
              <a:chExt cx="237406" cy="237406"/>
            </a:xfrm>
          </p:grpSpPr>
          <p:sp>
            <p:nvSpPr>
              <p:cNvPr id="1144" name="Freeform 1144">
                <a:extLst>
                  <a:ext uri="{FF2B5EF4-FFF2-40B4-BE49-F238E27FC236}">
                    <a16:creationId xmlns:a16="http://schemas.microsoft.com/office/drawing/2014/main" id="{3F65E941-E642-2065-A899-52AA109C5D8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" name="TextBox 1145">
                <a:extLst>
                  <a:ext uri="{FF2B5EF4-FFF2-40B4-BE49-F238E27FC236}">
                    <a16:creationId xmlns:a16="http://schemas.microsoft.com/office/drawing/2014/main" id="{77E26742-5BF6-D345-4EA3-5B7EF753FA3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6" name="Group 1146">
              <a:extLst>
                <a:ext uri="{FF2B5EF4-FFF2-40B4-BE49-F238E27FC236}">
                  <a16:creationId xmlns:a16="http://schemas.microsoft.com/office/drawing/2014/main" id="{1C4F211B-F0CE-7FD9-809F-EBFC1CA7FDF6}"/>
                </a:ext>
              </a:extLst>
            </p:cNvPr>
            <p:cNvGrpSpPr/>
            <p:nvPr/>
          </p:nvGrpSpPr>
          <p:grpSpPr>
            <a:xfrm>
              <a:off x="556054" y="404514"/>
              <a:ext cx="17169" cy="17169"/>
              <a:chOff x="0" y="0"/>
              <a:chExt cx="219327" cy="219327"/>
            </a:xfrm>
          </p:grpSpPr>
          <p:sp>
            <p:nvSpPr>
              <p:cNvPr id="1147" name="Freeform 1147">
                <a:extLst>
                  <a:ext uri="{FF2B5EF4-FFF2-40B4-BE49-F238E27FC236}">
                    <a16:creationId xmlns:a16="http://schemas.microsoft.com/office/drawing/2014/main" id="{9B627E7B-C9F7-854D-1289-97C517AA4C9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" name="TextBox 1148">
                <a:extLst>
                  <a:ext uri="{FF2B5EF4-FFF2-40B4-BE49-F238E27FC236}">
                    <a16:creationId xmlns:a16="http://schemas.microsoft.com/office/drawing/2014/main" id="{C1114DCB-D9D8-5ECB-C4D8-B261A5AB6D6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9" name="Group 1149">
              <a:extLst>
                <a:ext uri="{FF2B5EF4-FFF2-40B4-BE49-F238E27FC236}">
                  <a16:creationId xmlns:a16="http://schemas.microsoft.com/office/drawing/2014/main" id="{65CC754A-A6C1-1926-6472-FBD8D3740A64}"/>
                </a:ext>
              </a:extLst>
            </p:cNvPr>
            <p:cNvGrpSpPr/>
            <p:nvPr/>
          </p:nvGrpSpPr>
          <p:grpSpPr>
            <a:xfrm>
              <a:off x="556054" y="404514"/>
              <a:ext cx="17169" cy="17169"/>
              <a:chOff x="0" y="0"/>
              <a:chExt cx="237406" cy="237406"/>
            </a:xfrm>
          </p:grpSpPr>
          <p:sp>
            <p:nvSpPr>
              <p:cNvPr id="1150" name="Freeform 1150">
                <a:extLst>
                  <a:ext uri="{FF2B5EF4-FFF2-40B4-BE49-F238E27FC236}">
                    <a16:creationId xmlns:a16="http://schemas.microsoft.com/office/drawing/2014/main" id="{89DCD28F-D54C-76C9-2E49-3C9AB9FB67C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" name="TextBox 1151">
                <a:extLst>
                  <a:ext uri="{FF2B5EF4-FFF2-40B4-BE49-F238E27FC236}">
                    <a16:creationId xmlns:a16="http://schemas.microsoft.com/office/drawing/2014/main" id="{4AC9052C-6FFA-6239-B937-63CDDA63126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2" name="Group 1152">
              <a:extLst>
                <a:ext uri="{FF2B5EF4-FFF2-40B4-BE49-F238E27FC236}">
                  <a16:creationId xmlns:a16="http://schemas.microsoft.com/office/drawing/2014/main" id="{95A08771-9CB9-6306-2B2B-1FEA807DF633}"/>
                </a:ext>
              </a:extLst>
            </p:cNvPr>
            <p:cNvGrpSpPr/>
            <p:nvPr/>
          </p:nvGrpSpPr>
          <p:grpSpPr>
            <a:xfrm>
              <a:off x="516806" y="363758"/>
              <a:ext cx="9004" cy="9004"/>
              <a:chOff x="0" y="0"/>
              <a:chExt cx="219327" cy="219327"/>
            </a:xfrm>
          </p:grpSpPr>
          <p:sp>
            <p:nvSpPr>
              <p:cNvPr id="1153" name="Freeform 1153">
                <a:extLst>
                  <a:ext uri="{FF2B5EF4-FFF2-40B4-BE49-F238E27FC236}">
                    <a16:creationId xmlns:a16="http://schemas.microsoft.com/office/drawing/2014/main" id="{67A03F3E-04A9-7975-A7B3-AB52D36378F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" name="TextBox 1154">
                <a:extLst>
                  <a:ext uri="{FF2B5EF4-FFF2-40B4-BE49-F238E27FC236}">
                    <a16:creationId xmlns:a16="http://schemas.microsoft.com/office/drawing/2014/main" id="{D04F772E-82D3-B1B4-B9E5-BC660612831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5" name="Group 1155">
              <a:extLst>
                <a:ext uri="{FF2B5EF4-FFF2-40B4-BE49-F238E27FC236}">
                  <a16:creationId xmlns:a16="http://schemas.microsoft.com/office/drawing/2014/main" id="{D769CF48-1D8F-D3FB-B0D9-E53ACA79AB53}"/>
                </a:ext>
              </a:extLst>
            </p:cNvPr>
            <p:cNvGrpSpPr/>
            <p:nvPr/>
          </p:nvGrpSpPr>
          <p:grpSpPr>
            <a:xfrm>
              <a:off x="516806" y="363758"/>
              <a:ext cx="9004" cy="9004"/>
              <a:chOff x="0" y="0"/>
              <a:chExt cx="237406" cy="237406"/>
            </a:xfrm>
          </p:grpSpPr>
          <p:sp>
            <p:nvSpPr>
              <p:cNvPr id="1156" name="Freeform 1156">
                <a:extLst>
                  <a:ext uri="{FF2B5EF4-FFF2-40B4-BE49-F238E27FC236}">
                    <a16:creationId xmlns:a16="http://schemas.microsoft.com/office/drawing/2014/main" id="{8E9E20E3-A983-F441-6667-FA53018753B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TextBox 1157">
                <a:extLst>
                  <a:ext uri="{FF2B5EF4-FFF2-40B4-BE49-F238E27FC236}">
                    <a16:creationId xmlns:a16="http://schemas.microsoft.com/office/drawing/2014/main" id="{3C6981BE-1692-72B2-62F9-A7082C3216C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8" name="Group 1158">
              <a:extLst>
                <a:ext uri="{FF2B5EF4-FFF2-40B4-BE49-F238E27FC236}">
                  <a16:creationId xmlns:a16="http://schemas.microsoft.com/office/drawing/2014/main" id="{E3564CF2-E712-9D3E-EA4E-1C8D5CABD95C}"/>
                </a:ext>
              </a:extLst>
            </p:cNvPr>
            <p:cNvGrpSpPr/>
            <p:nvPr/>
          </p:nvGrpSpPr>
          <p:grpSpPr>
            <a:xfrm>
              <a:off x="542005" y="357945"/>
              <a:ext cx="9004" cy="9004"/>
              <a:chOff x="0" y="0"/>
              <a:chExt cx="219327" cy="219327"/>
            </a:xfrm>
          </p:grpSpPr>
          <p:sp>
            <p:nvSpPr>
              <p:cNvPr id="1159" name="Freeform 1159">
                <a:extLst>
                  <a:ext uri="{FF2B5EF4-FFF2-40B4-BE49-F238E27FC236}">
                    <a16:creationId xmlns:a16="http://schemas.microsoft.com/office/drawing/2014/main" id="{AF5F9543-B84B-92CB-8014-6FA76B11B17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TextBox 1160">
                <a:extLst>
                  <a:ext uri="{FF2B5EF4-FFF2-40B4-BE49-F238E27FC236}">
                    <a16:creationId xmlns:a16="http://schemas.microsoft.com/office/drawing/2014/main" id="{F3440FDE-EC7E-C96A-2CF7-C1EBDA5F527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1" name="Group 1161">
              <a:extLst>
                <a:ext uri="{FF2B5EF4-FFF2-40B4-BE49-F238E27FC236}">
                  <a16:creationId xmlns:a16="http://schemas.microsoft.com/office/drawing/2014/main" id="{C85813FB-7876-9D26-EB5A-C01A987406E2}"/>
                </a:ext>
              </a:extLst>
            </p:cNvPr>
            <p:cNvGrpSpPr/>
            <p:nvPr/>
          </p:nvGrpSpPr>
          <p:grpSpPr>
            <a:xfrm>
              <a:off x="542005" y="357945"/>
              <a:ext cx="9004" cy="9004"/>
              <a:chOff x="0" y="0"/>
              <a:chExt cx="237406" cy="237406"/>
            </a:xfrm>
          </p:grpSpPr>
          <p:sp>
            <p:nvSpPr>
              <p:cNvPr id="1162" name="Freeform 1162">
                <a:extLst>
                  <a:ext uri="{FF2B5EF4-FFF2-40B4-BE49-F238E27FC236}">
                    <a16:creationId xmlns:a16="http://schemas.microsoft.com/office/drawing/2014/main" id="{A08C08F2-0C88-5763-79F9-DF1C4F94D99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TextBox 1163">
                <a:extLst>
                  <a:ext uri="{FF2B5EF4-FFF2-40B4-BE49-F238E27FC236}">
                    <a16:creationId xmlns:a16="http://schemas.microsoft.com/office/drawing/2014/main" id="{590B9702-B3AC-6CD7-1ABE-04DF8C5BC08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4" name="Group 1164">
              <a:extLst>
                <a:ext uri="{FF2B5EF4-FFF2-40B4-BE49-F238E27FC236}">
                  <a16:creationId xmlns:a16="http://schemas.microsoft.com/office/drawing/2014/main" id="{4C82ACBC-279E-279C-146E-441C28CDAFCE}"/>
                </a:ext>
              </a:extLst>
            </p:cNvPr>
            <p:cNvGrpSpPr/>
            <p:nvPr/>
          </p:nvGrpSpPr>
          <p:grpSpPr>
            <a:xfrm>
              <a:off x="609376" y="383716"/>
              <a:ext cx="9004" cy="9004"/>
              <a:chOff x="0" y="0"/>
              <a:chExt cx="219327" cy="219327"/>
            </a:xfrm>
          </p:grpSpPr>
          <p:sp>
            <p:nvSpPr>
              <p:cNvPr id="1165" name="Freeform 1165">
                <a:extLst>
                  <a:ext uri="{FF2B5EF4-FFF2-40B4-BE49-F238E27FC236}">
                    <a16:creationId xmlns:a16="http://schemas.microsoft.com/office/drawing/2014/main" id="{0C02E321-D2F7-B6B8-B4E8-9DF96637110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TextBox 1166">
                <a:extLst>
                  <a:ext uri="{FF2B5EF4-FFF2-40B4-BE49-F238E27FC236}">
                    <a16:creationId xmlns:a16="http://schemas.microsoft.com/office/drawing/2014/main" id="{F6CB131F-A554-D3E3-72AC-2E1F76E9064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7" name="Group 1167">
              <a:extLst>
                <a:ext uri="{FF2B5EF4-FFF2-40B4-BE49-F238E27FC236}">
                  <a16:creationId xmlns:a16="http://schemas.microsoft.com/office/drawing/2014/main" id="{62D60764-303F-0816-E4A9-DB4F31D9081A}"/>
                </a:ext>
              </a:extLst>
            </p:cNvPr>
            <p:cNvGrpSpPr/>
            <p:nvPr/>
          </p:nvGrpSpPr>
          <p:grpSpPr>
            <a:xfrm>
              <a:off x="609376" y="383716"/>
              <a:ext cx="9004" cy="9004"/>
              <a:chOff x="0" y="0"/>
              <a:chExt cx="237406" cy="237406"/>
            </a:xfrm>
          </p:grpSpPr>
          <p:sp>
            <p:nvSpPr>
              <p:cNvPr id="1168" name="Freeform 1168">
                <a:extLst>
                  <a:ext uri="{FF2B5EF4-FFF2-40B4-BE49-F238E27FC236}">
                    <a16:creationId xmlns:a16="http://schemas.microsoft.com/office/drawing/2014/main" id="{F59B191D-E91B-2113-5EA8-B96315198F4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" name="TextBox 1169">
                <a:extLst>
                  <a:ext uri="{FF2B5EF4-FFF2-40B4-BE49-F238E27FC236}">
                    <a16:creationId xmlns:a16="http://schemas.microsoft.com/office/drawing/2014/main" id="{D4255834-FFFB-5A34-0841-5505E5D61D1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0" name="Group 1170">
              <a:extLst>
                <a:ext uri="{FF2B5EF4-FFF2-40B4-BE49-F238E27FC236}">
                  <a16:creationId xmlns:a16="http://schemas.microsoft.com/office/drawing/2014/main" id="{4F86E0FA-E7CD-2BA2-6EF8-5881E7D99845}"/>
                </a:ext>
              </a:extLst>
            </p:cNvPr>
            <p:cNvGrpSpPr/>
            <p:nvPr/>
          </p:nvGrpSpPr>
          <p:grpSpPr>
            <a:xfrm>
              <a:off x="554335" y="383716"/>
              <a:ext cx="9004" cy="9004"/>
              <a:chOff x="0" y="0"/>
              <a:chExt cx="219327" cy="219327"/>
            </a:xfrm>
          </p:grpSpPr>
          <p:sp>
            <p:nvSpPr>
              <p:cNvPr id="1171" name="Freeform 1171">
                <a:extLst>
                  <a:ext uri="{FF2B5EF4-FFF2-40B4-BE49-F238E27FC236}">
                    <a16:creationId xmlns:a16="http://schemas.microsoft.com/office/drawing/2014/main" id="{76581877-5148-3D40-650A-6C218401BDC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TextBox 1172">
                <a:extLst>
                  <a:ext uri="{FF2B5EF4-FFF2-40B4-BE49-F238E27FC236}">
                    <a16:creationId xmlns:a16="http://schemas.microsoft.com/office/drawing/2014/main" id="{D03761E7-0986-508F-9299-B09E60B93969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3" name="Group 1173">
              <a:extLst>
                <a:ext uri="{FF2B5EF4-FFF2-40B4-BE49-F238E27FC236}">
                  <a16:creationId xmlns:a16="http://schemas.microsoft.com/office/drawing/2014/main" id="{73F844C6-D271-1003-5BBB-B65D10908569}"/>
                </a:ext>
              </a:extLst>
            </p:cNvPr>
            <p:cNvGrpSpPr/>
            <p:nvPr/>
          </p:nvGrpSpPr>
          <p:grpSpPr>
            <a:xfrm>
              <a:off x="554335" y="383716"/>
              <a:ext cx="9004" cy="9004"/>
              <a:chOff x="0" y="0"/>
              <a:chExt cx="237406" cy="237406"/>
            </a:xfrm>
          </p:grpSpPr>
          <p:sp>
            <p:nvSpPr>
              <p:cNvPr id="1174" name="Freeform 1174">
                <a:extLst>
                  <a:ext uri="{FF2B5EF4-FFF2-40B4-BE49-F238E27FC236}">
                    <a16:creationId xmlns:a16="http://schemas.microsoft.com/office/drawing/2014/main" id="{A6437EB2-F5A5-33F0-EDFE-BEA447BFB0F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TextBox 1175">
                <a:extLst>
                  <a:ext uri="{FF2B5EF4-FFF2-40B4-BE49-F238E27FC236}">
                    <a16:creationId xmlns:a16="http://schemas.microsoft.com/office/drawing/2014/main" id="{3885B6DE-511D-970E-04F0-0031BD15521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6" name="Group 1176">
              <a:extLst>
                <a:ext uri="{FF2B5EF4-FFF2-40B4-BE49-F238E27FC236}">
                  <a16:creationId xmlns:a16="http://schemas.microsoft.com/office/drawing/2014/main" id="{BF3DAA2A-A3BE-32A0-563B-99465F25DE43}"/>
                </a:ext>
              </a:extLst>
            </p:cNvPr>
            <p:cNvGrpSpPr/>
            <p:nvPr/>
          </p:nvGrpSpPr>
          <p:grpSpPr>
            <a:xfrm>
              <a:off x="1229901" y="268302"/>
              <a:ext cx="17169" cy="17169"/>
              <a:chOff x="0" y="0"/>
              <a:chExt cx="219327" cy="219327"/>
            </a:xfrm>
          </p:grpSpPr>
          <p:sp>
            <p:nvSpPr>
              <p:cNvPr id="1177" name="Freeform 1177">
                <a:extLst>
                  <a:ext uri="{FF2B5EF4-FFF2-40B4-BE49-F238E27FC236}">
                    <a16:creationId xmlns:a16="http://schemas.microsoft.com/office/drawing/2014/main" id="{0AE7D831-D1DD-00DF-D90E-B11B587B53E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TextBox 1178">
                <a:extLst>
                  <a:ext uri="{FF2B5EF4-FFF2-40B4-BE49-F238E27FC236}">
                    <a16:creationId xmlns:a16="http://schemas.microsoft.com/office/drawing/2014/main" id="{EF7B6E01-DCD4-0588-5121-A4D0479076A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9" name="Group 1179">
              <a:extLst>
                <a:ext uri="{FF2B5EF4-FFF2-40B4-BE49-F238E27FC236}">
                  <a16:creationId xmlns:a16="http://schemas.microsoft.com/office/drawing/2014/main" id="{63404206-2703-ECA2-42AB-1F50E74B31C8}"/>
                </a:ext>
              </a:extLst>
            </p:cNvPr>
            <p:cNvGrpSpPr/>
            <p:nvPr/>
          </p:nvGrpSpPr>
          <p:grpSpPr>
            <a:xfrm>
              <a:off x="1229901" y="268302"/>
              <a:ext cx="17169" cy="17169"/>
              <a:chOff x="0" y="0"/>
              <a:chExt cx="237406" cy="237406"/>
            </a:xfrm>
          </p:grpSpPr>
          <p:sp>
            <p:nvSpPr>
              <p:cNvPr id="1180" name="Freeform 1180">
                <a:extLst>
                  <a:ext uri="{FF2B5EF4-FFF2-40B4-BE49-F238E27FC236}">
                    <a16:creationId xmlns:a16="http://schemas.microsoft.com/office/drawing/2014/main" id="{F5A73333-9EC5-F4D5-893C-00304B96B55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TextBox 1181">
                <a:extLst>
                  <a:ext uri="{FF2B5EF4-FFF2-40B4-BE49-F238E27FC236}">
                    <a16:creationId xmlns:a16="http://schemas.microsoft.com/office/drawing/2014/main" id="{9451D119-27A0-D940-0467-0645E62D375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2" name="Group 1182">
              <a:extLst>
                <a:ext uri="{FF2B5EF4-FFF2-40B4-BE49-F238E27FC236}">
                  <a16:creationId xmlns:a16="http://schemas.microsoft.com/office/drawing/2014/main" id="{615133F3-7590-BE03-4D57-E2DC7ED0D4EC}"/>
                </a:ext>
              </a:extLst>
            </p:cNvPr>
            <p:cNvGrpSpPr/>
            <p:nvPr/>
          </p:nvGrpSpPr>
          <p:grpSpPr>
            <a:xfrm>
              <a:off x="1190653" y="227546"/>
              <a:ext cx="9004" cy="9004"/>
              <a:chOff x="0" y="0"/>
              <a:chExt cx="219327" cy="219327"/>
            </a:xfrm>
          </p:grpSpPr>
          <p:sp>
            <p:nvSpPr>
              <p:cNvPr id="1183" name="Freeform 1183">
                <a:extLst>
                  <a:ext uri="{FF2B5EF4-FFF2-40B4-BE49-F238E27FC236}">
                    <a16:creationId xmlns:a16="http://schemas.microsoft.com/office/drawing/2014/main" id="{486110F8-8918-8082-7CBA-2D117F6E5EB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4" name="TextBox 1184">
                <a:extLst>
                  <a:ext uri="{FF2B5EF4-FFF2-40B4-BE49-F238E27FC236}">
                    <a16:creationId xmlns:a16="http://schemas.microsoft.com/office/drawing/2014/main" id="{2149CD14-6B1C-BF78-4732-A2F7213E76F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5" name="Group 1185">
              <a:extLst>
                <a:ext uri="{FF2B5EF4-FFF2-40B4-BE49-F238E27FC236}">
                  <a16:creationId xmlns:a16="http://schemas.microsoft.com/office/drawing/2014/main" id="{68E25CB7-869F-DB15-6209-39EDBAEE3DB8}"/>
                </a:ext>
              </a:extLst>
            </p:cNvPr>
            <p:cNvGrpSpPr/>
            <p:nvPr/>
          </p:nvGrpSpPr>
          <p:grpSpPr>
            <a:xfrm>
              <a:off x="1190653" y="227546"/>
              <a:ext cx="9004" cy="9004"/>
              <a:chOff x="0" y="0"/>
              <a:chExt cx="237406" cy="237406"/>
            </a:xfrm>
          </p:grpSpPr>
          <p:sp>
            <p:nvSpPr>
              <p:cNvPr id="1186" name="Freeform 1186">
                <a:extLst>
                  <a:ext uri="{FF2B5EF4-FFF2-40B4-BE49-F238E27FC236}">
                    <a16:creationId xmlns:a16="http://schemas.microsoft.com/office/drawing/2014/main" id="{F493EF5D-8370-7494-BC47-92EEAEED400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7" name="TextBox 1187">
                <a:extLst>
                  <a:ext uri="{FF2B5EF4-FFF2-40B4-BE49-F238E27FC236}">
                    <a16:creationId xmlns:a16="http://schemas.microsoft.com/office/drawing/2014/main" id="{07350B90-F135-63C9-4A3A-0DDAD2CC625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8" name="Group 1188">
              <a:extLst>
                <a:ext uri="{FF2B5EF4-FFF2-40B4-BE49-F238E27FC236}">
                  <a16:creationId xmlns:a16="http://schemas.microsoft.com/office/drawing/2014/main" id="{32CB4DE8-49F4-8440-F33E-52EE5D52428D}"/>
                </a:ext>
              </a:extLst>
            </p:cNvPr>
            <p:cNvGrpSpPr/>
            <p:nvPr/>
          </p:nvGrpSpPr>
          <p:grpSpPr>
            <a:xfrm>
              <a:off x="1215852" y="221733"/>
              <a:ext cx="9004" cy="9004"/>
              <a:chOff x="0" y="0"/>
              <a:chExt cx="219327" cy="219327"/>
            </a:xfrm>
          </p:grpSpPr>
          <p:sp>
            <p:nvSpPr>
              <p:cNvPr id="1189" name="Freeform 1189">
                <a:extLst>
                  <a:ext uri="{FF2B5EF4-FFF2-40B4-BE49-F238E27FC236}">
                    <a16:creationId xmlns:a16="http://schemas.microsoft.com/office/drawing/2014/main" id="{8C2C9F30-8F6D-2E88-0650-0F999C2BF98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0" name="TextBox 1190">
                <a:extLst>
                  <a:ext uri="{FF2B5EF4-FFF2-40B4-BE49-F238E27FC236}">
                    <a16:creationId xmlns:a16="http://schemas.microsoft.com/office/drawing/2014/main" id="{584E2DBD-A600-9D6E-CFB9-D7ABC60A118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1" name="Group 1191">
              <a:extLst>
                <a:ext uri="{FF2B5EF4-FFF2-40B4-BE49-F238E27FC236}">
                  <a16:creationId xmlns:a16="http://schemas.microsoft.com/office/drawing/2014/main" id="{DC5D0375-4586-9C5A-7994-DC30714A367C}"/>
                </a:ext>
              </a:extLst>
            </p:cNvPr>
            <p:cNvGrpSpPr/>
            <p:nvPr/>
          </p:nvGrpSpPr>
          <p:grpSpPr>
            <a:xfrm>
              <a:off x="1215852" y="221733"/>
              <a:ext cx="9004" cy="9004"/>
              <a:chOff x="0" y="0"/>
              <a:chExt cx="237406" cy="237406"/>
            </a:xfrm>
          </p:grpSpPr>
          <p:sp>
            <p:nvSpPr>
              <p:cNvPr id="1192" name="Freeform 1192">
                <a:extLst>
                  <a:ext uri="{FF2B5EF4-FFF2-40B4-BE49-F238E27FC236}">
                    <a16:creationId xmlns:a16="http://schemas.microsoft.com/office/drawing/2014/main" id="{ED25886C-5F30-E08F-C07C-096D1E07543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3" name="TextBox 1193">
                <a:extLst>
                  <a:ext uri="{FF2B5EF4-FFF2-40B4-BE49-F238E27FC236}">
                    <a16:creationId xmlns:a16="http://schemas.microsoft.com/office/drawing/2014/main" id="{3297D1C2-EF6D-A3F8-83EA-4E9551FB695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4" name="Group 1194">
              <a:extLst>
                <a:ext uri="{FF2B5EF4-FFF2-40B4-BE49-F238E27FC236}">
                  <a16:creationId xmlns:a16="http://schemas.microsoft.com/office/drawing/2014/main" id="{FEDE5470-74C5-D90A-85C8-596F9F5FD943}"/>
                </a:ext>
              </a:extLst>
            </p:cNvPr>
            <p:cNvGrpSpPr/>
            <p:nvPr/>
          </p:nvGrpSpPr>
          <p:grpSpPr>
            <a:xfrm>
              <a:off x="1283224" y="247504"/>
              <a:ext cx="9004" cy="9004"/>
              <a:chOff x="0" y="0"/>
              <a:chExt cx="219327" cy="219327"/>
            </a:xfrm>
          </p:grpSpPr>
          <p:sp>
            <p:nvSpPr>
              <p:cNvPr id="1195" name="Freeform 1195">
                <a:extLst>
                  <a:ext uri="{FF2B5EF4-FFF2-40B4-BE49-F238E27FC236}">
                    <a16:creationId xmlns:a16="http://schemas.microsoft.com/office/drawing/2014/main" id="{9953F561-C85B-1D3A-1B48-C2C46427DB5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6" name="TextBox 1196">
                <a:extLst>
                  <a:ext uri="{FF2B5EF4-FFF2-40B4-BE49-F238E27FC236}">
                    <a16:creationId xmlns:a16="http://schemas.microsoft.com/office/drawing/2014/main" id="{AC4EBB80-CF75-6A1E-39B1-F47EEAB8836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7" name="Group 1197">
              <a:extLst>
                <a:ext uri="{FF2B5EF4-FFF2-40B4-BE49-F238E27FC236}">
                  <a16:creationId xmlns:a16="http://schemas.microsoft.com/office/drawing/2014/main" id="{87155DA6-7036-101F-A768-C25764AF8A0F}"/>
                </a:ext>
              </a:extLst>
            </p:cNvPr>
            <p:cNvGrpSpPr/>
            <p:nvPr/>
          </p:nvGrpSpPr>
          <p:grpSpPr>
            <a:xfrm>
              <a:off x="1283224" y="247504"/>
              <a:ext cx="9004" cy="9004"/>
              <a:chOff x="0" y="0"/>
              <a:chExt cx="237406" cy="237406"/>
            </a:xfrm>
          </p:grpSpPr>
          <p:sp>
            <p:nvSpPr>
              <p:cNvPr id="1198" name="Freeform 1198">
                <a:extLst>
                  <a:ext uri="{FF2B5EF4-FFF2-40B4-BE49-F238E27FC236}">
                    <a16:creationId xmlns:a16="http://schemas.microsoft.com/office/drawing/2014/main" id="{48DD5AFB-3EA1-4520-A294-F3158926D9C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9" name="TextBox 1199">
                <a:extLst>
                  <a:ext uri="{FF2B5EF4-FFF2-40B4-BE49-F238E27FC236}">
                    <a16:creationId xmlns:a16="http://schemas.microsoft.com/office/drawing/2014/main" id="{DBA637B2-994D-C48A-788D-539DA510056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0" name="Group 1200">
              <a:extLst>
                <a:ext uri="{FF2B5EF4-FFF2-40B4-BE49-F238E27FC236}">
                  <a16:creationId xmlns:a16="http://schemas.microsoft.com/office/drawing/2014/main" id="{AA25511D-AA9E-AF71-2540-D8062DC18A6E}"/>
                </a:ext>
              </a:extLst>
            </p:cNvPr>
            <p:cNvGrpSpPr/>
            <p:nvPr/>
          </p:nvGrpSpPr>
          <p:grpSpPr>
            <a:xfrm>
              <a:off x="1228182" y="247504"/>
              <a:ext cx="9004" cy="9004"/>
              <a:chOff x="0" y="0"/>
              <a:chExt cx="219327" cy="219327"/>
            </a:xfrm>
          </p:grpSpPr>
          <p:sp>
            <p:nvSpPr>
              <p:cNvPr id="1201" name="Freeform 1201">
                <a:extLst>
                  <a:ext uri="{FF2B5EF4-FFF2-40B4-BE49-F238E27FC236}">
                    <a16:creationId xmlns:a16="http://schemas.microsoft.com/office/drawing/2014/main" id="{7A72BAC0-CEA8-D5F9-5CFA-843B7C69E45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2" name="TextBox 1202">
                <a:extLst>
                  <a:ext uri="{FF2B5EF4-FFF2-40B4-BE49-F238E27FC236}">
                    <a16:creationId xmlns:a16="http://schemas.microsoft.com/office/drawing/2014/main" id="{F481D3BA-B59F-68F1-BFF1-5F5306EED94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3" name="Group 1203">
              <a:extLst>
                <a:ext uri="{FF2B5EF4-FFF2-40B4-BE49-F238E27FC236}">
                  <a16:creationId xmlns:a16="http://schemas.microsoft.com/office/drawing/2014/main" id="{EC8BC143-87F5-10E9-F098-106E17AE46D1}"/>
                </a:ext>
              </a:extLst>
            </p:cNvPr>
            <p:cNvGrpSpPr/>
            <p:nvPr/>
          </p:nvGrpSpPr>
          <p:grpSpPr>
            <a:xfrm>
              <a:off x="1228182" y="247504"/>
              <a:ext cx="9004" cy="9004"/>
              <a:chOff x="0" y="0"/>
              <a:chExt cx="237406" cy="237406"/>
            </a:xfrm>
          </p:grpSpPr>
          <p:sp>
            <p:nvSpPr>
              <p:cNvPr id="1204" name="Freeform 1204">
                <a:extLst>
                  <a:ext uri="{FF2B5EF4-FFF2-40B4-BE49-F238E27FC236}">
                    <a16:creationId xmlns:a16="http://schemas.microsoft.com/office/drawing/2014/main" id="{7D29F9C9-3CA5-AFDE-1EFD-BB3D21EBE2B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5" name="TextBox 1205">
                <a:extLst>
                  <a:ext uri="{FF2B5EF4-FFF2-40B4-BE49-F238E27FC236}">
                    <a16:creationId xmlns:a16="http://schemas.microsoft.com/office/drawing/2014/main" id="{27AEEE8F-0D59-DF24-B171-0F9DF6C2A64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6" name="Group 1206">
              <a:extLst>
                <a:ext uri="{FF2B5EF4-FFF2-40B4-BE49-F238E27FC236}">
                  <a16:creationId xmlns:a16="http://schemas.microsoft.com/office/drawing/2014/main" id="{736F3AA7-52C8-101E-84EC-8496D281FAD7}"/>
                </a:ext>
              </a:extLst>
            </p:cNvPr>
            <p:cNvGrpSpPr/>
            <p:nvPr/>
          </p:nvGrpSpPr>
          <p:grpSpPr>
            <a:xfrm>
              <a:off x="1544183" y="320484"/>
              <a:ext cx="17169" cy="17169"/>
              <a:chOff x="0" y="0"/>
              <a:chExt cx="219327" cy="219327"/>
            </a:xfrm>
          </p:grpSpPr>
          <p:sp>
            <p:nvSpPr>
              <p:cNvPr id="1207" name="Freeform 1207">
                <a:extLst>
                  <a:ext uri="{FF2B5EF4-FFF2-40B4-BE49-F238E27FC236}">
                    <a16:creationId xmlns:a16="http://schemas.microsoft.com/office/drawing/2014/main" id="{1570A3CC-E0E0-8720-878F-B0C1C3250FE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" name="TextBox 1208">
                <a:extLst>
                  <a:ext uri="{FF2B5EF4-FFF2-40B4-BE49-F238E27FC236}">
                    <a16:creationId xmlns:a16="http://schemas.microsoft.com/office/drawing/2014/main" id="{D05D22F6-95C0-885C-A827-4494578B168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9" name="Group 1209">
              <a:extLst>
                <a:ext uri="{FF2B5EF4-FFF2-40B4-BE49-F238E27FC236}">
                  <a16:creationId xmlns:a16="http://schemas.microsoft.com/office/drawing/2014/main" id="{C3FCA84D-3D66-AADE-F06B-630EC21B70B3}"/>
                </a:ext>
              </a:extLst>
            </p:cNvPr>
            <p:cNvGrpSpPr/>
            <p:nvPr/>
          </p:nvGrpSpPr>
          <p:grpSpPr>
            <a:xfrm>
              <a:off x="1544183" y="320484"/>
              <a:ext cx="17169" cy="17169"/>
              <a:chOff x="0" y="0"/>
              <a:chExt cx="237406" cy="237406"/>
            </a:xfrm>
          </p:grpSpPr>
          <p:sp>
            <p:nvSpPr>
              <p:cNvPr id="1210" name="Freeform 1210">
                <a:extLst>
                  <a:ext uri="{FF2B5EF4-FFF2-40B4-BE49-F238E27FC236}">
                    <a16:creationId xmlns:a16="http://schemas.microsoft.com/office/drawing/2014/main" id="{DC9E3DF3-069A-29C8-3DFD-032BA23E0EF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1" name="TextBox 1211">
                <a:extLst>
                  <a:ext uri="{FF2B5EF4-FFF2-40B4-BE49-F238E27FC236}">
                    <a16:creationId xmlns:a16="http://schemas.microsoft.com/office/drawing/2014/main" id="{E0EAA3BD-FAF9-6B5D-93DA-E7608B52D52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2" name="Group 1212">
              <a:extLst>
                <a:ext uri="{FF2B5EF4-FFF2-40B4-BE49-F238E27FC236}">
                  <a16:creationId xmlns:a16="http://schemas.microsoft.com/office/drawing/2014/main" id="{C2ED99AA-E577-10AC-716E-FC5BC2AD0CD6}"/>
                </a:ext>
              </a:extLst>
            </p:cNvPr>
            <p:cNvGrpSpPr/>
            <p:nvPr/>
          </p:nvGrpSpPr>
          <p:grpSpPr>
            <a:xfrm>
              <a:off x="1504935" y="279728"/>
              <a:ext cx="9004" cy="9004"/>
              <a:chOff x="0" y="0"/>
              <a:chExt cx="219327" cy="219327"/>
            </a:xfrm>
          </p:grpSpPr>
          <p:sp>
            <p:nvSpPr>
              <p:cNvPr id="1213" name="Freeform 1213">
                <a:extLst>
                  <a:ext uri="{FF2B5EF4-FFF2-40B4-BE49-F238E27FC236}">
                    <a16:creationId xmlns:a16="http://schemas.microsoft.com/office/drawing/2014/main" id="{9BEEF51C-C9FA-71B2-E793-C03F88DF752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4" name="TextBox 1214">
                <a:extLst>
                  <a:ext uri="{FF2B5EF4-FFF2-40B4-BE49-F238E27FC236}">
                    <a16:creationId xmlns:a16="http://schemas.microsoft.com/office/drawing/2014/main" id="{F2B2C86B-8A95-CEC4-5410-F65DDC044AD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5" name="Group 1215">
              <a:extLst>
                <a:ext uri="{FF2B5EF4-FFF2-40B4-BE49-F238E27FC236}">
                  <a16:creationId xmlns:a16="http://schemas.microsoft.com/office/drawing/2014/main" id="{060B0332-B1A8-608D-0661-E280B4397EE2}"/>
                </a:ext>
              </a:extLst>
            </p:cNvPr>
            <p:cNvGrpSpPr/>
            <p:nvPr/>
          </p:nvGrpSpPr>
          <p:grpSpPr>
            <a:xfrm>
              <a:off x="1504935" y="279728"/>
              <a:ext cx="9004" cy="9004"/>
              <a:chOff x="0" y="0"/>
              <a:chExt cx="237406" cy="237406"/>
            </a:xfrm>
          </p:grpSpPr>
          <p:sp>
            <p:nvSpPr>
              <p:cNvPr id="1216" name="Freeform 1216">
                <a:extLst>
                  <a:ext uri="{FF2B5EF4-FFF2-40B4-BE49-F238E27FC236}">
                    <a16:creationId xmlns:a16="http://schemas.microsoft.com/office/drawing/2014/main" id="{DE726E56-4221-FCA4-0F17-A8E80899052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7" name="TextBox 1217">
                <a:extLst>
                  <a:ext uri="{FF2B5EF4-FFF2-40B4-BE49-F238E27FC236}">
                    <a16:creationId xmlns:a16="http://schemas.microsoft.com/office/drawing/2014/main" id="{262562FD-01A2-75D8-726E-A9E8C1F37B4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8" name="Group 1218">
              <a:extLst>
                <a:ext uri="{FF2B5EF4-FFF2-40B4-BE49-F238E27FC236}">
                  <a16:creationId xmlns:a16="http://schemas.microsoft.com/office/drawing/2014/main" id="{AEC5CE99-A37C-B4DB-949B-9A65A4C39979}"/>
                </a:ext>
              </a:extLst>
            </p:cNvPr>
            <p:cNvGrpSpPr/>
            <p:nvPr/>
          </p:nvGrpSpPr>
          <p:grpSpPr>
            <a:xfrm>
              <a:off x="1530134" y="273915"/>
              <a:ext cx="9004" cy="9004"/>
              <a:chOff x="0" y="0"/>
              <a:chExt cx="219327" cy="219327"/>
            </a:xfrm>
          </p:grpSpPr>
          <p:sp>
            <p:nvSpPr>
              <p:cNvPr id="1219" name="Freeform 1219">
                <a:extLst>
                  <a:ext uri="{FF2B5EF4-FFF2-40B4-BE49-F238E27FC236}">
                    <a16:creationId xmlns:a16="http://schemas.microsoft.com/office/drawing/2014/main" id="{B2BAE38E-33DE-04CB-0C91-C35B5FD5726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0" name="TextBox 1220">
                <a:extLst>
                  <a:ext uri="{FF2B5EF4-FFF2-40B4-BE49-F238E27FC236}">
                    <a16:creationId xmlns:a16="http://schemas.microsoft.com/office/drawing/2014/main" id="{8B868BED-C8C8-3CEE-8AAA-66C3E376DB0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1" name="Group 1221">
              <a:extLst>
                <a:ext uri="{FF2B5EF4-FFF2-40B4-BE49-F238E27FC236}">
                  <a16:creationId xmlns:a16="http://schemas.microsoft.com/office/drawing/2014/main" id="{CAFCF004-C5DB-EEEF-A927-10C71820B5B6}"/>
                </a:ext>
              </a:extLst>
            </p:cNvPr>
            <p:cNvGrpSpPr/>
            <p:nvPr/>
          </p:nvGrpSpPr>
          <p:grpSpPr>
            <a:xfrm>
              <a:off x="1530134" y="273915"/>
              <a:ext cx="9004" cy="9004"/>
              <a:chOff x="0" y="0"/>
              <a:chExt cx="237406" cy="237406"/>
            </a:xfrm>
          </p:grpSpPr>
          <p:sp>
            <p:nvSpPr>
              <p:cNvPr id="1222" name="Freeform 1222">
                <a:extLst>
                  <a:ext uri="{FF2B5EF4-FFF2-40B4-BE49-F238E27FC236}">
                    <a16:creationId xmlns:a16="http://schemas.microsoft.com/office/drawing/2014/main" id="{D47B5F7F-DB4B-B72D-4569-A1ADACD5ABE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3" name="TextBox 1223">
                <a:extLst>
                  <a:ext uri="{FF2B5EF4-FFF2-40B4-BE49-F238E27FC236}">
                    <a16:creationId xmlns:a16="http://schemas.microsoft.com/office/drawing/2014/main" id="{927421B3-ADD5-9318-9E1C-F9AF4DBDB02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4" name="Group 1224">
              <a:extLst>
                <a:ext uri="{FF2B5EF4-FFF2-40B4-BE49-F238E27FC236}">
                  <a16:creationId xmlns:a16="http://schemas.microsoft.com/office/drawing/2014/main" id="{2EBCD27D-72AC-2807-8554-180132DD8B6E}"/>
                </a:ext>
              </a:extLst>
            </p:cNvPr>
            <p:cNvGrpSpPr/>
            <p:nvPr/>
          </p:nvGrpSpPr>
          <p:grpSpPr>
            <a:xfrm>
              <a:off x="1597505" y="299686"/>
              <a:ext cx="9004" cy="9004"/>
              <a:chOff x="0" y="0"/>
              <a:chExt cx="219327" cy="219327"/>
            </a:xfrm>
          </p:grpSpPr>
          <p:sp>
            <p:nvSpPr>
              <p:cNvPr id="1225" name="Freeform 1225">
                <a:extLst>
                  <a:ext uri="{FF2B5EF4-FFF2-40B4-BE49-F238E27FC236}">
                    <a16:creationId xmlns:a16="http://schemas.microsoft.com/office/drawing/2014/main" id="{02ADF67E-0F09-B97C-F5B4-EDEFAAFAF02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6" name="TextBox 1226">
                <a:extLst>
                  <a:ext uri="{FF2B5EF4-FFF2-40B4-BE49-F238E27FC236}">
                    <a16:creationId xmlns:a16="http://schemas.microsoft.com/office/drawing/2014/main" id="{551BB2DC-78C7-345B-32F8-41A750EB41C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7" name="Group 1227">
              <a:extLst>
                <a:ext uri="{FF2B5EF4-FFF2-40B4-BE49-F238E27FC236}">
                  <a16:creationId xmlns:a16="http://schemas.microsoft.com/office/drawing/2014/main" id="{84E60505-A2BB-3C58-4B9B-132E7CF63239}"/>
                </a:ext>
              </a:extLst>
            </p:cNvPr>
            <p:cNvGrpSpPr/>
            <p:nvPr/>
          </p:nvGrpSpPr>
          <p:grpSpPr>
            <a:xfrm>
              <a:off x="1597505" y="299686"/>
              <a:ext cx="9004" cy="9004"/>
              <a:chOff x="0" y="0"/>
              <a:chExt cx="237406" cy="237406"/>
            </a:xfrm>
          </p:grpSpPr>
          <p:sp>
            <p:nvSpPr>
              <p:cNvPr id="1228" name="Freeform 1228">
                <a:extLst>
                  <a:ext uri="{FF2B5EF4-FFF2-40B4-BE49-F238E27FC236}">
                    <a16:creationId xmlns:a16="http://schemas.microsoft.com/office/drawing/2014/main" id="{9A8FFB5F-5BD3-5733-268D-1FDF6951428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9" name="TextBox 1229">
                <a:extLst>
                  <a:ext uri="{FF2B5EF4-FFF2-40B4-BE49-F238E27FC236}">
                    <a16:creationId xmlns:a16="http://schemas.microsoft.com/office/drawing/2014/main" id="{019B0357-17DF-6A15-CBCD-51AAD625015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0" name="Group 1230">
              <a:extLst>
                <a:ext uri="{FF2B5EF4-FFF2-40B4-BE49-F238E27FC236}">
                  <a16:creationId xmlns:a16="http://schemas.microsoft.com/office/drawing/2014/main" id="{9FEE2F7B-6773-14A6-23F0-7B5C52D26FA1}"/>
                </a:ext>
              </a:extLst>
            </p:cNvPr>
            <p:cNvGrpSpPr/>
            <p:nvPr/>
          </p:nvGrpSpPr>
          <p:grpSpPr>
            <a:xfrm>
              <a:off x="1542464" y="299686"/>
              <a:ext cx="9004" cy="9004"/>
              <a:chOff x="0" y="0"/>
              <a:chExt cx="219327" cy="219327"/>
            </a:xfrm>
          </p:grpSpPr>
          <p:sp>
            <p:nvSpPr>
              <p:cNvPr id="1231" name="Freeform 1231">
                <a:extLst>
                  <a:ext uri="{FF2B5EF4-FFF2-40B4-BE49-F238E27FC236}">
                    <a16:creationId xmlns:a16="http://schemas.microsoft.com/office/drawing/2014/main" id="{22E25D13-59EF-FA59-C4E0-8DF7D7685EB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" name="TextBox 1232">
                <a:extLst>
                  <a:ext uri="{FF2B5EF4-FFF2-40B4-BE49-F238E27FC236}">
                    <a16:creationId xmlns:a16="http://schemas.microsoft.com/office/drawing/2014/main" id="{ED8F7839-ACD8-F8A0-DCEE-EE7A58974B4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3" name="Group 1233">
              <a:extLst>
                <a:ext uri="{FF2B5EF4-FFF2-40B4-BE49-F238E27FC236}">
                  <a16:creationId xmlns:a16="http://schemas.microsoft.com/office/drawing/2014/main" id="{ED94E36F-0831-C2D1-586B-D1F780E3167E}"/>
                </a:ext>
              </a:extLst>
            </p:cNvPr>
            <p:cNvGrpSpPr/>
            <p:nvPr/>
          </p:nvGrpSpPr>
          <p:grpSpPr>
            <a:xfrm>
              <a:off x="1542464" y="299686"/>
              <a:ext cx="9004" cy="9004"/>
              <a:chOff x="0" y="0"/>
              <a:chExt cx="237406" cy="237406"/>
            </a:xfrm>
          </p:grpSpPr>
          <p:sp>
            <p:nvSpPr>
              <p:cNvPr id="1234" name="Freeform 1234">
                <a:extLst>
                  <a:ext uri="{FF2B5EF4-FFF2-40B4-BE49-F238E27FC236}">
                    <a16:creationId xmlns:a16="http://schemas.microsoft.com/office/drawing/2014/main" id="{E4A7C7D1-5E93-8FE9-1B12-13A168D15E3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" name="TextBox 1235">
                <a:extLst>
                  <a:ext uri="{FF2B5EF4-FFF2-40B4-BE49-F238E27FC236}">
                    <a16:creationId xmlns:a16="http://schemas.microsoft.com/office/drawing/2014/main" id="{E7EC5CE3-F887-3E6D-5AB7-5142B6A4EB5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6" name="Group 1236">
              <a:extLst>
                <a:ext uri="{FF2B5EF4-FFF2-40B4-BE49-F238E27FC236}">
                  <a16:creationId xmlns:a16="http://schemas.microsoft.com/office/drawing/2014/main" id="{BD9E0832-BF5C-D637-3E23-EA7C46F4C526}"/>
                </a:ext>
              </a:extLst>
            </p:cNvPr>
            <p:cNvGrpSpPr/>
            <p:nvPr/>
          </p:nvGrpSpPr>
          <p:grpSpPr>
            <a:xfrm>
              <a:off x="1715964" y="387860"/>
              <a:ext cx="17169" cy="17169"/>
              <a:chOff x="0" y="0"/>
              <a:chExt cx="219327" cy="219327"/>
            </a:xfrm>
          </p:grpSpPr>
          <p:sp>
            <p:nvSpPr>
              <p:cNvPr id="1237" name="Freeform 1237">
                <a:extLst>
                  <a:ext uri="{FF2B5EF4-FFF2-40B4-BE49-F238E27FC236}">
                    <a16:creationId xmlns:a16="http://schemas.microsoft.com/office/drawing/2014/main" id="{855B7659-6579-219F-B2C6-E0A520C2322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8" name="TextBox 1238">
                <a:extLst>
                  <a:ext uri="{FF2B5EF4-FFF2-40B4-BE49-F238E27FC236}">
                    <a16:creationId xmlns:a16="http://schemas.microsoft.com/office/drawing/2014/main" id="{E65ED621-8C50-83A0-DF54-667F21BB55B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9" name="Group 1239">
              <a:extLst>
                <a:ext uri="{FF2B5EF4-FFF2-40B4-BE49-F238E27FC236}">
                  <a16:creationId xmlns:a16="http://schemas.microsoft.com/office/drawing/2014/main" id="{332FA689-EC94-EF33-07DB-D324408405F4}"/>
                </a:ext>
              </a:extLst>
            </p:cNvPr>
            <p:cNvGrpSpPr/>
            <p:nvPr/>
          </p:nvGrpSpPr>
          <p:grpSpPr>
            <a:xfrm>
              <a:off x="1715964" y="387860"/>
              <a:ext cx="17169" cy="17169"/>
              <a:chOff x="0" y="0"/>
              <a:chExt cx="237406" cy="237406"/>
            </a:xfrm>
          </p:grpSpPr>
          <p:sp>
            <p:nvSpPr>
              <p:cNvPr id="1240" name="Freeform 1240">
                <a:extLst>
                  <a:ext uri="{FF2B5EF4-FFF2-40B4-BE49-F238E27FC236}">
                    <a16:creationId xmlns:a16="http://schemas.microsoft.com/office/drawing/2014/main" id="{B77EF0AF-C410-EDAD-57EB-3EDF8382352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1" name="TextBox 1241">
                <a:extLst>
                  <a:ext uri="{FF2B5EF4-FFF2-40B4-BE49-F238E27FC236}">
                    <a16:creationId xmlns:a16="http://schemas.microsoft.com/office/drawing/2014/main" id="{59D7EB8C-4EEE-8B6B-851B-86D22C4239D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2" name="Group 1242">
              <a:extLst>
                <a:ext uri="{FF2B5EF4-FFF2-40B4-BE49-F238E27FC236}">
                  <a16:creationId xmlns:a16="http://schemas.microsoft.com/office/drawing/2014/main" id="{98EA64BA-555C-DAFF-C77B-753CEB5372C7}"/>
                </a:ext>
              </a:extLst>
            </p:cNvPr>
            <p:cNvGrpSpPr/>
            <p:nvPr/>
          </p:nvGrpSpPr>
          <p:grpSpPr>
            <a:xfrm>
              <a:off x="1676716" y="347104"/>
              <a:ext cx="9004" cy="9004"/>
              <a:chOff x="0" y="0"/>
              <a:chExt cx="219327" cy="219327"/>
            </a:xfrm>
          </p:grpSpPr>
          <p:sp>
            <p:nvSpPr>
              <p:cNvPr id="1243" name="Freeform 1243">
                <a:extLst>
                  <a:ext uri="{FF2B5EF4-FFF2-40B4-BE49-F238E27FC236}">
                    <a16:creationId xmlns:a16="http://schemas.microsoft.com/office/drawing/2014/main" id="{CEE3BEF5-CCF5-3188-0146-96860146D91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" name="TextBox 1244">
                <a:extLst>
                  <a:ext uri="{FF2B5EF4-FFF2-40B4-BE49-F238E27FC236}">
                    <a16:creationId xmlns:a16="http://schemas.microsoft.com/office/drawing/2014/main" id="{4D487A1A-9398-67E9-B94C-B1989BD1557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5" name="Group 1245">
              <a:extLst>
                <a:ext uri="{FF2B5EF4-FFF2-40B4-BE49-F238E27FC236}">
                  <a16:creationId xmlns:a16="http://schemas.microsoft.com/office/drawing/2014/main" id="{C346E8B7-C2B5-17AA-7EA0-36F57C2179F9}"/>
                </a:ext>
              </a:extLst>
            </p:cNvPr>
            <p:cNvGrpSpPr/>
            <p:nvPr/>
          </p:nvGrpSpPr>
          <p:grpSpPr>
            <a:xfrm>
              <a:off x="1676716" y="347104"/>
              <a:ext cx="9004" cy="9004"/>
              <a:chOff x="0" y="0"/>
              <a:chExt cx="237406" cy="237406"/>
            </a:xfrm>
          </p:grpSpPr>
          <p:sp>
            <p:nvSpPr>
              <p:cNvPr id="1246" name="Freeform 1246">
                <a:extLst>
                  <a:ext uri="{FF2B5EF4-FFF2-40B4-BE49-F238E27FC236}">
                    <a16:creationId xmlns:a16="http://schemas.microsoft.com/office/drawing/2014/main" id="{94010588-5D75-E338-D34C-CCD9117A674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" name="TextBox 1247">
                <a:extLst>
                  <a:ext uri="{FF2B5EF4-FFF2-40B4-BE49-F238E27FC236}">
                    <a16:creationId xmlns:a16="http://schemas.microsoft.com/office/drawing/2014/main" id="{F62E0082-55DE-94AA-02CB-F403E086E68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8" name="Group 1248">
              <a:extLst>
                <a:ext uri="{FF2B5EF4-FFF2-40B4-BE49-F238E27FC236}">
                  <a16:creationId xmlns:a16="http://schemas.microsoft.com/office/drawing/2014/main" id="{2E5D09CB-D884-3C26-C6C6-8D1FBBA76771}"/>
                </a:ext>
              </a:extLst>
            </p:cNvPr>
            <p:cNvGrpSpPr/>
            <p:nvPr/>
          </p:nvGrpSpPr>
          <p:grpSpPr>
            <a:xfrm>
              <a:off x="1701915" y="341291"/>
              <a:ext cx="9004" cy="9004"/>
              <a:chOff x="0" y="0"/>
              <a:chExt cx="219327" cy="219327"/>
            </a:xfrm>
          </p:grpSpPr>
          <p:sp>
            <p:nvSpPr>
              <p:cNvPr id="1249" name="Freeform 1249">
                <a:extLst>
                  <a:ext uri="{FF2B5EF4-FFF2-40B4-BE49-F238E27FC236}">
                    <a16:creationId xmlns:a16="http://schemas.microsoft.com/office/drawing/2014/main" id="{062713B8-00A7-B796-0E19-73594C768A5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" name="TextBox 1250">
                <a:extLst>
                  <a:ext uri="{FF2B5EF4-FFF2-40B4-BE49-F238E27FC236}">
                    <a16:creationId xmlns:a16="http://schemas.microsoft.com/office/drawing/2014/main" id="{655F97C2-019D-4A39-8507-73F3C29CA8F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1" name="Group 1251">
              <a:extLst>
                <a:ext uri="{FF2B5EF4-FFF2-40B4-BE49-F238E27FC236}">
                  <a16:creationId xmlns:a16="http://schemas.microsoft.com/office/drawing/2014/main" id="{58CD1BF5-59A1-E77E-1286-179FA7FBCCC6}"/>
                </a:ext>
              </a:extLst>
            </p:cNvPr>
            <p:cNvGrpSpPr/>
            <p:nvPr/>
          </p:nvGrpSpPr>
          <p:grpSpPr>
            <a:xfrm>
              <a:off x="1701915" y="341291"/>
              <a:ext cx="9004" cy="9004"/>
              <a:chOff x="0" y="0"/>
              <a:chExt cx="237406" cy="237406"/>
            </a:xfrm>
          </p:grpSpPr>
          <p:sp>
            <p:nvSpPr>
              <p:cNvPr id="1252" name="Freeform 1252">
                <a:extLst>
                  <a:ext uri="{FF2B5EF4-FFF2-40B4-BE49-F238E27FC236}">
                    <a16:creationId xmlns:a16="http://schemas.microsoft.com/office/drawing/2014/main" id="{13EB1DA7-1371-BCBB-1D2C-80A23EE88FA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" name="TextBox 1253">
                <a:extLst>
                  <a:ext uri="{FF2B5EF4-FFF2-40B4-BE49-F238E27FC236}">
                    <a16:creationId xmlns:a16="http://schemas.microsoft.com/office/drawing/2014/main" id="{87E04684-B66E-C258-DEBE-9B99D7040EE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4" name="Group 1254">
              <a:extLst>
                <a:ext uri="{FF2B5EF4-FFF2-40B4-BE49-F238E27FC236}">
                  <a16:creationId xmlns:a16="http://schemas.microsoft.com/office/drawing/2014/main" id="{C981C092-0AB3-DEDF-A02A-F90D7F6214E9}"/>
                </a:ext>
              </a:extLst>
            </p:cNvPr>
            <p:cNvGrpSpPr/>
            <p:nvPr/>
          </p:nvGrpSpPr>
          <p:grpSpPr>
            <a:xfrm>
              <a:off x="1769286" y="367062"/>
              <a:ext cx="9004" cy="9004"/>
              <a:chOff x="0" y="0"/>
              <a:chExt cx="219327" cy="219327"/>
            </a:xfrm>
          </p:grpSpPr>
          <p:sp>
            <p:nvSpPr>
              <p:cNvPr id="1255" name="Freeform 1255">
                <a:extLst>
                  <a:ext uri="{FF2B5EF4-FFF2-40B4-BE49-F238E27FC236}">
                    <a16:creationId xmlns:a16="http://schemas.microsoft.com/office/drawing/2014/main" id="{0295F23D-CDC2-557A-639A-9054608C695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6" name="TextBox 1256">
                <a:extLst>
                  <a:ext uri="{FF2B5EF4-FFF2-40B4-BE49-F238E27FC236}">
                    <a16:creationId xmlns:a16="http://schemas.microsoft.com/office/drawing/2014/main" id="{0E0A6122-08FC-A299-6E4E-79D0A20BD12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7" name="Group 1257">
              <a:extLst>
                <a:ext uri="{FF2B5EF4-FFF2-40B4-BE49-F238E27FC236}">
                  <a16:creationId xmlns:a16="http://schemas.microsoft.com/office/drawing/2014/main" id="{038AB2E5-6E5F-7468-5CC4-6BDBD8DECB66}"/>
                </a:ext>
              </a:extLst>
            </p:cNvPr>
            <p:cNvGrpSpPr/>
            <p:nvPr/>
          </p:nvGrpSpPr>
          <p:grpSpPr>
            <a:xfrm>
              <a:off x="1769286" y="367062"/>
              <a:ext cx="9004" cy="9004"/>
              <a:chOff x="0" y="0"/>
              <a:chExt cx="237406" cy="237406"/>
            </a:xfrm>
          </p:grpSpPr>
          <p:sp>
            <p:nvSpPr>
              <p:cNvPr id="1258" name="Freeform 1258">
                <a:extLst>
                  <a:ext uri="{FF2B5EF4-FFF2-40B4-BE49-F238E27FC236}">
                    <a16:creationId xmlns:a16="http://schemas.microsoft.com/office/drawing/2014/main" id="{070B2C7B-1F0F-4563-A172-7A9D0603B9F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" name="TextBox 1259">
                <a:extLst>
                  <a:ext uri="{FF2B5EF4-FFF2-40B4-BE49-F238E27FC236}">
                    <a16:creationId xmlns:a16="http://schemas.microsoft.com/office/drawing/2014/main" id="{0C9210DC-2E37-9A6B-B836-70FE401F22A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0" name="Group 1260">
              <a:extLst>
                <a:ext uri="{FF2B5EF4-FFF2-40B4-BE49-F238E27FC236}">
                  <a16:creationId xmlns:a16="http://schemas.microsoft.com/office/drawing/2014/main" id="{9EDFFF4D-BF65-CE5E-9ED1-3D3314538025}"/>
                </a:ext>
              </a:extLst>
            </p:cNvPr>
            <p:cNvGrpSpPr/>
            <p:nvPr/>
          </p:nvGrpSpPr>
          <p:grpSpPr>
            <a:xfrm>
              <a:off x="1714245" y="367062"/>
              <a:ext cx="9004" cy="9004"/>
              <a:chOff x="0" y="0"/>
              <a:chExt cx="219327" cy="219327"/>
            </a:xfrm>
          </p:grpSpPr>
          <p:sp>
            <p:nvSpPr>
              <p:cNvPr id="1261" name="Freeform 1261">
                <a:extLst>
                  <a:ext uri="{FF2B5EF4-FFF2-40B4-BE49-F238E27FC236}">
                    <a16:creationId xmlns:a16="http://schemas.microsoft.com/office/drawing/2014/main" id="{B69AEB2E-1D41-925B-3290-E2B07BEB6D2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2" name="TextBox 1262">
                <a:extLst>
                  <a:ext uri="{FF2B5EF4-FFF2-40B4-BE49-F238E27FC236}">
                    <a16:creationId xmlns:a16="http://schemas.microsoft.com/office/drawing/2014/main" id="{2DEFAFC5-C6DE-56FE-AC59-E788D65FCF8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3" name="Group 1263">
              <a:extLst>
                <a:ext uri="{FF2B5EF4-FFF2-40B4-BE49-F238E27FC236}">
                  <a16:creationId xmlns:a16="http://schemas.microsoft.com/office/drawing/2014/main" id="{A330739D-5DC6-FDF0-46C9-3414F392F220}"/>
                </a:ext>
              </a:extLst>
            </p:cNvPr>
            <p:cNvGrpSpPr/>
            <p:nvPr/>
          </p:nvGrpSpPr>
          <p:grpSpPr>
            <a:xfrm>
              <a:off x="1714245" y="367062"/>
              <a:ext cx="9004" cy="9004"/>
              <a:chOff x="0" y="0"/>
              <a:chExt cx="237406" cy="237406"/>
            </a:xfrm>
          </p:grpSpPr>
          <p:sp>
            <p:nvSpPr>
              <p:cNvPr id="1264" name="Freeform 1264">
                <a:extLst>
                  <a:ext uri="{FF2B5EF4-FFF2-40B4-BE49-F238E27FC236}">
                    <a16:creationId xmlns:a16="http://schemas.microsoft.com/office/drawing/2014/main" id="{DE01DFB3-6637-0043-544E-C692B7FD92F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5" name="TextBox 1265">
                <a:extLst>
                  <a:ext uri="{FF2B5EF4-FFF2-40B4-BE49-F238E27FC236}">
                    <a16:creationId xmlns:a16="http://schemas.microsoft.com/office/drawing/2014/main" id="{B844E7BA-7BE2-791C-31F9-83FFCFC0E6C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6" name="Group 1266">
              <a:extLst>
                <a:ext uri="{FF2B5EF4-FFF2-40B4-BE49-F238E27FC236}">
                  <a16:creationId xmlns:a16="http://schemas.microsoft.com/office/drawing/2014/main" id="{442B246A-07BC-66C8-B9E4-78CBA2794468}"/>
                </a:ext>
              </a:extLst>
            </p:cNvPr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19327" cy="219327"/>
            </a:xfrm>
          </p:grpSpPr>
          <p:sp>
            <p:nvSpPr>
              <p:cNvPr id="1267" name="Freeform 1267">
                <a:extLst>
                  <a:ext uri="{FF2B5EF4-FFF2-40B4-BE49-F238E27FC236}">
                    <a16:creationId xmlns:a16="http://schemas.microsoft.com/office/drawing/2014/main" id="{FC8CE9EB-D444-A127-473A-0A81CB04AAA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8" name="TextBox 1268">
                <a:extLst>
                  <a:ext uri="{FF2B5EF4-FFF2-40B4-BE49-F238E27FC236}">
                    <a16:creationId xmlns:a16="http://schemas.microsoft.com/office/drawing/2014/main" id="{1B639F98-EC7F-7569-973D-C1BBDEE9693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9" name="Group 1269">
              <a:extLst>
                <a:ext uri="{FF2B5EF4-FFF2-40B4-BE49-F238E27FC236}">
                  <a16:creationId xmlns:a16="http://schemas.microsoft.com/office/drawing/2014/main" id="{B0238572-984B-95DB-F75D-618E6C6924FE}"/>
                </a:ext>
              </a:extLst>
            </p:cNvPr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37406" cy="237406"/>
            </a:xfrm>
          </p:grpSpPr>
          <p:sp>
            <p:nvSpPr>
              <p:cNvPr id="1270" name="Freeform 1270">
                <a:extLst>
                  <a:ext uri="{FF2B5EF4-FFF2-40B4-BE49-F238E27FC236}">
                    <a16:creationId xmlns:a16="http://schemas.microsoft.com/office/drawing/2014/main" id="{56DC9B47-5CFD-DACE-EBFE-14B5A779C8A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1" name="TextBox 1271">
                <a:extLst>
                  <a:ext uri="{FF2B5EF4-FFF2-40B4-BE49-F238E27FC236}">
                    <a16:creationId xmlns:a16="http://schemas.microsoft.com/office/drawing/2014/main" id="{90BD055C-D5F2-4FBB-E0AB-33FCF19D1A1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2" name="Group 1272">
              <a:extLst>
                <a:ext uri="{FF2B5EF4-FFF2-40B4-BE49-F238E27FC236}">
                  <a16:creationId xmlns:a16="http://schemas.microsoft.com/office/drawing/2014/main" id="{F04EEB49-8AFA-2CE8-306D-693F2167D227}"/>
                </a:ext>
              </a:extLst>
            </p:cNvPr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19327" cy="219327"/>
            </a:xfrm>
          </p:grpSpPr>
          <p:sp>
            <p:nvSpPr>
              <p:cNvPr id="1273" name="Freeform 1273">
                <a:extLst>
                  <a:ext uri="{FF2B5EF4-FFF2-40B4-BE49-F238E27FC236}">
                    <a16:creationId xmlns:a16="http://schemas.microsoft.com/office/drawing/2014/main" id="{76292399-FD9F-52CF-3125-4238027F4B7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4" name="TextBox 1274">
                <a:extLst>
                  <a:ext uri="{FF2B5EF4-FFF2-40B4-BE49-F238E27FC236}">
                    <a16:creationId xmlns:a16="http://schemas.microsoft.com/office/drawing/2014/main" id="{AE3E6AFD-AE39-A6F4-02ED-9EAB7F15226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5" name="Group 1275">
              <a:extLst>
                <a:ext uri="{FF2B5EF4-FFF2-40B4-BE49-F238E27FC236}">
                  <a16:creationId xmlns:a16="http://schemas.microsoft.com/office/drawing/2014/main" id="{97737080-2177-1AE9-C21A-CBC690EFDBF8}"/>
                </a:ext>
              </a:extLst>
            </p:cNvPr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37406" cy="237406"/>
            </a:xfrm>
          </p:grpSpPr>
          <p:sp>
            <p:nvSpPr>
              <p:cNvPr id="1276" name="Freeform 1276">
                <a:extLst>
                  <a:ext uri="{FF2B5EF4-FFF2-40B4-BE49-F238E27FC236}">
                    <a16:creationId xmlns:a16="http://schemas.microsoft.com/office/drawing/2014/main" id="{9F8CF2A0-A168-3BAF-DE53-7F23DB6DBFB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7" name="TextBox 1277">
                <a:extLst>
                  <a:ext uri="{FF2B5EF4-FFF2-40B4-BE49-F238E27FC236}">
                    <a16:creationId xmlns:a16="http://schemas.microsoft.com/office/drawing/2014/main" id="{5084235F-B675-9CDA-D689-E409473C83E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8" name="Group 1278">
              <a:extLst>
                <a:ext uri="{FF2B5EF4-FFF2-40B4-BE49-F238E27FC236}">
                  <a16:creationId xmlns:a16="http://schemas.microsoft.com/office/drawing/2014/main" id="{E5F5A1D9-230A-6CC7-3535-B013BE7FB78E}"/>
                </a:ext>
              </a:extLst>
            </p:cNvPr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19327" cy="219327"/>
            </a:xfrm>
          </p:grpSpPr>
          <p:sp>
            <p:nvSpPr>
              <p:cNvPr id="1279" name="Freeform 1279">
                <a:extLst>
                  <a:ext uri="{FF2B5EF4-FFF2-40B4-BE49-F238E27FC236}">
                    <a16:creationId xmlns:a16="http://schemas.microsoft.com/office/drawing/2014/main" id="{9BA56284-9BD3-BBC8-283F-656B7E4A329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0" name="TextBox 1280">
                <a:extLst>
                  <a:ext uri="{FF2B5EF4-FFF2-40B4-BE49-F238E27FC236}">
                    <a16:creationId xmlns:a16="http://schemas.microsoft.com/office/drawing/2014/main" id="{BB9292DC-86F2-1E60-BF7C-88414C25047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1" name="Group 1281">
              <a:extLst>
                <a:ext uri="{FF2B5EF4-FFF2-40B4-BE49-F238E27FC236}">
                  <a16:creationId xmlns:a16="http://schemas.microsoft.com/office/drawing/2014/main" id="{36C1C042-8E0E-B109-93D7-4CD3AAC645DD}"/>
                </a:ext>
              </a:extLst>
            </p:cNvPr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37406" cy="237406"/>
            </a:xfrm>
          </p:grpSpPr>
          <p:sp>
            <p:nvSpPr>
              <p:cNvPr id="1282" name="Freeform 1282">
                <a:extLst>
                  <a:ext uri="{FF2B5EF4-FFF2-40B4-BE49-F238E27FC236}">
                    <a16:creationId xmlns:a16="http://schemas.microsoft.com/office/drawing/2014/main" id="{EE9FF0CF-D8D5-BE7D-58F3-95BCE01A295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3" name="TextBox 1283">
                <a:extLst>
                  <a:ext uri="{FF2B5EF4-FFF2-40B4-BE49-F238E27FC236}">
                    <a16:creationId xmlns:a16="http://schemas.microsoft.com/office/drawing/2014/main" id="{092AE38F-3CDC-615E-DF86-297A52B7D24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4" name="Group 1284">
              <a:extLst>
                <a:ext uri="{FF2B5EF4-FFF2-40B4-BE49-F238E27FC236}">
                  <a16:creationId xmlns:a16="http://schemas.microsoft.com/office/drawing/2014/main" id="{74853917-EADC-FF9F-32F7-1BA991E46720}"/>
                </a:ext>
              </a:extLst>
            </p:cNvPr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19327" cy="219327"/>
            </a:xfrm>
          </p:grpSpPr>
          <p:sp>
            <p:nvSpPr>
              <p:cNvPr id="1285" name="Freeform 1285">
                <a:extLst>
                  <a:ext uri="{FF2B5EF4-FFF2-40B4-BE49-F238E27FC236}">
                    <a16:creationId xmlns:a16="http://schemas.microsoft.com/office/drawing/2014/main" id="{0541CC06-204D-200A-3D7D-A2707E5A906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6" name="TextBox 1286">
                <a:extLst>
                  <a:ext uri="{FF2B5EF4-FFF2-40B4-BE49-F238E27FC236}">
                    <a16:creationId xmlns:a16="http://schemas.microsoft.com/office/drawing/2014/main" id="{55C793E1-F872-92AD-51F6-9227CFFB34E9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7" name="Group 1287">
              <a:extLst>
                <a:ext uri="{FF2B5EF4-FFF2-40B4-BE49-F238E27FC236}">
                  <a16:creationId xmlns:a16="http://schemas.microsoft.com/office/drawing/2014/main" id="{C3F78772-DDD4-3C37-2328-73FDFB2C08EF}"/>
                </a:ext>
              </a:extLst>
            </p:cNvPr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37406" cy="237406"/>
            </a:xfrm>
          </p:grpSpPr>
          <p:sp>
            <p:nvSpPr>
              <p:cNvPr id="1288" name="Freeform 1288">
                <a:extLst>
                  <a:ext uri="{FF2B5EF4-FFF2-40B4-BE49-F238E27FC236}">
                    <a16:creationId xmlns:a16="http://schemas.microsoft.com/office/drawing/2014/main" id="{572E167B-4F9E-904E-8A16-1EE352188DC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9" name="TextBox 1289">
                <a:extLst>
                  <a:ext uri="{FF2B5EF4-FFF2-40B4-BE49-F238E27FC236}">
                    <a16:creationId xmlns:a16="http://schemas.microsoft.com/office/drawing/2014/main" id="{8D40C8D4-CC52-6F8A-1023-497950C165B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0" name="Group 1290">
              <a:extLst>
                <a:ext uri="{FF2B5EF4-FFF2-40B4-BE49-F238E27FC236}">
                  <a16:creationId xmlns:a16="http://schemas.microsoft.com/office/drawing/2014/main" id="{F7400FBB-F935-D9E2-44F7-D668E77307A0}"/>
                </a:ext>
              </a:extLst>
            </p:cNvPr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19327" cy="219327"/>
            </a:xfrm>
          </p:grpSpPr>
          <p:sp>
            <p:nvSpPr>
              <p:cNvPr id="1291" name="Freeform 1291">
                <a:extLst>
                  <a:ext uri="{FF2B5EF4-FFF2-40B4-BE49-F238E27FC236}">
                    <a16:creationId xmlns:a16="http://schemas.microsoft.com/office/drawing/2014/main" id="{AE917EE6-F97A-E513-CB18-1E71840103A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2" name="TextBox 1292">
                <a:extLst>
                  <a:ext uri="{FF2B5EF4-FFF2-40B4-BE49-F238E27FC236}">
                    <a16:creationId xmlns:a16="http://schemas.microsoft.com/office/drawing/2014/main" id="{F1069828-97D6-9334-C56F-3C426DF3D66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3" name="Group 1293">
              <a:extLst>
                <a:ext uri="{FF2B5EF4-FFF2-40B4-BE49-F238E27FC236}">
                  <a16:creationId xmlns:a16="http://schemas.microsoft.com/office/drawing/2014/main" id="{92100B45-F458-54FA-457A-0A5280CE7DD1}"/>
                </a:ext>
              </a:extLst>
            </p:cNvPr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37406" cy="237406"/>
            </a:xfrm>
          </p:grpSpPr>
          <p:sp>
            <p:nvSpPr>
              <p:cNvPr id="1294" name="Freeform 1294">
                <a:extLst>
                  <a:ext uri="{FF2B5EF4-FFF2-40B4-BE49-F238E27FC236}">
                    <a16:creationId xmlns:a16="http://schemas.microsoft.com/office/drawing/2014/main" id="{56E32EC4-E0E8-91C5-1DA5-6447D040431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5" name="TextBox 1295">
                <a:extLst>
                  <a:ext uri="{FF2B5EF4-FFF2-40B4-BE49-F238E27FC236}">
                    <a16:creationId xmlns:a16="http://schemas.microsoft.com/office/drawing/2014/main" id="{D5DDDE6E-608E-C228-F103-6C22C2E3D49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6" name="Group 1296">
              <a:extLst>
                <a:ext uri="{FF2B5EF4-FFF2-40B4-BE49-F238E27FC236}">
                  <a16:creationId xmlns:a16="http://schemas.microsoft.com/office/drawing/2014/main" id="{5999D460-4883-9BCE-DABA-126B8E5E392C}"/>
                </a:ext>
              </a:extLst>
            </p:cNvPr>
            <p:cNvGrpSpPr/>
            <p:nvPr/>
          </p:nvGrpSpPr>
          <p:grpSpPr>
            <a:xfrm rot="7054208">
              <a:off x="973602" y="178496"/>
              <a:ext cx="8365" cy="14073"/>
              <a:chOff x="0" y="0"/>
              <a:chExt cx="174642" cy="293797"/>
            </a:xfrm>
          </p:grpSpPr>
          <p:sp>
            <p:nvSpPr>
              <p:cNvPr id="1297" name="Freeform 1297">
                <a:extLst>
                  <a:ext uri="{FF2B5EF4-FFF2-40B4-BE49-F238E27FC236}">
                    <a16:creationId xmlns:a16="http://schemas.microsoft.com/office/drawing/2014/main" id="{F9726376-06B6-3FBE-9F4E-C27B609C8202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8" name="TextBox 1298">
                <a:extLst>
                  <a:ext uri="{FF2B5EF4-FFF2-40B4-BE49-F238E27FC236}">
                    <a16:creationId xmlns:a16="http://schemas.microsoft.com/office/drawing/2014/main" id="{AE29FF21-0AE7-58CD-0914-0CB70981BCF2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9" name="Group 1299">
              <a:extLst>
                <a:ext uri="{FF2B5EF4-FFF2-40B4-BE49-F238E27FC236}">
                  <a16:creationId xmlns:a16="http://schemas.microsoft.com/office/drawing/2014/main" id="{E77A3ACB-66B7-D954-D485-52614F96681A}"/>
                </a:ext>
              </a:extLst>
            </p:cNvPr>
            <p:cNvGrpSpPr/>
            <p:nvPr/>
          </p:nvGrpSpPr>
          <p:grpSpPr>
            <a:xfrm rot="6343282">
              <a:off x="923770" y="187757"/>
              <a:ext cx="7660" cy="9479"/>
              <a:chOff x="0" y="0"/>
              <a:chExt cx="237406" cy="293797"/>
            </a:xfrm>
          </p:grpSpPr>
          <p:sp>
            <p:nvSpPr>
              <p:cNvPr id="1300" name="Freeform 1300">
                <a:extLst>
                  <a:ext uri="{FF2B5EF4-FFF2-40B4-BE49-F238E27FC236}">
                    <a16:creationId xmlns:a16="http://schemas.microsoft.com/office/drawing/2014/main" id="{6D14ECAF-793C-B84E-9CA2-3BAE6986C4C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1" name="TextBox 1301">
                <a:extLst>
                  <a:ext uri="{FF2B5EF4-FFF2-40B4-BE49-F238E27FC236}">
                    <a16:creationId xmlns:a16="http://schemas.microsoft.com/office/drawing/2014/main" id="{6A8673B5-113D-2FC7-A6CB-96EDED934216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2" name="Group 1302">
              <a:extLst>
                <a:ext uri="{FF2B5EF4-FFF2-40B4-BE49-F238E27FC236}">
                  <a16:creationId xmlns:a16="http://schemas.microsoft.com/office/drawing/2014/main" id="{1249013A-E191-AC88-4DB2-5BC6697977EB}"/>
                </a:ext>
              </a:extLst>
            </p:cNvPr>
            <p:cNvGrpSpPr/>
            <p:nvPr/>
          </p:nvGrpSpPr>
          <p:grpSpPr>
            <a:xfrm rot="7054208">
              <a:off x="965996" y="136809"/>
              <a:ext cx="8365" cy="14073"/>
              <a:chOff x="0" y="0"/>
              <a:chExt cx="174642" cy="293797"/>
            </a:xfrm>
          </p:grpSpPr>
          <p:sp>
            <p:nvSpPr>
              <p:cNvPr id="1303" name="Freeform 1303">
                <a:extLst>
                  <a:ext uri="{FF2B5EF4-FFF2-40B4-BE49-F238E27FC236}">
                    <a16:creationId xmlns:a16="http://schemas.microsoft.com/office/drawing/2014/main" id="{68606373-2601-5626-7932-0B144D95CCAC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4" name="TextBox 1304">
                <a:extLst>
                  <a:ext uri="{FF2B5EF4-FFF2-40B4-BE49-F238E27FC236}">
                    <a16:creationId xmlns:a16="http://schemas.microsoft.com/office/drawing/2014/main" id="{B0ABA57F-13F7-9B57-6B0B-7296630735F1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5" name="Group 1305">
              <a:extLst>
                <a:ext uri="{FF2B5EF4-FFF2-40B4-BE49-F238E27FC236}">
                  <a16:creationId xmlns:a16="http://schemas.microsoft.com/office/drawing/2014/main" id="{720533FF-5C02-A588-1EB2-5067B82F2664}"/>
                </a:ext>
              </a:extLst>
            </p:cNvPr>
            <p:cNvGrpSpPr/>
            <p:nvPr/>
          </p:nvGrpSpPr>
          <p:grpSpPr>
            <a:xfrm rot="6343282">
              <a:off x="916165" y="146070"/>
              <a:ext cx="7660" cy="9479"/>
              <a:chOff x="0" y="0"/>
              <a:chExt cx="237406" cy="293797"/>
            </a:xfrm>
          </p:grpSpPr>
          <p:sp>
            <p:nvSpPr>
              <p:cNvPr id="1306" name="Freeform 1306">
                <a:extLst>
                  <a:ext uri="{FF2B5EF4-FFF2-40B4-BE49-F238E27FC236}">
                    <a16:creationId xmlns:a16="http://schemas.microsoft.com/office/drawing/2014/main" id="{4615AE67-712B-B37D-AAFD-B8AAE6518A7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7" name="TextBox 1307">
                <a:extLst>
                  <a:ext uri="{FF2B5EF4-FFF2-40B4-BE49-F238E27FC236}">
                    <a16:creationId xmlns:a16="http://schemas.microsoft.com/office/drawing/2014/main" id="{534E28A5-E5AC-9CC3-9439-868245292CDC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8" name="Group 1308">
              <a:extLst>
                <a:ext uri="{FF2B5EF4-FFF2-40B4-BE49-F238E27FC236}">
                  <a16:creationId xmlns:a16="http://schemas.microsoft.com/office/drawing/2014/main" id="{05B11030-3F9C-8A3C-2ABE-D7620C704AA5}"/>
                </a:ext>
              </a:extLst>
            </p:cNvPr>
            <p:cNvGrpSpPr/>
            <p:nvPr/>
          </p:nvGrpSpPr>
          <p:grpSpPr>
            <a:xfrm rot="7054208">
              <a:off x="999936" y="159596"/>
              <a:ext cx="8365" cy="14073"/>
              <a:chOff x="0" y="0"/>
              <a:chExt cx="174642" cy="293797"/>
            </a:xfrm>
          </p:grpSpPr>
          <p:sp>
            <p:nvSpPr>
              <p:cNvPr id="1309" name="Freeform 1309">
                <a:extLst>
                  <a:ext uri="{FF2B5EF4-FFF2-40B4-BE49-F238E27FC236}">
                    <a16:creationId xmlns:a16="http://schemas.microsoft.com/office/drawing/2014/main" id="{D82F77AE-4716-A6BB-3908-0FE9E6327D78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" name="TextBox 1310">
                <a:extLst>
                  <a:ext uri="{FF2B5EF4-FFF2-40B4-BE49-F238E27FC236}">
                    <a16:creationId xmlns:a16="http://schemas.microsoft.com/office/drawing/2014/main" id="{ED0DED2F-B9B3-92A3-BBB2-F3DC6044CBD8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1" name="Group 1311">
              <a:extLst>
                <a:ext uri="{FF2B5EF4-FFF2-40B4-BE49-F238E27FC236}">
                  <a16:creationId xmlns:a16="http://schemas.microsoft.com/office/drawing/2014/main" id="{8ACEA9CB-3B52-F67F-5DA4-47CFF85BFCD5}"/>
                </a:ext>
              </a:extLst>
            </p:cNvPr>
            <p:cNvGrpSpPr/>
            <p:nvPr/>
          </p:nvGrpSpPr>
          <p:grpSpPr>
            <a:xfrm rot="6343282">
              <a:off x="950104" y="168857"/>
              <a:ext cx="7660" cy="9479"/>
              <a:chOff x="0" y="0"/>
              <a:chExt cx="237406" cy="293797"/>
            </a:xfrm>
          </p:grpSpPr>
          <p:sp>
            <p:nvSpPr>
              <p:cNvPr id="1312" name="Freeform 1312">
                <a:extLst>
                  <a:ext uri="{FF2B5EF4-FFF2-40B4-BE49-F238E27FC236}">
                    <a16:creationId xmlns:a16="http://schemas.microsoft.com/office/drawing/2014/main" id="{D4E32458-08D3-EFE5-B48F-9CB63836641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3" name="TextBox 1313">
                <a:extLst>
                  <a:ext uri="{FF2B5EF4-FFF2-40B4-BE49-F238E27FC236}">
                    <a16:creationId xmlns:a16="http://schemas.microsoft.com/office/drawing/2014/main" id="{62B26D9C-A80E-09C4-266C-C33CE2B79869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4" name="Group 1314">
              <a:extLst>
                <a:ext uri="{FF2B5EF4-FFF2-40B4-BE49-F238E27FC236}">
                  <a16:creationId xmlns:a16="http://schemas.microsoft.com/office/drawing/2014/main" id="{A1F70629-A1D7-66FA-899C-BAB2F52B28A4}"/>
                </a:ext>
              </a:extLst>
            </p:cNvPr>
            <p:cNvGrpSpPr/>
            <p:nvPr/>
          </p:nvGrpSpPr>
          <p:grpSpPr>
            <a:xfrm rot="-4106663">
              <a:off x="905570" y="111260"/>
              <a:ext cx="8365" cy="14073"/>
              <a:chOff x="0" y="0"/>
              <a:chExt cx="174642" cy="293797"/>
            </a:xfrm>
          </p:grpSpPr>
          <p:sp>
            <p:nvSpPr>
              <p:cNvPr id="1315" name="Freeform 1315">
                <a:extLst>
                  <a:ext uri="{FF2B5EF4-FFF2-40B4-BE49-F238E27FC236}">
                    <a16:creationId xmlns:a16="http://schemas.microsoft.com/office/drawing/2014/main" id="{B76D73A4-091F-B023-10EE-B6337F1B4EC6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6" name="TextBox 1316">
                <a:extLst>
                  <a:ext uri="{FF2B5EF4-FFF2-40B4-BE49-F238E27FC236}">
                    <a16:creationId xmlns:a16="http://schemas.microsoft.com/office/drawing/2014/main" id="{94BA6557-80D2-9C69-F603-8A526012CBC9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7" name="Group 1317">
              <a:extLst>
                <a:ext uri="{FF2B5EF4-FFF2-40B4-BE49-F238E27FC236}">
                  <a16:creationId xmlns:a16="http://schemas.microsoft.com/office/drawing/2014/main" id="{5526C570-77B6-C070-EEF8-CECAB9418482}"/>
                </a:ext>
              </a:extLst>
            </p:cNvPr>
            <p:cNvGrpSpPr/>
            <p:nvPr/>
          </p:nvGrpSpPr>
          <p:grpSpPr>
            <a:xfrm rot="-4280841">
              <a:off x="1055142" y="213341"/>
              <a:ext cx="7660" cy="9479"/>
              <a:chOff x="0" y="0"/>
              <a:chExt cx="237406" cy="293797"/>
            </a:xfrm>
          </p:grpSpPr>
          <p:sp>
            <p:nvSpPr>
              <p:cNvPr id="1318" name="Freeform 1318">
                <a:extLst>
                  <a:ext uri="{FF2B5EF4-FFF2-40B4-BE49-F238E27FC236}">
                    <a16:creationId xmlns:a16="http://schemas.microsoft.com/office/drawing/2014/main" id="{3EE9FBF2-C210-11B0-F426-01224FCA735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9" name="TextBox 1319">
                <a:extLst>
                  <a:ext uri="{FF2B5EF4-FFF2-40B4-BE49-F238E27FC236}">
                    <a16:creationId xmlns:a16="http://schemas.microsoft.com/office/drawing/2014/main" id="{58DB6C91-1046-BF30-5B08-0B4A4A7420C7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0" name="Group 1320">
              <a:extLst>
                <a:ext uri="{FF2B5EF4-FFF2-40B4-BE49-F238E27FC236}">
                  <a16:creationId xmlns:a16="http://schemas.microsoft.com/office/drawing/2014/main" id="{8448DCFD-B01B-C452-701A-04C154E5D23C}"/>
                </a:ext>
              </a:extLst>
            </p:cNvPr>
            <p:cNvGrpSpPr/>
            <p:nvPr/>
          </p:nvGrpSpPr>
          <p:grpSpPr>
            <a:xfrm rot="-3569916">
              <a:off x="980313" y="198038"/>
              <a:ext cx="8365" cy="14073"/>
              <a:chOff x="0" y="0"/>
              <a:chExt cx="174642" cy="293797"/>
            </a:xfrm>
          </p:grpSpPr>
          <p:sp>
            <p:nvSpPr>
              <p:cNvPr id="1321" name="Freeform 1321">
                <a:extLst>
                  <a:ext uri="{FF2B5EF4-FFF2-40B4-BE49-F238E27FC236}">
                    <a16:creationId xmlns:a16="http://schemas.microsoft.com/office/drawing/2014/main" id="{9C1973DE-DB64-705E-C8DD-806F235A12A6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2" name="TextBox 1322">
                <a:extLst>
                  <a:ext uri="{FF2B5EF4-FFF2-40B4-BE49-F238E27FC236}">
                    <a16:creationId xmlns:a16="http://schemas.microsoft.com/office/drawing/2014/main" id="{44E90B40-99C2-19CE-F2E3-DFC4E728E26B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3" name="Group 1323">
              <a:extLst>
                <a:ext uri="{FF2B5EF4-FFF2-40B4-BE49-F238E27FC236}">
                  <a16:creationId xmlns:a16="http://schemas.microsoft.com/office/drawing/2014/main" id="{C8162DDD-43F2-BECD-8FAB-41AB73DA64D8}"/>
                </a:ext>
              </a:extLst>
            </p:cNvPr>
            <p:cNvGrpSpPr/>
            <p:nvPr/>
          </p:nvGrpSpPr>
          <p:grpSpPr>
            <a:xfrm rot="-4280841">
              <a:off x="1031140" y="195946"/>
              <a:ext cx="7660" cy="9479"/>
              <a:chOff x="0" y="0"/>
              <a:chExt cx="237406" cy="293797"/>
            </a:xfrm>
          </p:grpSpPr>
          <p:sp>
            <p:nvSpPr>
              <p:cNvPr id="1324" name="Freeform 1324">
                <a:extLst>
                  <a:ext uri="{FF2B5EF4-FFF2-40B4-BE49-F238E27FC236}">
                    <a16:creationId xmlns:a16="http://schemas.microsoft.com/office/drawing/2014/main" id="{95791AE9-865A-8B67-8BBA-7D25DAA06CA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5" name="TextBox 1325">
                <a:extLst>
                  <a:ext uri="{FF2B5EF4-FFF2-40B4-BE49-F238E27FC236}">
                    <a16:creationId xmlns:a16="http://schemas.microsoft.com/office/drawing/2014/main" id="{A684A7C6-EC06-7506-21F0-3C7B2278352B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6" name="Group 1326">
              <a:extLst>
                <a:ext uri="{FF2B5EF4-FFF2-40B4-BE49-F238E27FC236}">
                  <a16:creationId xmlns:a16="http://schemas.microsoft.com/office/drawing/2014/main" id="{2056CE20-7621-D2F0-2725-FB00D76472CC}"/>
                </a:ext>
              </a:extLst>
            </p:cNvPr>
            <p:cNvGrpSpPr/>
            <p:nvPr/>
          </p:nvGrpSpPr>
          <p:grpSpPr>
            <a:xfrm rot="-3569916">
              <a:off x="905015" y="209731"/>
              <a:ext cx="8365" cy="14073"/>
              <a:chOff x="0" y="0"/>
              <a:chExt cx="174642" cy="293797"/>
            </a:xfrm>
          </p:grpSpPr>
          <p:sp>
            <p:nvSpPr>
              <p:cNvPr id="1327" name="Freeform 1327">
                <a:extLst>
                  <a:ext uri="{FF2B5EF4-FFF2-40B4-BE49-F238E27FC236}">
                    <a16:creationId xmlns:a16="http://schemas.microsoft.com/office/drawing/2014/main" id="{35E2D494-94E9-D18C-592E-5EF1EEA01A2E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8" name="TextBox 1328">
                <a:extLst>
                  <a:ext uri="{FF2B5EF4-FFF2-40B4-BE49-F238E27FC236}">
                    <a16:creationId xmlns:a16="http://schemas.microsoft.com/office/drawing/2014/main" id="{2D701451-7027-9AFE-1D62-88CB9787AEFF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9" name="Group 1329">
              <a:extLst>
                <a:ext uri="{FF2B5EF4-FFF2-40B4-BE49-F238E27FC236}">
                  <a16:creationId xmlns:a16="http://schemas.microsoft.com/office/drawing/2014/main" id="{5A09B0CF-F2A2-2F80-877E-D444C056DF70}"/>
                </a:ext>
              </a:extLst>
            </p:cNvPr>
            <p:cNvGrpSpPr/>
            <p:nvPr/>
          </p:nvGrpSpPr>
          <p:grpSpPr>
            <a:xfrm rot="-4280841">
              <a:off x="955843" y="207639"/>
              <a:ext cx="7660" cy="9479"/>
              <a:chOff x="0" y="0"/>
              <a:chExt cx="237406" cy="293797"/>
            </a:xfrm>
          </p:grpSpPr>
          <p:sp>
            <p:nvSpPr>
              <p:cNvPr id="1330" name="Freeform 1330">
                <a:extLst>
                  <a:ext uri="{FF2B5EF4-FFF2-40B4-BE49-F238E27FC236}">
                    <a16:creationId xmlns:a16="http://schemas.microsoft.com/office/drawing/2014/main" id="{6A2D15CB-AE15-A113-8622-8A2E7CCEAD7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" name="TextBox 1331">
                <a:extLst>
                  <a:ext uri="{FF2B5EF4-FFF2-40B4-BE49-F238E27FC236}">
                    <a16:creationId xmlns:a16="http://schemas.microsoft.com/office/drawing/2014/main" id="{F19FFACE-768B-1835-7C11-EC66A9F265A4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2" name="Group 1332">
              <a:extLst>
                <a:ext uri="{FF2B5EF4-FFF2-40B4-BE49-F238E27FC236}">
                  <a16:creationId xmlns:a16="http://schemas.microsoft.com/office/drawing/2014/main" id="{25FE4CA9-9355-D73F-B6C1-6989B7FA6C7C}"/>
                </a:ext>
              </a:extLst>
            </p:cNvPr>
            <p:cNvGrpSpPr/>
            <p:nvPr/>
          </p:nvGrpSpPr>
          <p:grpSpPr>
            <a:xfrm rot="-3569916">
              <a:off x="889199" y="224966"/>
              <a:ext cx="8365" cy="14073"/>
              <a:chOff x="0" y="0"/>
              <a:chExt cx="174642" cy="293797"/>
            </a:xfrm>
          </p:grpSpPr>
          <p:sp>
            <p:nvSpPr>
              <p:cNvPr id="1333" name="Freeform 1333">
                <a:extLst>
                  <a:ext uri="{FF2B5EF4-FFF2-40B4-BE49-F238E27FC236}">
                    <a16:creationId xmlns:a16="http://schemas.microsoft.com/office/drawing/2014/main" id="{8CDD819D-018F-AD64-1D65-64F7BC1A4763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" name="TextBox 1334">
                <a:extLst>
                  <a:ext uri="{FF2B5EF4-FFF2-40B4-BE49-F238E27FC236}">
                    <a16:creationId xmlns:a16="http://schemas.microsoft.com/office/drawing/2014/main" id="{7837813E-40EF-C46C-2AC4-14180A7A7F33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5" name="Group 1335">
              <a:extLst>
                <a:ext uri="{FF2B5EF4-FFF2-40B4-BE49-F238E27FC236}">
                  <a16:creationId xmlns:a16="http://schemas.microsoft.com/office/drawing/2014/main" id="{06A6D6FC-5ABF-4464-93A7-5812B1F1390E}"/>
                </a:ext>
              </a:extLst>
            </p:cNvPr>
            <p:cNvGrpSpPr/>
            <p:nvPr/>
          </p:nvGrpSpPr>
          <p:grpSpPr>
            <a:xfrm rot="-4280841">
              <a:off x="940026" y="222874"/>
              <a:ext cx="7660" cy="9479"/>
              <a:chOff x="0" y="0"/>
              <a:chExt cx="237406" cy="293797"/>
            </a:xfrm>
          </p:grpSpPr>
          <p:sp>
            <p:nvSpPr>
              <p:cNvPr id="1336" name="Freeform 1336">
                <a:extLst>
                  <a:ext uri="{FF2B5EF4-FFF2-40B4-BE49-F238E27FC236}">
                    <a16:creationId xmlns:a16="http://schemas.microsoft.com/office/drawing/2014/main" id="{FD4C9743-4E7A-F5A6-FF0F-2A5CE9BBD5F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" name="TextBox 1337">
                <a:extLst>
                  <a:ext uri="{FF2B5EF4-FFF2-40B4-BE49-F238E27FC236}">
                    <a16:creationId xmlns:a16="http://schemas.microsoft.com/office/drawing/2014/main" id="{D870B34F-895C-18D1-0377-B58522D17B4D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8" name="Group 1338">
              <a:extLst>
                <a:ext uri="{FF2B5EF4-FFF2-40B4-BE49-F238E27FC236}">
                  <a16:creationId xmlns:a16="http://schemas.microsoft.com/office/drawing/2014/main" id="{1D2F05B7-DFDB-235B-CE8F-17D44E61120F}"/>
                </a:ext>
              </a:extLst>
            </p:cNvPr>
            <p:cNvGrpSpPr/>
            <p:nvPr/>
          </p:nvGrpSpPr>
          <p:grpSpPr>
            <a:xfrm rot="6645452">
              <a:off x="900483" y="167890"/>
              <a:ext cx="8365" cy="14073"/>
              <a:chOff x="0" y="0"/>
              <a:chExt cx="174642" cy="293797"/>
            </a:xfrm>
          </p:grpSpPr>
          <p:sp>
            <p:nvSpPr>
              <p:cNvPr id="1339" name="Freeform 1339">
                <a:extLst>
                  <a:ext uri="{FF2B5EF4-FFF2-40B4-BE49-F238E27FC236}">
                    <a16:creationId xmlns:a16="http://schemas.microsoft.com/office/drawing/2014/main" id="{63EAD27F-C72B-1286-B691-1BB7EA7AD33B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" name="TextBox 1340">
                <a:extLst>
                  <a:ext uri="{FF2B5EF4-FFF2-40B4-BE49-F238E27FC236}">
                    <a16:creationId xmlns:a16="http://schemas.microsoft.com/office/drawing/2014/main" id="{4894CFA0-9B6D-FBC7-9982-8559A1EA4658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1" name="Group 1341">
              <a:extLst>
                <a:ext uri="{FF2B5EF4-FFF2-40B4-BE49-F238E27FC236}">
                  <a16:creationId xmlns:a16="http://schemas.microsoft.com/office/drawing/2014/main" id="{8193DA23-919A-4DD6-8036-0491762C29F6}"/>
                </a:ext>
              </a:extLst>
            </p:cNvPr>
            <p:cNvGrpSpPr/>
            <p:nvPr/>
          </p:nvGrpSpPr>
          <p:grpSpPr>
            <a:xfrm rot="6347161">
              <a:off x="864269" y="200921"/>
              <a:ext cx="7660" cy="9479"/>
              <a:chOff x="0" y="0"/>
              <a:chExt cx="237406" cy="293797"/>
            </a:xfrm>
          </p:grpSpPr>
          <p:sp>
            <p:nvSpPr>
              <p:cNvPr id="1342" name="Freeform 1342">
                <a:extLst>
                  <a:ext uri="{FF2B5EF4-FFF2-40B4-BE49-F238E27FC236}">
                    <a16:creationId xmlns:a16="http://schemas.microsoft.com/office/drawing/2014/main" id="{73DD5870-9970-6D5C-9E4A-77A1E5A6BFC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3" name="TextBox 1343">
                <a:extLst>
                  <a:ext uri="{FF2B5EF4-FFF2-40B4-BE49-F238E27FC236}">
                    <a16:creationId xmlns:a16="http://schemas.microsoft.com/office/drawing/2014/main" id="{F56C66FA-6DD3-3FA0-6516-C75071FB70BA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4" name="Group 1344">
              <a:extLst>
                <a:ext uri="{FF2B5EF4-FFF2-40B4-BE49-F238E27FC236}">
                  <a16:creationId xmlns:a16="http://schemas.microsoft.com/office/drawing/2014/main" id="{79A2097B-522E-833F-28DF-81215D3C52E0}"/>
                </a:ext>
              </a:extLst>
            </p:cNvPr>
            <p:cNvGrpSpPr/>
            <p:nvPr/>
          </p:nvGrpSpPr>
          <p:grpSpPr>
            <a:xfrm rot="-4280841">
              <a:off x="1014177" y="222119"/>
              <a:ext cx="7660" cy="9479"/>
              <a:chOff x="0" y="0"/>
              <a:chExt cx="237406" cy="293797"/>
            </a:xfrm>
          </p:grpSpPr>
          <p:sp>
            <p:nvSpPr>
              <p:cNvPr id="1345" name="Freeform 1345">
                <a:extLst>
                  <a:ext uri="{FF2B5EF4-FFF2-40B4-BE49-F238E27FC236}">
                    <a16:creationId xmlns:a16="http://schemas.microsoft.com/office/drawing/2014/main" id="{86EC55C9-09D8-3556-5813-8ECC75DF043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" name="TextBox 1346">
                <a:extLst>
                  <a:ext uri="{FF2B5EF4-FFF2-40B4-BE49-F238E27FC236}">
                    <a16:creationId xmlns:a16="http://schemas.microsoft.com/office/drawing/2014/main" id="{AAF18D74-0C01-6D46-9EB1-A11E74318E64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7" name="Group 1347">
              <a:extLst>
                <a:ext uri="{FF2B5EF4-FFF2-40B4-BE49-F238E27FC236}">
                  <a16:creationId xmlns:a16="http://schemas.microsoft.com/office/drawing/2014/main" id="{183AD278-B361-89F7-BA5D-61F054A6FED6}"/>
                </a:ext>
              </a:extLst>
            </p:cNvPr>
            <p:cNvGrpSpPr/>
            <p:nvPr/>
          </p:nvGrpSpPr>
          <p:grpSpPr>
            <a:xfrm rot="-4280841">
              <a:off x="881366" y="89298"/>
              <a:ext cx="7660" cy="9479"/>
              <a:chOff x="0" y="0"/>
              <a:chExt cx="237406" cy="293797"/>
            </a:xfrm>
          </p:grpSpPr>
          <p:sp>
            <p:nvSpPr>
              <p:cNvPr id="1348" name="Freeform 1348">
                <a:extLst>
                  <a:ext uri="{FF2B5EF4-FFF2-40B4-BE49-F238E27FC236}">
                    <a16:creationId xmlns:a16="http://schemas.microsoft.com/office/drawing/2014/main" id="{3203B8BF-93F7-8A2F-9C54-E8584AC8242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" name="TextBox 1349">
                <a:extLst>
                  <a:ext uri="{FF2B5EF4-FFF2-40B4-BE49-F238E27FC236}">
                    <a16:creationId xmlns:a16="http://schemas.microsoft.com/office/drawing/2014/main" id="{74E409B4-52EA-A52E-2906-6CC930647868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0" name="Group 1350">
              <a:extLst>
                <a:ext uri="{FF2B5EF4-FFF2-40B4-BE49-F238E27FC236}">
                  <a16:creationId xmlns:a16="http://schemas.microsoft.com/office/drawing/2014/main" id="{0D6C2DED-D6F4-931D-D0FA-5BB550570678}"/>
                </a:ext>
              </a:extLst>
            </p:cNvPr>
            <p:cNvGrpSpPr/>
            <p:nvPr/>
          </p:nvGrpSpPr>
          <p:grpSpPr>
            <a:xfrm rot="7054208">
              <a:off x="534123" y="310014"/>
              <a:ext cx="8365" cy="14073"/>
              <a:chOff x="0" y="0"/>
              <a:chExt cx="174642" cy="293797"/>
            </a:xfrm>
          </p:grpSpPr>
          <p:sp>
            <p:nvSpPr>
              <p:cNvPr id="1351" name="Freeform 1351">
                <a:extLst>
                  <a:ext uri="{FF2B5EF4-FFF2-40B4-BE49-F238E27FC236}">
                    <a16:creationId xmlns:a16="http://schemas.microsoft.com/office/drawing/2014/main" id="{BAA37E4E-B80E-311F-11EC-0E623614070D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" name="TextBox 1352">
                <a:extLst>
                  <a:ext uri="{FF2B5EF4-FFF2-40B4-BE49-F238E27FC236}">
                    <a16:creationId xmlns:a16="http://schemas.microsoft.com/office/drawing/2014/main" id="{475A08E6-28A2-338E-7636-65DBA89ED8AA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3" name="Group 1353">
              <a:extLst>
                <a:ext uri="{FF2B5EF4-FFF2-40B4-BE49-F238E27FC236}">
                  <a16:creationId xmlns:a16="http://schemas.microsoft.com/office/drawing/2014/main" id="{66C2C759-2B75-CB9C-D19C-2D1389A8F222}"/>
                </a:ext>
              </a:extLst>
            </p:cNvPr>
            <p:cNvGrpSpPr/>
            <p:nvPr/>
          </p:nvGrpSpPr>
          <p:grpSpPr>
            <a:xfrm rot="6343282">
              <a:off x="476686" y="277588"/>
              <a:ext cx="7660" cy="9479"/>
              <a:chOff x="0" y="0"/>
              <a:chExt cx="237406" cy="293797"/>
            </a:xfrm>
          </p:grpSpPr>
          <p:sp>
            <p:nvSpPr>
              <p:cNvPr id="1354" name="Freeform 1354">
                <a:extLst>
                  <a:ext uri="{FF2B5EF4-FFF2-40B4-BE49-F238E27FC236}">
                    <a16:creationId xmlns:a16="http://schemas.microsoft.com/office/drawing/2014/main" id="{32F08A5C-368F-5AA3-4395-B9FF2CBE034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" name="TextBox 1355">
                <a:extLst>
                  <a:ext uri="{FF2B5EF4-FFF2-40B4-BE49-F238E27FC236}">
                    <a16:creationId xmlns:a16="http://schemas.microsoft.com/office/drawing/2014/main" id="{A2CE27DE-C858-74BC-52D5-2E3E9B5469F9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6" name="Group 1356">
              <a:extLst>
                <a:ext uri="{FF2B5EF4-FFF2-40B4-BE49-F238E27FC236}">
                  <a16:creationId xmlns:a16="http://schemas.microsoft.com/office/drawing/2014/main" id="{8E5E9AF9-29EB-877A-0AA2-579C4AA799D3}"/>
                </a:ext>
              </a:extLst>
            </p:cNvPr>
            <p:cNvGrpSpPr/>
            <p:nvPr/>
          </p:nvGrpSpPr>
          <p:grpSpPr>
            <a:xfrm rot="6343282">
              <a:off x="510625" y="300376"/>
              <a:ext cx="7660" cy="9479"/>
              <a:chOff x="0" y="0"/>
              <a:chExt cx="237406" cy="293797"/>
            </a:xfrm>
          </p:grpSpPr>
          <p:sp>
            <p:nvSpPr>
              <p:cNvPr id="1357" name="Freeform 1357">
                <a:extLst>
                  <a:ext uri="{FF2B5EF4-FFF2-40B4-BE49-F238E27FC236}">
                    <a16:creationId xmlns:a16="http://schemas.microsoft.com/office/drawing/2014/main" id="{D39BA90B-9A45-BF95-6E67-6AF2D37E27F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8" name="TextBox 1358">
                <a:extLst>
                  <a:ext uri="{FF2B5EF4-FFF2-40B4-BE49-F238E27FC236}">
                    <a16:creationId xmlns:a16="http://schemas.microsoft.com/office/drawing/2014/main" id="{89175529-1D0F-2BDE-A27D-423D355CCA79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9" name="Group 1359">
              <a:extLst>
                <a:ext uri="{FF2B5EF4-FFF2-40B4-BE49-F238E27FC236}">
                  <a16:creationId xmlns:a16="http://schemas.microsoft.com/office/drawing/2014/main" id="{C957B7BA-1F39-3DFD-7B94-6B40CC8859FB}"/>
                </a:ext>
              </a:extLst>
            </p:cNvPr>
            <p:cNvGrpSpPr/>
            <p:nvPr/>
          </p:nvGrpSpPr>
          <p:grpSpPr>
            <a:xfrm rot="6645452">
              <a:off x="461004" y="299408"/>
              <a:ext cx="8365" cy="14073"/>
              <a:chOff x="0" y="0"/>
              <a:chExt cx="174642" cy="293797"/>
            </a:xfrm>
          </p:grpSpPr>
          <p:sp>
            <p:nvSpPr>
              <p:cNvPr id="1360" name="Freeform 1360">
                <a:extLst>
                  <a:ext uri="{FF2B5EF4-FFF2-40B4-BE49-F238E27FC236}">
                    <a16:creationId xmlns:a16="http://schemas.microsoft.com/office/drawing/2014/main" id="{E039A23E-02C6-555B-AB53-E0B00E9C826A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1" name="TextBox 1361">
                <a:extLst>
                  <a:ext uri="{FF2B5EF4-FFF2-40B4-BE49-F238E27FC236}">
                    <a16:creationId xmlns:a16="http://schemas.microsoft.com/office/drawing/2014/main" id="{AD3F8538-8988-F24C-789A-C1F4F0798536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2" name="Group 1362">
              <a:extLst>
                <a:ext uri="{FF2B5EF4-FFF2-40B4-BE49-F238E27FC236}">
                  <a16:creationId xmlns:a16="http://schemas.microsoft.com/office/drawing/2014/main" id="{BD1E5113-725B-2996-1CFC-0149C0A3EC29}"/>
                </a:ext>
              </a:extLst>
            </p:cNvPr>
            <p:cNvGrpSpPr/>
            <p:nvPr/>
          </p:nvGrpSpPr>
          <p:grpSpPr>
            <a:xfrm rot="9885533">
              <a:off x="503482" y="327962"/>
              <a:ext cx="7660" cy="9479"/>
              <a:chOff x="0" y="0"/>
              <a:chExt cx="237406" cy="293797"/>
            </a:xfrm>
          </p:grpSpPr>
          <p:sp>
            <p:nvSpPr>
              <p:cNvPr id="1363" name="Freeform 1363">
                <a:extLst>
                  <a:ext uri="{FF2B5EF4-FFF2-40B4-BE49-F238E27FC236}">
                    <a16:creationId xmlns:a16="http://schemas.microsoft.com/office/drawing/2014/main" id="{D88D28C1-D360-CA51-6313-DFACD866E1C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4" name="TextBox 1364">
                <a:extLst>
                  <a:ext uri="{FF2B5EF4-FFF2-40B4-BE49-F238E27FC236}">
                    <a16:creationId xmlns:a16="http://schemas.microsoft.com/office/drawing/2014/main" id="{B35E8F8A-5DB7-D39D-872E-0900B3636F1E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5" name="Group 1365">
              <a:extLst>
                <a:ext uri="{FF2B5EF4-FFF2-40B4-BE49-F238E27FC236}">
                  <a16:creationId xmlns:a16="http://schemas.microsoft.com/office/drawing/2014/main" id="{E9458AF0-B83F-194F-F3B9-CC6B50AAA71A}"/>
                </a:ext>
              </a:extLst>
            </p:cNvPr>
            <p:cNvGrpSpPr/>
            <p:nvPr/>
          </p:nvGrpSpPr>
          <p:grpSpPr>
            <a:xfrm rot="10187702">
              <a:off x="474562" y="324928"/>
              <a:ext cx="8365" cy="14073"/>
              <a:chOff x="0" y="0"/>
              <a:chExt cx="174642" cy="293797"/>
            </a:xfrm>
          </p:grpSpPr>
          <p:sp>
            <p:nvSpPr>
              <p:cNvPr id="1366" name="Freeform 1366">
                <a:extLst>
                  <a:ext uri="{FF2B5EF4-FFF2-40B4-BE49-F238E27FC236}">
                    <a16:creationId xmlns:a16="http://schemas.microsoft.com/office/drawing/2014/main" id="{24D0DF1E-0688-27D8-BBC4-10AB6AD57EE2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7" name="TextBox 1367">
                <a:extLst>
                  <a:ext uri="{FF2B5EF4-FFF2-40B4-BE49-F238E27FC236}">
                    <a16:creationId xmlns:a16="http://schemas.microsoft.com/office/drawing/2014/main" id="{E6AD2964-22BD-8DFE-35C3-75B19B6A572E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</p:grpSp>
      <p:sp>
        <p:nvSpPr>
          <p:cNvPr id="1368" name="Freeform 1368">
            <a:extLst>
              <a:ext uri="{FF2B5EF4-FFF2-40B4-BE49-F238E27FC236}">
                <a16:creationId xmlns:a16="http://schemas.microsoft.com/office/drawing/2014/main" id="{6765C980-717F-D7F9-D468-4AA76293DCE4}"/>
              </a:ext>
            </a:extLst>
          </p:cNvPr>
          <p:cNvSpPr/>
          <p:nvPr/>
        </p:nvSpPr>
        <p:spPr>
          <a:xfrm>
            <a:off x="15843809" y="6777115"/>
            <a:ext cx="694750" cy="391586"/>
          </a:xfrm>
          <a:custGeom>
            <a:avLst/>
            <a:gdLst/>
            <a:ahLst/>
            <a:cxnLst/>
            <a:rect l="l" t="t" r="r" b="b"/>
            <a:pathLst>
              <a:path w="694750" h="391586">
                <a:moveTo>
                  <a:pt x="0" y="0"/>
                </a:moveTo>
                <a:lnTo>
                  <a:pt x="694749" y="0"/>
                </a:lnTo>
                <a:lnTo>
                  <a:pt x="694749" y="391586"/>
                </a:lnTo>
                <a:lnTo>
                  <a:pt x="0" y="391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9" name="Freeform 1369">
            <a:extLst>
              <a:ext uri="{FF2B5EF4-FFF2-40B4-BE49-F238E27FC236}">
                <a16:creationId xmlns:a16="http://schemas.microsoft.com/office/drawing/2014/main" id="{C49FCB9F-FB3E-375C-465D-3FD2236F8718}"/>
              </a:ext>
            </a:extLst>
          </p:cNvPr>
          <p:cNvSpPr/>
          <p:nvPr/>
        </p:nvSpPr>
        <p:spPr>
          <a:xfrm rot="9161663">
            <a:off x="14086318" y="4723495"/>
            <a:ext cx="2285913" cy="2353578"/>
          </a:xfrm>
          <a:custGeom>
            <a:avLst/>
            <a:gdLst/>
            <a:ahLst/>
            <a:cxnLst/>
            <a:rect l="l" t="t" r="r" b="b"/>
            <a:pathLst>
              <a:path w="2285913" h="2353578">
                <a:moveTo>
                  <a:pt x="0" y="0"/>
                </a:moveTo>
                <a:lnTo>
                  <a:pt x="2285913" y="0"/>
                </a:lnTo>
                <a:lnTo>
                  <a:pt x="2285913" y="2353578"/>
                </a:lnTo>
                <a:lnTo>
                  <a:pt x="0" y="2353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0" name="Freeform 1370">
            <a:extLst>
              <a:ext uri="{FF2B5EF4-FFF2-40B4-BE49-F238E27FC236}">
                <a16:creationId xmlns:a16="http://schemas.microsoft.com/office/drawing/2014/main" id="{E755F3C0-B76D-C3A6-8BA2-B65C5750B63E}"/>
              </a:ext>
            </a:extLst>
          </p:cNvPr>
          <p:cNvSpPr/>
          <p:nvPr/>
        </p:nvSpPr>
        <p:spPr>
          <a:xfrm>
            <a:off x="17687935" y="8281196"/>
            <a:ext cx="929642" cy="523980"/>
          </a:xfrm>
          <a:custGeom>
            <a:avLst/>
            <a:gdLst/>
            <a:ahLst/>
            <a:cxnLst/>
            <a:rect l="l" t="t" r="r" b="b"/>
            <a:pathLst>
              <a:path w="929642" h="523980">
                <a:moveTo>
                  <a:pt x="0" y="0"/>
                </a:moveTo>
                <a:lnTo>
                  <a:pt x="929642" y="0"/>
                </a:lnTo>
                <a:lnTo>
                  <a:pt x="929642" y="523980"/>
                </a:lnTo>
                <a:lnTo>
                  <a:pt x="0" y="523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1" name="Freeform 1371">
            <a:extLst>
              <a:ext uri="{FF2B5EF4-FFF2-40B4-BE49-F238E27FC236}">
                <a16:creationId xmlns:a16="http://schemas.microsoft.com/office/drawing/2014/main" id="{DE4027B1-32DE-AB7B-4DAD-1B7F22F1BB18}"/>
              </a:ext>
            </a:extLst>
          </p:cNvPr>
          <p:cNvSpPr/>
          <p:nvPr/>
        </p:nvSpPr>
        <p:spPr>
          <a:xfrm flipH="1">
            <a:off x="16000280" y="4848207"/>
            <a:ext cx="1957916" cy="1855126"/>
          </a:xfrm>
          <a:custGeom>
            <a:avLst/>
            <a:gdLst/>
            <a:ahLst/>
            <a:cxnLst/>
            <a:rect l="l" t="t" r="r" b="b"/>
            <a:pathLst>
              <a:path w="1957916" h="1855126">
                <a:moveTo>
                  <a:pt x="1957916" y="0"/>
                </a:moveTo>
                <a:lnTo>
                  <a:pt x="0" y="0"/>
                </a:lnTo>
                <a:lnTo>
                  <a:pt x="0" y="1855126"/>
                </a:lnTo>
                <a:lnTo>
                  <a:pt x="1957916" y="1855126"/>
                </a:lnTo>
                <a:lnTo>
                  <a:pt x="195791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2" name="Freeform 1372">
            <a:extLst>
              <a:ext uri="{FF2B5EF4-FFF2-40B4-BE49-F238E27FC236}">
                <a16:creationId xmlns:a16="http://schemas.microsoft.com/office/drawing/2014/main" id="{F5E03BBD-FF33-5A9D-37F5-66AF12D8CC78}"/>
              </a:ext>
            </a:extLst>
          </p:cNvPr>
          <p:cNvSpPr/>
          <p:nvPr/>
        </p:nvSpPr>
        <p:spPr>
          <a:xfrm>
            <a:off x="7742650" y="7104261"/>
            <a:ext cx="1298714" cy="732002"/>
          </a:xfrm>
          <a:custGeom>
            <a:avLst/>
            <a:gdLst/>
            <a:ahLst/>
            <a:cxnLst/>
            <a:rect l="l" t="t" r="r" b="b"/>
            <a:pathLst>
              <a:path w="1298714" h="732002">
                <a:moveTo>
                  <a:pt x="0" y="0"/>
                </a:moveTo>
                <a:lnTo>
                  <a:pt x="1298714" y="0"/>
                </a:lnTo>
                <a:lnTo>
                  <a:pt x="1298714" y="732002"/>
                </a:lnTo>
                <a:lnTo>
                  <a:pt x="0" y="732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73" name="Group 1373">
            <a:extLst>
              <a:ext uri="{FF2B5EF4-FFF2-40B4-BE49-F238E27FC236}">
                <a16:creationId xmlns:a16="http://schemas.microsoft.com/office/drawing/2014/main" id="{9EE4D906-759A-6A3F-D1F2-60FE3C6EAAF0}"/>
              </a:ext>
            </a:extLst>
          </p:cNvPr>
          <p:cNvGrpSpPr/>
          <p:nvPr/>
        </p:nvGrpSpPr>
        <p:grpSpPr>
          <a:xfrm rot="514757">
            <a:off x="8295509" y="7076049"/>
            <a:ext cx="764775" cy="491637"/>
            <a:chOff x="0" y="0"/>
            <a:chExt cx="1019700" cy="655516"/>
          </a:xfrm>
        </p:grpSpPr>
        <p:sp>
          <p:nvSpPr>
            <p:cNvPr id="1374" name="Freeform 1374">
              <a:extLst>
                <a:ext uri="{FF2B5EF4-FFF2-40B4-BE49-F238E27FC236}">
                  <a16:creationId xmlns:a16="http://schemas.microsoft.com/office/drawing/2014/main" id="{B150FAC8-A210-3948-D2F8-9CDFB4777C3F}"/>
                </a:ext>
              </a:extLst>
            </p:cNvPr>
            <p:cNvSpPr/>
            <p:nvPr/>
          </p:nvSpPr>
          <p:spPr>
            <a:xfrm rot="250889">
              <a:off x="261887" y="462755"/>
              <a:ext cx="485266" cy="175302"/>
            </a:xfrm>
            <a:custGeom>
              <a:avLst/>
              <a:gdLst/>
              <a:ahLst/>
              <a:cxnLst/>
              <a:rect l="l" t="t" r="r" b="b"/>
              <a:pathLst>
                <a:path w="485266" h="175302">
                  <a:moveTo>
                    <a:pt x="0" y="0"/>
                  </a:moveTo>
                  <a:lnTo>
                    <a:pt x="485266" y="0"/>
                  </a:lnTo>
                  <a:lnTo>
                    <a:pt x="485266" y="175302"/>
                  </a:lnTo>
                  <a:lnTo>
                    <a:pt x="0" y="175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5" name="Freeform 1375">
              <a:extLst>
                <a:ext uri="{FF2B5EF4-FFF2-40B4-BE49-F238E27FC236}">
                  <a16:creationId xmlns:a16="http://schemas.microsoft.com/office/drawing/2014/main" id="{FF528FCA-C6AF-C801-65DE-D256370ED933}"/>
                </a:ext>
              </a:extLst>
            </p:cNvPr>
            <p:cNvSpPr/>
            <p:nvPr/>
          </p:nvSpPr>
          <p:spPr>
            <a:xfrm>
              <a:off x="379119" y="49861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76" name="Group 1376">
              <a:extLst>
                <a:ext uri="{FF2B5EF4-FFF2-40B4-BE49-F238E27FC236}">
                  <a16:creationId xmlns:a16="http://schemas.microsoft.com/office/drawing/2014/main" id="{54FC1C1B-D006-EB48-841A-BD88AA0796A5}"/>
                </a:ext>
              </a:extLst>
            </p:cNvPr>
            <p:cNvGrpSpPr/>
            <p:nvPr/>
          </p:nvGrpSpPr>
          <p:grpSpPr>
            <a:xfrm rot="-506993">
              <a:off x="524222" y="533963"/>
              <a:ext cx="71514" cy="44953"/>
              <a:chOff x="0" y="0"/>
              <a:chExt cx="1011698" cy="635948"/>
            </a:xfrm>
          </p:grpSpPr>
          <p:sp>
            <p:nvSpPr>
              <p:cNvPr id="1377" name="Freeform 1377">
                <a:extLst>
                  <a:ext uri="{FF2B5EF4-FFF2-40B4-BE49-F238E27FC236}">
                    <a16:creationId xmlns:a16="http://schemas.microsoft.com/office/drawing/2014/main" id="{6E733AF7-5022-4B16-EDD6-465CB83D1BEC}"/>
                  </a:ext>
                </a:extLst>
              </p:cNvPr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8" name="TextBox 1378">
                <a:extLst>
                  <a:ext uri="{FF2B5EF4-FFF2-40B4-BE49-F238E27FC236}">
                    <a16:creationId xmlns:a16="http://schemas.microsoft.com/office/drawing/2014/main" id="{D50D7439-9E88-52C3-4651-54E36456973E}"/>
                  </a:ext>
                </a:extLst>
              </p:cNvPr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379" name="Freeform 1379">
              <a:extLst>
                <a:ext uri="{FF2B5EF4-FFF2-40B4-BE49-F238E27FC236}">
                  <a16:creationId xmlns:a16="http://schemas.microsoft.com/office/drawing/2014/main" id="{E751416B-DA2B-7DEA-25A9-A195A8CC5B8A}"/>
                </a:ext>
              </a:extLst>
            </p:cNvPr>
            <p:cNvSpPr/>
            <p:nvPr/>
          </p:nvSpPr>
          <p:spPr>
            <a:xfrm rot="-381890">
              <a:off x="430199" y="50663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80" name="Group 1380">
              <a:extLst>
                <a:ext uri="{FF2B5EF4-FFF2-40B4-BE49-F238E27FC236}">
                  <a16:creationId xmlns:a16="http://schemas.microsoft.com/office/drawing/2014/main" id="{1FFC6713-49E8-61C4-0D60-2C8DF55D3C4B}"/>
                </a:ext>
              </a:extLst>
            </p:cNvPr>
            <p:cNvGrpSpPr/>
            <p:nvPr/>
          </p:nvGrpSpPr>
          <p:grpSpPr>
            <a:xfrm rot="-888883">
              <a:off x="577756" y="532701"/>
              <a:ext cx="71514" cy="44953"/>
              <a:chOff x="0" y="0"/>
              <a:chExt cx="1011698" cy="635948"/>
            </a:xfrm>
          </p:grpSpPr>
          <p:sp>
            <p:nvSpPr>
              <p:cNvPr id="1381" name="Freeform 1381">
                <a:extLst>
                  <a:ext uri="{FF2B5EF4-FFF2-40B4-BE49-F238E27FC236}">
                    <a16:creationId xmlns:a16="http://schemas.microsoft.com/office/drawing/2014/main" id="{C22AF797-9178-A084-92FA-7014CE672C84}"/>
                  </a:ext>
                </a:extLst>
              </p:cNvPr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" name="TextBox 1382">
                <a:extLst>
                  <a:ext uri="{FF2B5EF4-FFF2-40B4-BE49-F238E27FC236}">
                    <a16:creationId xmlns:a16="http://schemas.microsoft.com/office/drawing/2014/main" id="{2F570D09-A7CD-C0BC-4149-A77F54BED62D}"/>
                  </a:ext>
                </a:extLst>
              </p:cNvPr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3" name="Group 1383">
              <a:extLst>
                <a:ext uri="{FF2B5EF4-FFF2-40B4-BE49-F238E27FC236}">
                  <a16:creationId xmlns:a16="http://schemas.microsoft.com/office/drawing/2014/main" id="{4CD7BFA8-9EEF-A88C-A5C1-6B8AE494B91B}"/>
                </a:ext>
              </a:extLst>
            </p:cNvPr>
            <p:cNvGrpSpPr/>
            <p:nvPr/>
          </p:nvGrpSpPr>
          <p:grpSpPr>
            <a:xfrm rot="-1133282">
              <a:off x="788662" y="243569"/>
              <a:ext cx="83309" cy="48364"/>
              <a:chOff x="0" y="0"/>
              <a:chExt cx="142497" cy="82726"/>
            </a:xfrm>
          </p:grpSpPr>
          <p:sp>
            <p:nvSpPr>
              <p:cNvPr id="1384" name="Freeform 1384">
                <a:extLst>
                  <a:ext uri="{FF2B5EF4-FFF2-40B4-BE49-F238E27FC236}">
                    <a16:creationId xmlns:a16="http://schemas.microsoft.com/office/drawing/2014/main" id="{A54A7803-AE5E-AEB3-33BC-ED75DE62C2C6}"/>
                  </a:ext>
                </a:extLst>
              </p:cNvPr>
              <p:cNvSpPr/>
              <p:nvPr/>
            </p:nvSpPr>
            <p:spPr>
              <a:xfrm>
                <a:off x="0" y="0"/>
                <a:ext cx="142497" cy="82726"/>
              </a:xfrm>
              <a:custGeom>
                <a:avLst/>
                <a:gdLst/>
                <a:ahLst/>
                <a:cxnLst/>
                <a:rect l="l" t="t" r="r" b="b"/>
                <a:pathLst>
                  <a:path w="142497" h="82726">
                    <a:moveTo>
                      <a:pt x="71249" y="0"/>
                    </a:moveTo>
                    <a:cubicBezTo>
                      <a:pt x="31899" y="0"/>
                      <a:pt x="0" y="18519"/>
                      <a:pt x="0" y="41363"/>
                    </a:cubicBezTo>
                    <a:cubicBezTo>
                      <a:pt x="0" y="64207"/>
                      <a:pt x="31899" y="82726"/>
                      <a:pt x="71249" y="82726"/>
                    </a:cubicBezTo>
                    <a:cubicBezTo>
                      <a:pt x="110598" y="82726"/>
                      <a:pt x="142497" y="64207"/>
                      <a:pt x="142497" y="41363"/>
                    </a:cubicBezTo>
                    <a:cubicBezTo>
                      <a:pt x="142497" y="18519"/>
                      <a:pt x="110598" y="0"/>
                      <a:pt x="7124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5" name="TextBox 1385">
                <a:extLst>
                  <a:ext uri="{FF2B5EF4-FFF2-40B4-BE49-F238E27FC236}">
                    <a16:creationId xmlns:a16="http://schemas.microsoft.com/office/drawing/2014/main" id="{9B80630A-9AFF-3841-E056-C4EB779E3B26}"/>
                  </a:ext>
                </a:extLst>
              </p:cNvPr>
              <p:cNvSpPr txBox="1"/>
              <p:nvPr/>
            </p:nvSpPr>
            <p:spPr>
              <a:xfrm>
                <a:off x="13359" y="-30344"/>
                <a:ext cx="115779" cy="1053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6" name="Group 1386">
              <a:extLst>
                <a:ext uri="{FF2B5EF4-FFF2-40B4-BE49-F238E27FC236}">
                  <a16:creationId xmlns:a16="http://schemas.microsoft.com/office/drawing/2014/main" id="{88AEAD22-A974-474B-5EF7-C6E31B2A9871}"/>
                </a:ext>
              </a:extLst>
            </p:cNvPr>
            <p:cNvGrpSpPr/>
            <p:nvPr/>
          </p:nvGrpSpPr>
          <p:grpSpPr>
            <a:xfrm rot="468809">
              <a:off x="175956" y="66830"/>
              <a:ext cx="413354" cy="177937"/>
              <a:chOff x="0" y="0"/>
              <a:chExt cx="923134" cy="397382"/>
            </a:xfrm>
          </p:grpSpPr>
          <p:sp>
            <p:nvSpPr>
              <p:cNvPr id="1387" name="Freeform 1387">
                <a:extLst>
                  <a:ext uri="{FF2B5EF4-FFF2-40B4-BE49-F238E27FC236}">
                    <a16:creationId xmlns:a16="http://schemas.microsoft.com/office/drawing/2014/main" id="{E21941F2-9C66-755C-0396-8F63F90C70AD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397382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97382">
                    <a:moveTo>
                      <a:pt x="461567" y="0"/>
                    </a:moveTo>
                    <a:cubicBezTo>
                      <a:pt x="206651" y="0"/>
                      <a:pt x="0" y="88957"/>
                      <a:pt x="0" y="198691"/>
                    </a:cubicBezTo>
                    <a:cubicBezTo>
                      <a:pt x="0" y="308425"/>
                      <a:pt x="206651" y="397382"/>
                      <a:pt x="461567" y="397382"/>
                    </a:cubicBezTo>
                    <a:cubicBezTo>
                      <a:pt x="716483" y="397382"/>
                      <a:pt x="923134" y="308425"/>
                      <a:pt x="923134" y="198691"/>
                    </a:cubicBezTo>
                    <a:cubicBezTo>
                      <a:pt x="923134" y="8895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8" name="TextBox 1388">
                <a:extLst>
                  <a:ext uri="{FF2B5EF4-FFF2-40B4-BE49-F238E27FC236}">
                    <a16:creationId xmlns:a16="http://schemas.microsoft.com/office/drawing/2014/main" id="{F8F06937-0BB1-BD86-56C4-5E28D5E68226}"/>
                  </a:ext>
                </a:extLst>
              </p:cNvPr>
              <p:cNvSpPr txBox="1"/>
              <p:nvPr/>
            </p:nvSpPr>
            <p:spPr>
              <a:xfrm>
                <a:off x="86544" y="-845"/>
                <a:ext cx="750046" cy="360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9" name="Group 1389">
              <a:extLst>
                <a:ext uri="{FF2B5EF4-FFF2-40B4-BE49-F238E27FC236}">
                  <a16:creationId xmlns:a16="http://schemas.microsoft.com/office/drawing/2014/main" id="{CAF904CC-C190-D789-DB35-17ABC62F183B}"/>
                </a:ext>
              </a:extLst>
            </p:cNvPr>
            <p:cNvGrpSpPr/>
            <p:nvPr/>
          </p:nvGrpSpPr>
          <p:grpSpPr>
            <a:xfrm rot="967457">
              <a:off x="213490" y="248210"/>
              <a:ext cx="363950" cy="173601"/>
              <a:chOff x="0" y="0"/>
              <a:chExt cx="812800" cy="387698"/>
            </a:xfrm>
          </p:grpSpPr>
          <p:sp>
            <p:nvSpPr>
              <p:cNvPr id="1390" name="Freeform 1390">
                <a:extLst>
                  <a:ext uri="{FF2B5EF4-FFF2-40B4-BE49-F238E27FC236}">
                    <a16:creationId xmlns:a16="http://schemas.microsoft.com/office/drawing/2014/main" id="{AE353F34-89A1-A248-8039-DEBD285A64B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76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7698">
                    <a:moveTo>
                      <a:pt x="406400" y="0"/>
                    </a:moveTo>
                    <a:cubicBezTo>
                      <a:pt x="181951" y="0"/>
                      <a:pt x="0" y="86789"/>
                      <a:pt x="0" y="193849"/>
                    </a:cubicBezTo>
                    <a:cubicBezTo>
                      <a:pt x="0" y="300909"/>
                      <a:pt x="181951" y="387698"/>
                      <a:pt x="406400" y="387698"/>
                    </a:cubicBezTo>
                    <a:cubicBezTo>
                      <a:pt x="630849" y="387698"/>
                      <a:pt x="812800" y="300909"/>
                      <a:pt x="812800" y="193849"/>
                    </a:cubicBezTo>
                    <a:cubicBezTo>
                      <a:pt x="812800" y="8678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1" name="TextBox 1391">
                <a:extLst>
                  <a:ext uri="{FF2B5EF4-FFF2-40B4-BE49-F238E27FC236}">
                    <a16:creationId xmlns:a16="http://schemas.microsoft.com/office/drawing/2014/main" id="{5F8B76F9-0426-9D7B-9E6E-DCE0345BC383}"/>
                  </a:ext>
                </a:extLst>
              </p:cNvPr>
              <p:cNvSpPr txBox="1"/>
              <p:nvPr/>
            </p:nvSpPr>
            <p:spPr>
              <a:xfrm>
                <a:off x="76200" y="-1753"/>
                <a:ext cx="660400" cy="353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2" name="Group 1392">
              <a:extLst>
                <a:ext uri="{FF2B5EF4-FFF2-40B4-BE49-F238E27FC236}">
                  <a16:creationId xmlns:a16="http://schemas.microsoft.com/office/drawing/2014/main" id="{C7AE2D14-F228-9AB3-D531-78968E341A58}"/>
                </a:ext>
              </a:extLst>
            </p:cNvPr>
            <p:cNvGrpSpPr/>
            <p:nvPr/>
          </p:nvGrpSpPr>
          <p:grpSpPr>
            <a:xfrm rot="-506993">
              <a:off x="344527" y="261359"/>
              <a:ext cx="363950" cy="177465"/>
              <a:chOff x="0" y="0"/>
              <a:chExt cx="812800" cy="396328"/>
            </a:xfrm>
          </p:grpSpPr>
          <p:sp>
            <p:nvSpPr>
              <p:cNvPr id="1393" name="Freeform 1393">
                <a:extLst>
                  <a:ext uri="{FF2B5EF4-FFF2-40B4-BE49-F238E27FC236}">
                    <a16:creationId xmlns:a16="http://schemas.microsoft.com/office/drawing/2014/main" id="{FDD04625-48F7-D39D-0D28-76ED673A6C9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963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96328">
                    <a:moveTo>
                      <a:pt x="406400" y="0"/>
                    </a:moveTo>
                    <a:cubicBezTo>
                      <a:pt x="181951" y="0"/>
                      <a:pt x="0" y="88721"/>
                      <a:pt x="0" y="198164"/>
                    </a:cubicBezTo>
                    <a:cubicBezTo>
                      <a:pt x="0" y="307607"/>
                      <a:pt x="181951" y="396328"/>
                      <a:pt x="406400" y="396328"/>
                    </a:cubicBezTo>
                    <a:cubicBezTo>
                      <a:pt x="630849" y="396328"/>
                      <a:pt x="812800" y="307607"/>
                      <a:pt x="812800" y="198164"/>
                    </a:cubicBezTo>
                    <a:cubicBezTo>
                      <a:pt x="812800" y="8872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4" name="TextBox 1394">
                <a:extLst>
                  <a:ext uri="{FF2B5EF4-FFF2-40B4-BE49-F238E27FC236}">
                    <a16:creationId xmlns:a16="http://schemas.microsoft.com/office/drawing/2014/main" id="{B01E8930-AD9E-AE68-6FE0-B6F3099CA09E}"/>
                  </a:ext>
                </a:extLst>
              </p:cNvPr>
              <p:cNvSpPr txBox="1"/>
              <p:nvPr/>
            </p:nvSpPr>
            <p:spPr>
              <a:xfrm>
                <a:off x="76200" y="-944"/>
                <a:ext cx="660400" cy="360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5" name="Group 1395">
              <a:extLst>
                <a:ext uri="{FF2B5EF4-FFF2-40B4-BE49-F238E27FC236}">
                  <a16:creationId xmlns:a16="http://schemas.microsoft.com/office/drawing/2014/main" id="{F0C55936-3F8C-73F1-904A-ACABACBAEDAC}"/>
                </a:ext>
              </a:extLst>
            </p:cNvPr>
            <p:cNvGrpSpPr/>
            <p:nvPr/>
          </p:nvGrpSpPr>
          <p:grpSpPr>
            <a:xfrm rot="-506993">
              <a:off x="446163" y="261615"/>
              <a:ext cx="363950" cy="130325"/>
              <a:chOff x="0" y="0"/>
              <a:chExt cx="812800" cy="291052"/>
            </a:xfrm>
          </p:grpSpPr>
          <p:sp>
            <p:nvSpPr>
              <p:cNvPr id="1396" name="Freeform 1396">
                <a:extLst>
                  <a:ext uri="{FF2B5EF4-FFF2-40B4-BE49-F238E27FC236}">
                    <a16:creationId xmlns:a16="http://schemas.microsoft.com/office/drawing/2014/main" id="{48EA3E7C-12F3-F16D-F433-5564B028A44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1052">
                    <a:moveTo>
                      <a:pt x="406400" y="0"/>
                    </a:moveTo>
                    <a:cubicBezTo>
                      <a:pt x="181951" y="0"/>
                      <a:pt x="0" y="65154"/>
                      <a:pt x="0" y="145526"/>
                    </a:cubicBezTo>
                    <a:cubicBezTo>
                      <a:pt x="0" y="225898"/>
                      <a:pt x="181951" y="291052"/>
                      <a:pt x="406400" y="291052"/>
                    </a:cubicBezTo>
                    <a:cubicBezTo>
                      <a:pt x="630849" y="291052"/>
                      <a:pt x="812800" y="225898"/>
                      <a:pt x="812800" y="145526"/>
                    </a:cubicBezTo>
                    <a:cubicBezTo>
                      <a:pt x="812800" y="6515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7" name="TextBox 1397">
                <a:extLst>
                  <a:ext uri="{FF2B5EF4-FFF2-40B4-BE49-F238E27FC236}">
                    <a16:creationId xmlns:a16="http://schemas.microsoft.com/office/drawing/2014/main" id="{DEB3BA06-0FA0-0AB7-F9B8-0622378B2C84}"/>
                  </a:ext>
                </a:extLst>
              </p:cNvPr>
              <p:cNvSpPr txBox="1"/>
              <p:nvPr/>
            </p:nvSpPr>
            <p:spPr>
              <a:xfrm>
                <a:off x="76200" y="-10814"/>
                <a:ext cx="660400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8" name="Group 1398">
              <a:extLst>
                <a:ext uri="{FF2B5EF4-FFF2-40B4-BE49-F238E27FC236}">
                  <a16:creationId xmlns:a16="http://schemas.microsoft.com/office/drawing/2014/main" id="{F20DCFE7-7EBC-060B-7907-0EA9B16CAC63}"/>
                </a:ext>
              </a:extLst>
            </p:cNvPr>
            <p:cNvGrpSpPr/>
            <p:nvPr/>
          </p:nvGrpSpPr>
          <p:grpSpPr>
            <a:xfrm rot="-506993">
              <a:off x="102804" y="23991"/>
              <a:ext cx="222290" cy="130325"/>
              <a:chOff x="0" y="0"/>
              <a:chExt cx="496436" cy="291052"/>
            </a:xfrm>
          </p:grpSpPr>
          <p:sp>
            <p:nvSpPr>
              <p:cNvPr id="1399" name="Freeform 1399">
                <a:extLst>
                  <a:ext uri="{FF2B5EF4-FFF2-40B4-BE49-F238E27FC236}">
                    <a16:creationId xmlns:a16="http://schemas.microsoft.com/office/drawing/2014/main" id="{29FDA88E-5FE3-CA60-E8A6-63D64303FE12}"/>
                  </a:ext>
                </a:extLst>
              </p:cNvPr>
              <p:cNvSpPr/>
              <p:nvPr/>
            </p:nvSpPr>
            <p:spPr>
              <a:xfrm>
                <a:off x="0" y="0"/>
                <a:ext cx="496436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496436" h="291052">
                    <a:moveTo>
                      <a:pt x="248218" y="0"/>
                    </a:moveTo>
                    <a:cubicBezTo>
                      <a:pt x="111131" y="0"/>
                      <a:pt x="0" y="65154"/>
                      <a:pt x="0" y="145526"/>
                    </a:cubicBezTo>
                    <a:cubicBezTo>
                      <a:pt x="0" y="225898"/>
                      <a:pt x="111131" y="291052"/>
                      <a:pt x="248218" y="291052"/>
                    </a:cubicBezTo>
                    <a:cubicBezTo>
                      <a:pt x="385305" y="291052"/>
                      <a:pt x="496436" y="225898"/>
                      <a:pt x="496436" y="145526"/>
                    </a:cubicBezTo>
                    <a:cubicBezTo>
                      <a:pt x="496436" y="65154"/>
                      <a:pt x="385305" y="0"/>
                      <a:pt x="24821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0" name="TextBox 1400">
                <a:extLst>
                  <a:ext uri="{FF2B5EF4-FFF2-40B4-BE49-F238E27FC236}">
                    <a16:creationId xmlns:a16="http://schemas.microsoft.com/office/drawing/2014/main" id="{0A2D955C-7367-6808-EFE2-73B9D0D650F1}"/>
                  </a:ext>
                </a:extLst>
              </p:cNvPr>
              <p:cNvSpPr txBox="1"/>
              <p:nvPr/>
            </p:nvSpPr>
            <p:spPr>
              <a:xfrm>
                <a:off x="46541" y="-10814"/>
                <a:ext cx="403354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1" name="Group 1401">
              <a:extLst>
                <a:ext uri="{FF2B5EF4-FFF2-40B4-BE49-F238E27FC236}">
                  <a16:creationId xmlns:a16="http://schemas.microsoft.com/office/drawing/2014/main" id="{5107EB2E-D88B-5E8D-F02A-752DE5A5CB22}"/>
                </a:ext>
              </a:extLst>
            </p:cNvPr>
            <p:cNvGrpSpPr/>
            <p:nvPr/>
          </p:nvGrpSpPr>
          <p:grpSpPr>
            <a:xfrm rot="731334">
              <a:off x="152248" y="24628"/>
              <a:ext cx="245379" cy="113190"/>
              <a:chOff x="0" y="0"/>
              <a:chExt cx="547999" cy="252784"/>
            </a:xfrm>
          </p:grpSpPr>
          <p:sp>
            <p:nvSpPr>
              <p:cNvPr id="1402" name="Freeform 1402">
                <a:extLst>
                  <a:ext uri="{FF2B5EF4-FFF2-40B4-BE49-F238E27FC236}">
                    <a16:creationId xmlns:a16="http://schemas.microsoft.com/office/drawing/2014/main" id="{E60AD93F-714A-4235-DFD1-09ABB074EAF1}"/>
                  </a:ext>
                </a:extLst>
              </p:cNvPr>
              <p:cNvSpPr/>
              <p:nvPr/>
            </p:nvSpPr>
            <p:spPr>
              <a:xfrm>
                <a:off x="0" y="0"/>
                <a:ext cx="547999" cy="252784"/>
              </a:xfrm>
              <a:custGeom>
                <a:avLst/>
                <a:gdLst/>
                <a:ahLst/>
                <a:cxnLst/>
                <a:rect l="l" t="t" r="r" b="b"/>
                <a:pathLst>
                  <a:path w="547999" h="252784">
                    <a:moveTo>
                      <a:pt x="273999" y="0"/>
                    </a:moveTo>
                    <a:cubicBezTo>
                      <a:pt x="122674" y="0"/>
                      <a:pt x="0" y="56588"/>
                      <a:pt x="0" y="126392"/>
                    </a:cubicBezTo>
                    <a:cubicBezTo>
                      <a:pt x="0" y="196196"/>
                      <a:pt x="122674" y="252784"/>
                      <a:pt x="273999" y="252784"/>
                    </a:cubicBezTo>
                    <a:cubicBezTo>
                      <a:pt x="425325" y="252784"/>
                      <a:pt x="547999" y="196196"/>
                      <a:pt x="547999" y="126392"/>
                    </a:cubicBezTo>
                    <a:cubicBezTo>
                      <a:pt x="547999" y="56588"/>
                      <a:pt x="425325" y="0"/>
                      <a:pt x="27399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" name="TextBox 1403">
                <a:extLst>
                  <a:ext uri="{FF2B5EF4-FFF2-40B4-BE49-F238E27FC236}">
                    <a16:creationId xmlns:a16="http://schemas.microsoft.com/office/drawing/2014/main" id="{FCF3714B-381D-2334-FEBE-CAA1C9159CEA}"/>
                  </a:ext>
                </a:extLst>
              </p:cNvPr>
              <p:cNvSpPr txBox="1"/>
              <p:nvPr/>
            </p:nvSpPr>
            <p:spPr>
              <a:xfrm>
                <a:off x="51375" y="-14402"/>
                <a:ext cx="445249" cy="243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4" name="Group 1404">
              <a:extLst>
                <a:ext uri="{FF2B5EF4-FFF2-40B4-BE49-F238E27FC236}">
                  <a16:creationId xmlns:a16="http://schemas.microsoft.com/office/drawing/2014/main" id="{D3C8A51F-9476-4B24-DC54-AB0CDB1D109B}"/>
                </a:ext>
              </a:extLst>
            </p:cNvPr>
            <p:cNvGrpSpPr/>
            <p:nvPr/>
          </p:nvGrpSpPr>
          <p:grpSpPr>
            <a:xfrm rot="731334">
              <a:off x="320150" y="185106"/>
              <a:ext cx="236825" cy="106478"/>
              <a:chOff x="0" y="0"/>
              <a:chExt cx="528895" cy="237795"/>
            </a:xfrm>
          </p:grpSpPr>
          <p:sp>
            <p:nvSpPr>
              <p:cNvPr id="1405" name="Freeform 1405">
                <a:extLst>
                  <a:ext uri="{FF2B5EF4-FFF2-40B4-BE49-F238E27FC236}">
                    <a16:creationId xmlns:a16="http://schemas.microsoft.com/office/drawing/2014/main" id="{BF8A92EF-B163-2B7A-37C1-9B39692E8C7D}"/>
                  </a:ext>
                </a:extLst>
              </p:cNvPr>
              <p:cNvSpPr/>
              <p:nvPr/>
            </p:nvSpPr>
            <p:spPr>
              <a:xfrm>
                <a:off x="0" y="0"/>
                <a:ext cx="528895" cy="237795"/>
              </a:xfrm>
              <a:custGeom>
                <a:avLst/>
                <a:gdLst/>
                <a:ahLst/>
                <a:cxnLst/>
                <a:rect l="l" t="t" r="r" b="b"/>
                <a:pathLst>
                  <a:path w="528895" h="237795">
                    <a:moveTo>
                      <a:pt x="264448" y="0"/>
                    </a:moveTo>
                    <a:cubicBezTo>
                      <a:pt x="118397" y="0"/>
                      <a:pt x="0" y="53232"/>
                      <a:pt x="0" y="118898"/>
                    </a:cubicBezTo>
                    <a:cubicBezTo>
                      <a:pt x="0" y="184563"/>
                      <a:pt x="118397" y="237795"/>
                      <a:pt x="264448" y="237795"/>
                    </a:cubicBezTo>
                    <a:cubicBezTo>
                      <a:pt x="410498" y="237795"/>
                      <a:pt x="528895" y="184563"/>
                      <a:pt x="528895" y="118898"/>
                    </a:cubicBezTo>
                    <a:cubicBezTo>
                      <a:pt x="528895" y="53232"/>
                      <a:pt x="410498" y="0"/>
                      <a:pt x="26444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6" name="TextBox 1406">
                <a:extLst>
                  <a:ext uri="{FF2B5EF4-FFF2-40B4-BE49-F238E27FC236}">
                    <a16:creationId xmlns:a16="http://schemas.microsoft.com/office/drawing/2014/main" id="{606EF38A-A50E-DBA0-41B7-A419909939E9}"/>
                  </a:ext>
                </a:extLst>
              </p:cNvPr>
              <p:cNvSpPr txBox="1"/>
              <p:nvPr/>
            </p:nvSpPr>
            <p:spPr>
              <a:xfrm>
                <a:off x="49584" y="-15807"/>
                <a:ext cx="429728" cy="23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7" name="Group 1407">
              <a:extLst>
                <a:ext uri="{FF2B5EF4-FFF2-40B4-BE49-F238E27FC236}">
                  <a16:creationId xmlns:a16="http://schemas.microsoft.com/office/drawing/2014/main" id="{922C66FB-C21F-D064-19F8-21AA41E3AE57}"/>
                </a:ext>
              </a:extLst>
            </p:cNvPr>
            <p:cNvGrpSpPr/>
            <p:nvPr/>
          </p:nvGrpSpPr>
          <p:grpSpPr>
            <a:xfrm rot="570107">
              <a:off x="259232" y="81064"/>
              <a:ext cx="413354" cy="173597"/>
              <a:chOff x="0" y="0"/>
              <a:chExt cx="923134" cy="387690"/>
            </a:xfrm>
          </p:grpSpPr>
          <p:sp>
            <p:nvSpPr>
              <p:cNvPr id="1408" name="Freeform 1408">
                <a:extLst>
                  <a:ext uri="{FF2B5EF4-FFF2-40B4-BE49-F238E27FC236}">
                    <a16:creationId xmlns:a16="http://schemas.microsoft.com/office/drawing/2014/main" id="{7B7DC92F-7B95-AF44-F569-3D43490C3E9D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387690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87690">
                    <a:moveTo>
                      <a:pt x="461567" y="0"/>
                    </a:moveTo>
                    <a:cubicBezTo>
                      <a:pt x="206651" y="0"/>
                      <a:pt x="0" y="86787"/>
                      <a:pt x="0" y="193845"/>
                    </a:cubicBezTo>
                    <a:cubicBezTo>
                      <a:pt x="0" y="300903"/>
                      <a:pt x="206651" y="387690"/>
                      <a:pt x="461567" y="387690"/>
                    </a:cubicBezTo>
                    <a:cubicBezTo>
                      <a:pt x="716483" y="387690"/>
                      <a:pt x="923134" y="300903"/>
                      <a:pt x="923134" y="193845"/>
                    </a:cubicBezTo>
                    <a:cubicBezTo>
                      <a:pt x="923134" y="8678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9" name="TextBox 1409">
                <a:extLst>
                  <a:ext uri="{FF2B5EF4-FFF2-40B4-BE49-F238E27FC236}">
                    <a16:creationId xmlns:a16="http://schemas.microsoft.com/office/drawing/2014/main" id="{F24978D4-1CCF-466D-881D-C6753F00A89C}"/>
                  </a:ext>
                </a:extLst>
              </p:cNvPr>
              <p:cNvSpPr txBox="1"/>
              <p:nvPr/>
            </p:nvSpPr>
            <p:spPr>
              <a:xfrm>
                <a:off x="86544" y="-1754"/>
                <a:ext cx="750046" cy="353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0" name="Group 1410">
              <a:extLst>
                <a:ext uri="{FF2B5EF4-FFF2-40B4-BE49-F238E27FC236}">
                  <a16:creationId xmlns:a16="http://schemas.microsoft.com/office/drawing/2014/main" id="{40DB8832-E03A-CC8D-FC2E-2B378FB84D37}"/>
                </a:ext>
              </a:extLst>
            </p:cNvPr>
            <p:cNvGrpSpPr/>
            <p:nvPr/>
          </p:nvGrpSpPr>
          <p:grpSpPr>
            <a:xfrm rot="2473020">
              <a:off x="105472" y="128699"/>
              <a:ext cx="126321" cy="42967"/>
              <a:chOff x="0" y="0"/>
              <a:chExt cx="282109" cy="95958"/>
            </a:xfrm>
          </p:grpSpPr>
          <p:sp>
            <p:nvSpPr>
              <p:cNvPr id="1411" name="Freeform 1411">
                <a:extLst>
                  <a:ext uri="{FF2B5EF4-FFF2-40B4-BE49-F238E27FC236}">
                    <a16:creationId xmlns:a16="http://schemas.microsoft.com/office/drawing/2014/main" id="{3E8CB269-7BE9-3F5D-1948-1E019D369C83}"/>
                  </a:ext>
                </a:extLst>
              </p:cNvPr>
              <p:cNvSpPr/>
              <p:nvPr/>
            </p:nvSpPr>
            <p:spPr>
              <a:xfrm>
                <a:off x="0" y="0"/>
                <a:ext cx="282109" cy="95958"/>
              </a:xfrm>
              <a:custGeom>
                <a:avLst/>
                <a:gdLst/>
                <a:ahLst/>
                <a:cxnLst/>
                <a:rect l="l" t="t" r="r" b="b"/>
                <a:pathLst>
                  <a:path w="282109" h="95958">
                    <a:moveTo>
                      <a:pt x="141054" y="0"/>
                    </a:moveTo>
                    <a:cubicBezTo>
                      <a:pt x="63152" y="0"/>
                      <a:pt x="0" y="21481"/>
                      <a:pt x="0" y="47979"/>
                    </a:cubicBezTo>
                    <a:cubicBezTo>
                      <a:pt x="0" y="74477"/>
                      <a:pt x="63152" y="95958"/>
                      <a:pt x="141054" y="95958"/>
                    </a:cubicBezTo>
                    <a:cubicBezTo>
                      <a:pt x="218957" y="95958"/>
                      <a:pt x="282109" y="74477"/>
                      <a:pt x="282109" y="47979"/>
                    </a:cubicBezTo>
                    <a:cubicBezTo>
                      <a:pt x="282109" y="21481"/>
                      <a:pt x="218957" y="0"/>
                      <a:pt x="141054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2" name="TextBox 1412">
                <a:extLst>
                  <a:ext uri="{FF2B5EF4-FFF2-40B4-BE49-F238E27FC236}">
                    <a16:creationId xmlns:a16="http://schemas.microsoft.com/office/drawing/2014/main" id="{735017FF-E0DA-5B68-293A-E20CEDACF957}"/>
                  </a:ext>
                </a:extLst>
              </p:cNvPr>
              <p:cNvSpPr txBox="1"/>
              <p:nvPr/>
            </p:nvSpPr>
            <p:spPr>
              <a:xfrm>
                <a:off x="26448" y="-29104"/>
                <a:ext cx="229213" cy="116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13" name="AutoShape 1413">
              <a:extLst>
                <a:ext uri="{FF2B5EF4-FFF2-40B4-BE49-F238E27FC236}">
                  <a16:creationId xmlns:a16="http://schemas.microsoft.com/office/drawing/2014/main" id="{BC80CB4F-867C-82DA-C3ED-23008A57E945}"/>
                </a:ext>
              </a:extLst>
            </p:cNvPr>
            <p:cNvSpPr/>
            <p:nvPr/>
          </p:nvSpPr>
          <p:spPr>
            <a:xfrm>
              <a:off x="612008" y="133987"/>
              <a:ext cx="232060" cy="82498"/>
            </a:xfrm>
            <a:prstGeom prst="line">
              <a:avLst/>
            </a:prstGeom>
            <a:ln w="6114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14" name="Group 1414">
              <a:extLst>
                <a:ext uri="{FF2B5EF4-FFF2-40B4-BE49-F238E27FC236}">
                  <a16:creationId xmlns:a16="http://schemas.microsoft.com/office/drawing/2014/main" id="{3B8A4878-906B-622B-3EC1-A565F61C9E63}"/>
                </a:ext>
              </a:extLst>
            </p:cNvPr>
            <p:cNvGrpSpPr/>
            <p:nvPr/>
          </p:nvGrpSpPr>
          <p:grpSpPr>
            <a:xfrm rot="570107">
              <a:off x="398398" y="184305"/>
              <a:ext cx="413354" cy="118352"/>
              <a:chOff x="0" y="0"/>
              <a:chExt cx="923134" cy="264313"/>
            </a:xfrm>
          </p:grpSpPr>
          <p:sp>
            <p:nvSpPr>
              <p:cNvPr id="1415" name="Freeform 1415">
                <a:extLst>
                  <a:ext uri="{FF2B5EF4-FFF2-40B4-BE49-F238E27FC236}">
                    <a16:creationId xmlns:a16="http://schemas.microsoft.com/office/drawing/2014/main" id="{50924D5B-A317-45BE-B7B7-01ABA14D384D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264313">
                    <a:moveTo>
                      <a:pt x="461567" y="0"/>
                    </a:moveTo>
                    <a:cubicBezTo>
                      <a:pt x="206651" y="0"/>
                      <a:pt x="0" y="59169"/>
                      <a:pt x="0" y="132157"/>
                    </a:cubicBezTo>
                    <a:cubicBezTo>
                      <a:pt x="0" y="205145"/>
                      <a:pt x="206651" y="264313"/>
                      <a:pt x="461567" y="264313"/>
                    </a:cubicBezTo>
                    <a:cubicBezTo>
                      <a:pt x="716483" y="264313"/>
                      <a:pt x="923134" y="205145"/>
                      <a:pt x="923134" y="132157"/>
                    </a:cubicBezTo>
                    <a:cubicBezTo>
                      <a:pt x="923134" y="59169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6" name="TextBox 1416">
                <a:extLst>
                  <a:ext uri="{FF2B5EF4-FFF2-40B4-BE49-F238E27FC236}">
                    <a16:creationId xmlns:a16="http://schemas.microsoft.com/office/drawing/2014/main" id="{6B949580-8167-4303-EA25-910C80E9B42A}"/>
                  </a:ext>
                </a:extLst>
              </p:cNvPr>
              <p:cNvSpPr txBox="1"/>
              <p:nvPr/>
            </p:nvSpPr>
            <p:spPr>
              <a:xfrm>
                <a:off x="86544" y="-13321"/>
                <a:ext cx="750046" cy="252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7" name="Group 1417">
              <a:extLst>
                <a:ext uri="{FF2B5EF4-FFF2-40B4-BE49-F238E27FC236}">
                  <a16:creationId xmlns:a16="http://schemas.microsoft.com/office/drawing/2014/main" id="{0B9C2D6E-EDEC-85A4-A5B5-0B087D065CDB}"/>
                </a:ext>
              </a:extLst>
            </p:cNvPr>
            <p:cNvGrpSpPr/>
            <p:nvPr/>
          </p:nvGrpSpPr>
          <p:grpSpPr>
            <a:xfrm rot="570107">
              <a:off x="12" y="97457"/>
              <a:ext cx="473850" cy="39532"/>
              <a:chOff x="0" y="0"/>
              <a:chExt cx="1058238" cy="88285"/>
            </a:xfrm>
          </p:grpSpPr>
          <p:sp>
            <p:nvSpPr>
              <p:cNvPr id="1418" name="Freeform 1418">
                <a:extLst>
                  <a:ext uri="{FF2B5EF4-FFF2-40B4-BE49-F238E27FC236}">
                    <a16:creationId xmlns:a16="http://schemas.microsoft.com/office/drawing/2014/main" id="{78685F95-8AA6-888A-9E65-8264AE8F887A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9" name="TextBox 1419">
                <a:extLst>
                  <a:ext uri="{FF2B5EF4-FFF2-40B4-BE49-F238E27FC236}">
                    <a16:creationId xmlns:a16="http://schemas.microsoft.com/office/drawing/2014/main" id="{09054FE1-9682-918C-E67C-EB36679D2C32}"/>
                  </a:ext>
                </a:extLst>
              </p:cNvPr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0" name="Group 1420">
              <a:extLst>
                <a:ext uri="{FF2B5EF4-FFF2-40B4-BE49-F238E27FC236}">
                  <a16:creationId xmlns:a16="http://schemas.microsoft.com/office/drawing/2014/main" id="{131E02F9-0F6D-CD35-AF8A-B9E83B6E411B}"/>
                </a:ext>
              </a:extLst>
            </p:cNvPr>
            <p:cNvGrpSpPr/>
            <p:nvPr/>
          </p:nvGrpSpPr>
          <p:grpSpPr>
            <a:xfrm rot="-1195036">
              <a:off x="80055" y="67010"/>
              <a:ext cx="69606" cy="19328"/>
              <a:chOff x="0" y="0"/>
              <a:chExt cx="155451" cy="43166"/>
            </a:xfrm>
          </p:grpSpPr>
          <p:sp>
            <p:nvSpPr>
              <p:cNvPr id="1421" name="Freeform 1421">
                <a:extLst>
                  <a:ext uri="{FF2B5EF4-FFF2-40B4-BE49-F238E27FC236}">
                    <a16:creationId xmlns:a16="http://schemas.microsoft.com/office/drawing/2014/main" id="{37629AD9-8CC2-9C60-301C-1F62864DC86D}"/>
                  </a:ext>
                </a:extLst>
              </p:cNvPr>
              <p:cNvSpPr/>
              <p:nvPr/>
            </p:nvSpPr>
            <p:spPr>
              <a:xfrm>
                <a:off x="0" y="0"/>
                <a:ext cx="15545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43166">
                    <a:moveTo>
                      <a:pt x="77725" y="0"/>
                    </a:moveTo>
                    <a:cubicBezTo>
                      <a:pt x="34799" y="0"/>
                      <a:pt x="0" y="9663"/>
                      <a:pt x="0" y="21583"/>
                    </a:cubicBezTo>
                    <a:cubicBezTo>
                      <a:pt x="0" y="33503"/>
                      <a:pt x="34799" y="43166"/>
                      <a:pt x="77725" y="43166"/>
                    </a:cubicBezTo>
                    <a:cubicBezTo>
                      <a:pt x="120652" y="43166"/>
                      <a:pt x="155451" y="33503"/>
                      <a:pt x="155451" y="21583"/>
                    </a:cubicBezTo>
                    <a:cubicBezTo>
                      <a:pt x="155451" y="9663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2" name="TextBox 1422">
                <a:extLst>
                  <a:ext uri="{FF2B5EF4-FFF2-40B4-BE49-F238E27FC236}">
                    <a16:creationId xmlns:a16="http://schemas.microsoft.com/office/drawing/2014/main" id="{B4B08931-2B50-CC81-EEBD-A9DE541FB2F5}"/>
                  </a:ext>
                </a:extLst>
              </p:cNvPr>
              <p:cNvSpPr txBox="1"/>
              <p:nvPr/>
            </p:nvSpPr>
            <p:spPr>
              <a:xfrm>
                <a:off x="14573" y="-34053"/>
                <a:ext cx="126304" cy="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3" name="Group 1423">
              <a:extLst>
                <a:ext uri="{FF2B5EF4-FFF2-40B4-BE49-F238E27FC236}">
                  <a16:creationId xmlns:a16="http://schemas.microsoft.com/office/drawing/2014/main" id="{0086CF97-B6F5-8E3E-09FF-1F0D6BE3328B}"/>
                </a:ext>
              </a:extLst>
            </p:cNvPr>
            <p:cNvGrpSpPr/>
            <p:nvPr/>
          </p:nvGrpSpPr>
          <p:grpSpPr>
            <a:xfrm rot="190732">
              <a:off x="69020" y="73207"/>
              <a:ext cx="69606" cy="17282"/>
              <a:chOff x="0" y="0"/>
              <a:chExt cx="155451" cy="38595"/>
            </a:xfrm>
          </p:grpSpPr>
          <p:sp>
            <p:nvSpPr>
              <p:cNvPr id="1424" name="Freeform 1424">
                <a:extLst>
                  <a:ext uri="{FF2B5EF4-FFF2-40B4-BE49-F238E27FC236}">
                    <a16:creationId xmlns:a16="http://schemas.microsoft.com/office/drawing/2014/main" id="{07B37875-0AFE-1AA5-26DC-BD73708BD264}"/>
                  </a:ext>
                </a:extLst>
              </p:cNvPr>
              <p:cNvSpPr/>
              <p:nvPr/>
            </p:nvSpPr>
            <p:spPr>
              <a:xfrm>
                <a:off x="0" y="0"/>
                <a:ext cx="155451" cy="38595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38595">
                    <a:moveTo>
                      <a:pt x="77725" y="0"/>
                    </a:moveTo>
                    <a:cubicBezTo>
                      <a:pt x="34799" y="0"/>
                      <a:pt x="0" y="8640"/>
                      <a:pt x="0" y="19297"/>
                    </a:cubicBezTo>
                    <a:cubicBezTo>
                      <a:pt x="0" y="29955"/>
                      <a:pt x="34799" y="38595"/>
                      <a:pt x="77725" y="38595"/>
                    </a:cubicBezTo>
                    <a:cubicBezTo>
                      <a:pt x="120652" y="38595"/>
                      <a:pt x="155451" y="29955"/>
                      <a:pt x="155451" y="19297"/>
                    </a:cubicBezTo>
                    <a:cubicBezTo>
                      <a:pt x="155451" y="8640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5" name="TextBox 1425">
                <a:extLst>
                  <a:ext uri="{FF2B5EF4-FFF2-40B4-BE49-F238E27FC236}">
                    <a16:creationId xmlns:a16="http://schemas.microsoft.com/office/drawing/2014/main" id="{FAEED08E-3F08-39B3-BA94-A038572B6E4C}"/>
                  </a:ext>
                </a:extLst>
              </p:cNvPr>
              <p:cNvSpPr txBox="1"/>
              <p:nvPr/>
            </p:nvSpPr>
            <p:spPr>
              <a:xfrm>
                <a:off x="14573" y="-34482"/>
                <a:ext cx="126304" cy="694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6" name="Group 1426">
              <a:extLst>
                <a:ext uri="{FF2B5EF4-FFF2-40B4-BE49-F238E27FC236}">
                  <a16:creationId xmlns:a16="http://schemas.microsoft.com/office/drawing/2014/main" id="{69851050-8DBA-252E-0DC9-C5ABB2E4CC2B}"/>
                </a:ext>
              </a:extLst>
            </p:cNvPr>
            <p:cNvGrpSpPr/>
            <p:nvPr/>
          </p:nvGrpSpPr>
          <p:grpSpPr>
            <a:xfrm>
              <a:off x="545850" y="215817"/>
              <a:ext cx="473850" cy="39532"/>
              <a:chOff x="0" y="0"/>
              <a:chExt cx="1058238" cy="88285"/>
            </a:xfrm>
          </p:grpSpPr>
          <p:sp>
            <p:nvSpPr>
              <p:cNvPr id="1427" name="Freeform 1427">
                <a:extLst>
                  <a:ext uri="{FF2B5EF4-FFF2-40B4-BE49-F238E27FC236}">
                    <a16:creationId xmlns:a16="http://schemas.microsoft.com/office/drawing/2014/main" id="{C518428B-D0E1-B495-C451-13F250007F12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8" name="TextBox 1428">
                <a:extLst>
                  <a:ext uri="{FF2B5EF4-FFF2-40B4-BE49-F238E27FC236}">
                    <a16:creationId xmlns:a16="http://schemas.microsoft.com/office/drawing/2014/main" id="{CAC97C8A-EC0E-68E7-9A11-F6E656739ABA}"/>
                  </a:ext>
                </a:extLst>
              </p:cNvPr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9" name="Group 1429">
              <a:extLst>
                <a:ext uri="{FF2B5EF4-FFF2-40B4-BE49-F238E27FC236}">
                  <a16:creationId xmlns:a16="http://schemas.microsoft.com/office/drawing/2014/main" id="{D9CAFF68-1939-BE3C-AE5E-DCDC201CE1EF}"/>
                </a:ext>
              </a:extLst>
            </p:cNvPr>
            <p:cNvGrpSpPr/>
            <p:nvPr/>
          </p:nvGrpSpPr>
          <p:grpSpPr>
            <a:xfrm rot="-1229729">
              <a:off x="786080" y="254984"/>
              <a:ext cx="205405" cy="18624"/>
              <a:chOff x="0" y="0"/>
              <a:chExt cx="458725" cy="41593"/>
            </a:xfrm>
          </p:grpSpPr>
          <p:sp>
            <p:nvSpPr>
              <p:cNvPr id="1430" name="Freeform 1430">
                <a:extLst>
                  <a:ext uri="{FF2B5EF4-FFF2-40B4-BE49-F238E27FC236}">
                    <a16:creationId xmlns:a16="http://schemas.microsoft.com/office/drawing/2014/main" id="{6784B5F7-873B-3E4C-4389-B391B3ED2A73}"/>
                  </a:ext>
                </a:extLst>
              </p:cNvPr>
              <p:cNvSpPr/>
              <p:nvPr/>
            </p:nvSpPr>
            <p:spPr>
              <a:xfrm>
                <a:off x="0" y="0"/>
                <a:ext cx="458725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458725" h="41593">
                    <a:moveTo>
                      <a:pt x="229363" y="0"/>
                    </a:moveTo>
                    <a:cubicBezTo>
                      <a:pt x="102689" y="0"/>
                      <a:pt x="0" y="9311"/>
                      <a:pt x="0" y="20797"/>
                    </a:cubicBezTo>
                    <a:cubicBezTo>
                      <a:pt x="0" y="32282"/>
                      <a:pt x="102689" y="41593"/>
                      <a:pt x="229363" y="41593"/>
                    </a:cubicBezTo>
                    <a:cubicBezTo>
                      <a:pt x="356036" y="41593"/>
                      <a:pt x="458725" y="32282"/>
                      <a:pt x="458725" y="20797"/>
                    </a:cubicBezTo>
                    <a:cubicBezTo>
                      <a:pt x="458725" y="9311"/>
                      <a:pt x="356036" y="0"/>
                      <a:pt x="2293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1" name="TextBox 1431">
                <a:extLst>
                  <a:ext uri="{FF2B5EF4-FFF2-40B4-BE49-F238E27FC236}">
                    <a16:creationId xmlns:a16="http://schemas.microsoft.com/office/drawing/2014/main" id="{80D5C910-0369-5B55-7301-AEA76FA51D4D}"/>
                  </a:ext>
                </a:extLst>
              </p:cNvPr>
              <p:cNvSpPr txBox="1"/>
              <p:nvPr/>
            </p:nvSpPr>
            <p:spPr>
              <a:xfrm>
                <a:off x="43006" y="-34201"/>
                <a:ext cx="372714" cy="71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2" name="Group 1432">
              <a:extLst>
                <a:ext uri="{FF2B5EF4-FFF2-40B4-BE49-F238E27FC236}">
                  <a16:creationId xmlns:a16="http://schemas.microsoft.com/office/drawing/2014/main" id="{4DC0B9D7-2655-2616-4555-14E18DAFA403}"/>
                </a:ext>
              </a:extLst>
            </p:cNvPr>
            <p:cNvGrpSpPr/>
            <p:nvPr/>
          </p:nvGrpSpPr>
          <p:grpSpPr>
            <a:xfrm rot="-2337051">
              <a:off x="796804" y="270400"/>
              <a:ext cx="94562" cy="25222"/>
              <a:chOff x="0" y="0"/>
              <a:chExt cx="257323" cy="68634"/>
            </a:xfrm>
          </p:grpSpPr>
          <p:sp>
            <p:nvSpPr>
              <p:cNvPr id="1433" name="Freeform 1433">
                <a:extLst>
                  <a:ext uri="{FF2B5EF4-FFF2-40B4-BE49-F238E27FC236}">
                    <a16:creationId xmlns:a16="http://schemas.microsoft.com/office/drawing/2014/main" id="{5A3405E4-933D-6450-A617-ADEB1825AF44}"/>
                  </a:ext>
                </a:extLst>
              </p:cNvPr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" name="TextBox 1434">
                <a:extLst>
                  <a:ext uri="{FF2B5EF4-FFF2-40B4-BE49-F238E27FC236}">
                    <a16:creationId xmlns:a16="http://schemas.microsoft.com/office/drawing/2014/main" id="{8E397CD8-DBD9-547F-0CBF-7FF33BD0B509}"/>
                  </a:ext>
                </a:extLst>
              </p:cNvPr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5" name="Group 1435">
              <a:extLst>
                <a:ext uri="{FF2B5EF4-FFF2-40B4-BE49-F238E27FC236}">
                  <a16:creationId xmlns:a16="http://schemas.microsoft.com/office/drawing/2014/main" id="{1792D7ED-B9A4-1932-25EC-C64B056D5763}"/>
                </a:ext>
              </a:extLst>
            </p:cNvPr>
            <p:cNvGrpSpPr/>
            <p:nvPr/>
          </p:nvGrpSpPr>
          <p:grpSpPr>
            <a:xfrm rot="-2770450">
              <a:off x="782889" y="294924"/>
              <a:ext cx="64933" cy="17319"/>
              <a:chOff x="0" y="0"/>
              <a:chExt cx="257323" cy="68634"/>
            </a:xfrm>
          </p:grpSpPr>
          <p:sp>
            <p:nvSpPr>
              <p:cNvPr id="1436" name="Freeform 1436">
                <a:extLst>
                  <a:ext uri="{FF2B5EF4-FFF2-40B4-BE49-F238E27FC236}">
                    <a16:creationId xmlns:a16="http://schemas.microsoft.com/office/drawing/2014/main" id="{C29720F4-9EA8-7D91-B4EF-A67AA6C7B209}"/>
                  </a:ext>
                </a:extLst>
              </p:cNvPr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" name="TextBox 1437">
                <a:extLst>
                  <a:ext uri="{FF2B5EF4-FFF2-40B4-BE49-F238E27FC236}">
                    <a16:creationId xmlns:a16="http://schemas.microsoft.com/office/drawing/2014/main" id="{4EC02181-29DD-2CAF-D35C-42BEBF716EE7}"/>
                  </a:ext>
                </a:extLst>
              </p:cNvPr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8" name="Group 1438">
              <a:extLst>
                <a:ext uri="{FF2B5EF4-FFF2-40B4-BE49-F238E27FC236}">
                  <a16:creationId xmlns:a16="http://schemas.microsoft.com/office/drawing/2014/main" id="{7DA1DA86-4313-2F3C-DFF8-1C746FB0FDC2}"/>
                </a:ext>
              </a:extLst>
            </p:cNvPr>
            <p:cNvGrpSpPr/>
            <p:nvPr/>
          </p:nvGrpSpPr>
          <p:grpSpPr>
            <a:xfrm rot="-412199">
              <a:off x="874459" y="243074"/>
              <a:ext cx="80113" cy="17319"/>
              <a:chOff x="0" y="0"/>
              <a:chExt cx="317481" cy="68634"/>
            </a:xfrm>
          </p:grpSpPr>
          <p:sp>
            <p:nvSpPr>
              <p:cNvPr id="1439" name="Freeform 1439">
                <a:extLst>
                  <a:ext uri="{FF2B5EF4-FFF2-40B4-BE49-F238E27FC236}">
                    <a16:creationId xmlns:a16="http://schemas.microsoft.com/office/drawing/2014/main" id="{E8A36C44-50FB-ECE3-2282-5EA9408641EB}"/>
                  </a:ext>
                </a:extLst>
              </p:cNvPr>
              <p:cNvSpPr/>
              <p:nvPr/>
            </p:nvSpPr>
            <p:spPr>
              <a:xfrm>
                <a:off x="0" y="0"/>
                <a:ext cx="317481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317481" h="68634">
                    <a:moveTo>
                      <a:pt x="158740" y="0"/>
                    </a:moveTo>
                    <a:cubicBezTo>
                      <a:pt x="71070" y="0"/>
                      <a:pt x="0" y="15364"/>
                      <a:pt x="0" y="34317"/>
                    </a:cubicBezTo>
                    <a:cubicBezTo>
                      <a:pt x="0" y="53270"/>
                      <a:pt x="71070" y="68634"/>
                      <a:pt x="158740" y="68634"/>
                    </a:cubicBezTo>
                    <a:cubicBezTo>
                      <a:pt x="246410" y="68634"/>
                      <a:pt x="317481" y="53270"/>
                      <a:pt x="317481" y="34317"/>
                    </a:cubicBezTo>
                    <a:cubicBezTo>
                      <a:pt x="317481" y="15364"/>
                      <a:pt x="246410" y="0"/>
                      <a:pt x="15874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" name="TextBox 1440">
                <a:extLst>
                  <a:ext uri="{FF2B5EF4-FFF2-40B4-BE49-F238E27FC236}">
                    <a16:creationId xmlns:a16="http://schemas.microsoft.com/office/drawing/2014/main" id="{CF3636CD-DF00-7F8C-A7CF-A1DE053C1DFD}"/>
                  </a:ext>
                </a:extLst>
              </p:cNvPr>
              <p:cNvSpPr txBox="1"/>
              <p:nvPr/>
            </p:nvSpPr>
            <p:spPr>
              <a:xfrm>
                <a:off x="29764" y="-31666"/>
                <a:ext cx="257953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1" name="Group 1441">
              <a:extLst>
                <a:ext uri="{FF2B5EF4-FFF2-40B4-BE49-F238E27FC236}">
                  <a16:creationId xmlns:a16="http://schemas.microsoft.com/office/drawing/2014/main" id="{6A7CECBB-B978-DEBF-55BD-1253A8FDFCAD}"/>
                </a:ext>
              </a:extLst>
            </p:cNvPr>
            <p:cNvGrpSpPr/>
            <p:nvPr/>
          </p:nvGrpSpPr>
          <p:grpSpPr>
            <a:xfrm>
              <a:off x="473875" y="208013"/>
              <a:ext cx="473850" cy="27570"/>
              <a:chOff x="0" y="0"/>
              <a:chExt cx="1058238" cy="61571"/>
            </a:xfrm>
          </p:grpSpPr>
          <p:sp>
            <p:nvSpPr>
              <p:cNvPr id="1442" name="Freeform 1442">
                <a:extLst>
                  <a:ext uri="{FF2B5EF4-FFF2-40B4-BE49-F238E27FC236}">
                    <a16:creationId xmlns:a16="http://schemas.microsoft.com/office/drawing/2014/main" id="{CC065E81-B2E4-D601-E920-53F3C81F5AC5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61571">
                    <a:moveTo>
                      <a:pt x="529119" y="0"/>
                    </a:moveTo>
                    <a:cubicBezTo>
                      <a:pt x="236895" y="0"/>
                      <a:pt x="0" y="13783"/>
                      <a:pt x="0" y="30785"/>
                    </a:cubicBezTo>
                    <a:cubicBezTo>
                      <a:pt x="0" y="47788"/>
                      <a:pt x="236895" y="61571"/>
                      <a:pt x="529119" y="61571"/>
                    </a:cubicBezTo>
                    <a:cubicBezTo>
                      <a:pt x="821343" y="61571"/>
                      <a:pt x="1058238" y="47788"/>
                      <a:pt x="1058238" y="30785"/>
                    </a:cubicBezTo>
                    <a:cubicBezTo>
                      <a:pt x="1058238" y="1378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3" name="TextBox 1443">
                <a:extLst>
                  <a:ext uri="{FF2B5EF4-FFF2-40B4-BE49-F238E27FC236}">
                    <a16:creationId xmlns:a16="http://schemas.microsoft.com/office/drawing/2014/main" id="{130DC578-B1D8-9BB5-1044-9A1190B16172}"/>
                  </a:ext>
                </a:extLst>
              </p:cNvPr>
              <p:cNvSpPr txBox="1"/>
              <p:nvPr/>
            </p:nvSpPr>
            <p:spPr>
              <a:xfrm>
                <a:off x="99210" y="-32328"/>
                <a:ext cx="859818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4" name="Group 1444">
              <a:extLst>
                <a:ext uri="{FF2B5EF4-FFF2-40B4-BE49-F238E27FC236}">
                  <a16:creationId xmlns:a16="http://schemas.microsoft.com/office/drawing/2014/main" id="{2EF02420-3372-839A-23CF-8508C2C2287D}"/>
                </a:ext>
              </a:extLst>
            </p:cNvPr>
            <p:cNvGrpSpPr/>
            <p:nvPr/>
          </p:nvGrpSpPr>
          <p:grpSpPr>
            <a:xfrm rot="736354">
              <a:off x="643847" y="191921"/>
              <a:ext cx="154374" cy="27570"/>
              <a:chOff x="0" y="0"/>
              <a:chExt cx="344759" cy="61571"/>
            </a:xfrm>
          </p:grpSpPr>
          <p:sp>
            <p:nvSpPr>
              <p:cNvPr id="1445" name="Freeform 1445">
                <a:extLst>
                  <a:ext uri="{FF2B5EF4-FFF2-40B4-BE49-F238E27FC236}">
                    <a16:creationId xmlns:a16="http://schemas.microsoft.com/office/drawing/2014/main" id="{B8B873F7-BB53-34FB-F1FA-A6D3CA05B8E7}"/>
                  </a:ext>
                </a:extLst>
              </p:cNvPr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" name="TextBox 1446">
                <a:extLst>
                  <a:ext uri="{FF2B5EF4-FFF2-40B4-BE49-F238E27FC236}">
                    <a16:creationId xmlns:a16="http://schemas.microsoft.com/office/drawing/2014/main" id="{E7672B13-2AA7-FEB6-9CCD-6D500FD839A1}"/>
                  </a:ext>
                </a:extLst>
              </p:cNvPr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7" name="Group 1447">
              <a:extLst>
                <a:ext uri="{FF2B5EF4-FFF2-40B4-BE49-F238E27FC236}">
                  <a16:creationId xmlns:a16="http://schemas.microsoft.com/office/drawing/2014/main" id="{DFA7AEA9-E360-CEDC-5097-AB4342AB005F}"/>
                </a:ext>
              </a:extLst>
            </p:cNvPr>
            <p:cNvGrpSpPr/>
            <p:nvPr/>
          </p:nvGrpSpPr>
          <p:grpSpPr>
            <a:xfrm rot="1272753">
              <a:off x="589470" y="170450"/>
              <a:ext cx="154374" cy="27570"/>
              <a:chOff x="0" y="0"/>
              <a:chExt cx="344759" cy="61571"/>
            </a:xfrm>
          </p:grpSpPr>
          <p:sp>
            <p:nvSpPr>
              <p:cNvPr id="1448" name="Freeform 1448">
                <a:extLst>
                  <a:ext uri="{FF2B5EF4-FFF2-40B4-BE49-F238E27FC236}">
                    <a16:creationId xmlns:a16="http://schemas.microsoft.com/office/drawing/2014/main" id="{D083E609-CA4D-1A0E-CA23-316EEBA58814}"/>
                  </a:ext>
                </a:extLst>
              </p:cNvPr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" name="TextBox 1449">
                <a:extLst>
                  <a:ext uri="{FF2B5EF4-FFF2-40B4-BE49-F238E27FC236}">
                    <a16:creationId xmlns:a16="http://schemas.microsoft.com/office/drawing/2014/main" id="{3537C0FB-9C32-D7AB-443A-56FD46566F26}"/>
                  </a:ext>
                </a:extLst>
              </p:cNvPr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0" name="Group 1450">
              <a:extLst>
                <a:ext uri="{FF2B5EF4-FFF2-40B4-BE49-F238E27FC236}">
                  <a16:creationId xmlns:a16="http://schemas.microsoft.com/office/drawing/2014/main" id="{3535E3E8-B152-262C-4ED7-6965969197A5}"/>
                </a:ext>
              </a:extLst>
            </p:cNvPr>
            <p:cNvGrpSpPr/>
            <p:nvPr/>
          </p:nvGrpSpPr>
          <p:grpSpPr>
            <a:xfrm rot="4313152">
              <a:off x="442651" y="429913"/>
              <a:ext cx="134422" cy="31756"/>
              <a:chOff x="0" y="0"/>
              <a:chExt cx="433127" cy="102321"/>
            </a:xfrm>
          </p:grpSpPr>
          <p:sp>
            <p:nvSpPr>
              <p:cNvPr id="1451" name="Freeform 1451">
                <a:extLst>
                  <a:ext uri="{FF2B5EF4-FFF2-40B4-BE49-F238E27FC236}">
                    <a16:creationId xmlns:a16="http://schemas.microsoft.com/office/drawing/2014/main" id="{90263537-B926-44AF-1676-2C2C3D9C4536}"/>
                  </a:ext>
                </a:extLst>
              </p:cNvPr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" name="TextBox 1452">
                <a:extLst>
                  <a:ext uri="{FF2B5EF4-FFF2-40B4-BE49-F238E27FC236}">
                    <a16:creationId xmlns:a16="http://schemas.microsoft.com/office/drawing/2014/main" id="{85B85113-DE98-E1BB-8B5F-9297CBE065B7}"/>
                  </a:ext>
                </a:extLst>
              </p:cNvPr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3" name="Group 1453">
              <a:extLst>
                <a:ext uri="{FF2B5EF4-FFF2-40B4-BE49-F238E27FC236}">
                  <a16:creationId xmlns:a16="http://schemas.microsoft.com/office/drawing/2014/main" id="{D30F8B62-6C57-40E2-54BE-8780CFA12D8B}"/>
                </a:ext>
              </a:extLst>
            </p:cNvPr>
            <p:cNvGrpSpPr/>
            <p:nvPr/>
          </p:nvGrpSpPr>
          <p:grpSpPr>
            <a:xfrm rot="3213400">
              <a:off x="531413" y="422726"/>
              <a:ext cx="82942" cy="20671"/>
              <a:chOff x="0" y="0"/>
              <a:chExt cx="267250" cy="66606"/>
            </a:xfrm>
          </p:grpSpPr>
          <p:sp>
            <p:nvSpPr>
              <p:cNvPr id="1454" name="Freeform 1454">
                <a:extLst>
                  <a:ext uri="{FF2B5EF4-FFF2-40B4-BE49-F238E27FC236}">
                    <a16:creationId xmlns:a16="http://schemas.microsoft.com/office/drawing/2014/main" id="{C15709C7-E008-C943-596D-E7EDA0E54453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5" name="TextBox 1455">
                <a:extLst>
                  <a:ext uri="{FF2B5EF4-FFF2-40B4-BE49-F238E27FC236}">
                    <a16:creationId xmlns:a16="http://schemas.microsoft.com/office/drawing/2014/main" id="{99BAABAB-04AF-88BC-F3D9-C052D1758AB2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6" name="Group 1456">
              <a:extLst>
                <a:ext uri="{FF2B5EF4-FFF2-40B4-BE49-F238E27FC236}">
                  <a16:creationId xmlns:a16="http://schemas.microsoft.com/office/drawing/2014/main" id="{579D63FB-53AA-71E4-DA38-0E1B6FCC8456}"/>
                </a:ext>
              </a:extLst>
            </p:cNvPr>
            <p:cNvGrpSpPr/>
            <p:nvPr/>
          </p:nvGrpSpPr>
          <p:grpSpPr>
            <a:xfrm rot="6703353">
              <a:off x="563207" y="469814"/>
              <a:ext cx="48583" cy="12108"/>
              <a:chOff x="0" y="0"/>
              <a:chExt cx="267250" cy="66606"/>
            </a:xfrm>
          </p:grpSpPr>
          <p:sp>
            <p:nvSpPr>
              <p:cNvPr id="1457" name="Freeform 1457">
                <a:extLst>
                  <a:ext uri="{FF2B5EF4-FFF2-40B4-BE49-F238E27FC236}">
                    <a16:creationId xmlns:a16="http://schemas.microsoft.com/office/drawing/2014/main" id="{95371961-4AA6-7B6B-375A-3C22298F7B7A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8" name="TextBox 1458">
                <a:extLst>
                  <a:ext uri="{FF2B5EF4-FFF2-40B4-BE49-F238E27FC236}">
                    <a16:creationId xmlns:a16="http://schemas.microsoft.com/office/drawing/2014/main" id="{90AD5161-167F-2B1D-D021-8D1A1CB8C3D7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9" name="Group 1459">
              <a:extLst>
                <a:ext uri="{FF2B5EF4-FFF2-40B4-BE49-F238E27FC236}">
                  <a16:creationId xmlns:a16="http://schemas.microsoft.com/office/drawing/2014/main" id="{88BCC9CB-F4FF-A26B-6F2E-65D3EB34F425}"/>
                </a:ext>
              </a:extLst>
            </p:cNvPr>
            <p:cNvGrpSpPr/>
            <p:nvPr/>
          </p:nvGrpSpPr>
          <p:grpSpPr>
            <a:xfrm rot="5846030">
              <a:off x="542843" y="470431"/>
              <a:ext cx="42517" cy="10597"/>
              <a:chOff x="0" y="0"/>
              <a:chExt cx="267250" cy="66606"/>
            </a:xfrm>
          </p:grpSpPr>
          <p:sp>
            <p:nvSpPr>
              <p:cNvPr id="1460" name="Freeform 1460">
                <a:extLst>
                  <a:ext uri="{FF2B5EF4-FFF2-40B4-BE49-F238E27FC236}">
                    <a16:creationId xmlns:a16="http://schemas.microsoft.com/office/drawing/2014/main" id="{92B36624-7F06-0B9B-1C2E-14A00640DF5C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1" name="TextBox 1461">
                <a:extLst>
                  <a:ext uri="{FF2B5EF4-FFF2-40B4-BE49-F238E27FC236}">
                    <a16:creationId xmlns:a16="http://schemas.microsoft.com/office/drawing/2014/main" id="{41FD3E8E-4C17-86BA-BC6D-49695C190635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2" name="AutoShape 1462">
              <a:extLst>
                <a:ext uri="{FF2B5EF4-FFF2-40B4-BE49-F238E27FC236}">
                  <a16:creationId xmlns:a16="http://schemas.microsoft.com/office/drawing/2014/main" id="{E87338ED-B670-CD43-0A39-D446BC8EA9E0}"/>
                </a:ext>
              </a:extLst>
            </p:cNvPr>
            <p:cNvSpPr/>
            <p:nvPr/>
          </p:nvSpPr>
          <p:spPr>
            <a:xfrm>
              <a:off x="520627" y="441943"/>
              <a:ext cx="40725" cy="54865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3" name="Group 1463">
              <a:extLst>
                <a:ext uri="{FF2B5EF4-FFF2-40B4-BE49-F238E27FC236}">
                  <a16:creationId xmlns:a16="http://schemas.microsoft.com/office/drawing/2014/main" id="{3E2F1544-C581-DD08-159E-C8FB941315CB}"/>
                </a:ext>
              </a:extLst>
            </p:cNvPr>
            <p:cNvGrpSpPr/>
            <p:nvPr/>
          </p:nvGrpSpPr>
          <p:grpSpPr>
            <a:xfrm rot="6703353">
              <a:off x="551803" y="462766"/>
              <a:ext cx="48583" cy="17753"/>
              <a:chOff x="0" y="0"/>
              <a:chExt cx="267250" cy="97660"/>
            </a:xfrm>
          </p:grpSpPr>
          <p:sp>
            <p:nvSpPr>
              <p:cNvPr id="1464" name="Freeform 1464">
                <a:extLst>
                  <a:ext uri="{FF2B5EF4-FFF2-40B4-BE49-F238E27FC236}">
                    <a16:creationId xmlns:a16="http://schemas.microsoft.com/office/drawing/2014/main" id="{7ECC6FF8-A200-3765-6B06-7FC131B9F469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97660">
                    <a:moveTo>
                      <a:pt x="133625" y="0"/>
                    </a:moveTo>
                    <a:cubicBezTo>
                      <a:pt x="59826" y="0"/>
                      <a:pt x="0" y="21862"/>
                      <a:pt x="0" y="48830"/>
                    </a:cubicBezTo>
                    <a:cubicBezTo>
                      <a:pt x="0" y="75798"/>
                      <a:pt x="59826" y="97660"/>
                      <a:pt x="133625" y="97660"/>
                    </a:cubicBezTo>
                    <a:cubicBezTo>
                      <a:pt x="207424" y="97660"/>
                      <a:pt x="267250" y="75798"/>
                      <a:pt x="267250" y="48830"/>
                    </a:cubicBezTo>
                    <a:cubicBezTo>
                      <a:pt x="267250" y="21862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5" name="TextBox 1465">
                <a:extLst>
                  <a:ext uri="{FF2B5EF4-FFF2-40B4-BE49-F238E27FC236}">
                    <a16:creationId xmlns:a16="http://schemas.microsoft.com/office/drawing/2014/main" id="{9DFE52D3-29E5-DA13-E2A4-ECCB88A44DD0}"/>
                  </a:ext>
                </a:extLst>
              </p:cNvPr>
              <p:cNvSpPr txBox="1"/>
              <p:nvPr/>
            </p:nvSpPr>
            <p:spPr>
              <a:xfrm>
                <a:off x="25055" y="-28944"/>
                <a:ext cx="217141" cy="117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6" name="AutoShape 1466">
              <a:extLst>
                <a:ext uri="{FF2B5EF4-FFF2-40B4-BE49-F238E27FC236}">
                  <a16:creationId xmlns:a16="http://schemas.microsoft.com/office/drawing/2014/main" id="{0FDC9C9F-2673-BDDA-CAAC-0B6CCA0232AC}"/>
                </a:ext>
              </a:extLst>
            </p:cNvPr>
            <p:cNvSpPr/>
            <p:nvPr/>
          </p:nvSpPr>
          <p:spPr>
            <a:xfrm flipV="1">
              <a:off x="587470" y="397097"/>
              <a:ext cx="51024" cy="67503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7" name="Group 1467">
              <a:extLst>
                <a:ext uri="{FF2B5EF4-FFF2-40B4-BE49-F238E27FC236}">
                  <a16:creationId xmlns:a16="http://schemas.microsoft.com/office/drawing/2014/main" id="{3539F4E2-E7C5-2EE2-C539-49106BC578C6}"/>
                </a:ext>
              </a:extLst>
            </p:cNvPr>
            <p:cNvGrpSpPr/>
            <p:nvPr/>
          </p:nvGrpSpPr>
          <p:grpSpPr>
            <a:xfrm rot="8884314">
              <a:off x="653037" y="376059"/>
              <a:ext cx="42517" cy="10597"/>
              <a:chOff x="0" y="0"/>
              <a:chExt cx="267250" cy="66606"/>
            </a:xfrm>
          </p:grpSpPr>
          <p:sp>
            <p:nvSpPr>
              <p:cNvPr id="1468" name="Freeform 1468">
                <a:extLst>
                  <a:ext uri="{FF2B5EF4-FFF2-40B4-BE49-F238E27FC236}">
                    <a16:creationId xmlns:a16="http://schemas.microsoft.com/office/drawing/2014/main" id="{08CF9343-8FBF-8937-6D3A-527D419DA095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9" name="TextBox 1469">
                <a:extLst>
                  <a:ext uri="{FF2B5EF4-FFF2-40B4-BE49-F238E27FC236}">
                    <a16:creationId xmlns:a16="http://schemas.microsoft.com/office/drawing/2014/main" id="{6AD88CB9-B832-35CC-E5EC-EA9473D9FCF1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0" name="Group 1470">
              <a:extLst>
                <a:ext uri="{FF2B5EF4-FFF2-40B4-BE49-F238E27FC236}">
                  <a16:creationId xmlns:a16="http://schemas.microsoft.com/office/drawing/2014/main" id="{06C12678-07B4-A6D8-16C4-469983BBAA30}"/>
                </a:ext>
              </a:extLst>
            </p:cNvPr>
            <p:cNvGrpSpPr/>
            <p:nvPr/>
          </p:nvGrpSpPr>
          <p:grpSpPr>
            <a:xfrm rot="4237270">
              <a:off x="490330" y="460660"/>
              <a:ext cx="70053" cy="16549"/>
              <a:chOff x="0" y="0"/>
              <a:chExt cx="433127" cy="102321"/>
            </a:xfrm>
          </p:grpSpPr>
          <p:sp>
            <p:nvSpPr>
              <p:cNvPr id="1471" name="Freeform 1471">
                <a:extLst>
                  <a:ext uri="{FF2B5EF4-FFF2-40B4-BE49-F238E27FC236}">
                    <a16:creationId xmlns:a16="http://schemas.microsoft.com/office/drawing/2014/main" id="{6C276751-BD1E-E2A4-A9D5-7AAE19021060}"/>
                  </a:ext>
                </a:extLst>
              </p:cNvPr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2" name="TextBox 1472">
                <a:extLst>
                  <a:ext uri="{FF2B5EF4-FFF2-40B4-BE49-F238E27FC236}">
                    <a16:creationId xmlns:a16="http://schemas.microsoft.com/office/drawing/2014/main" id="{DB570098-A4DD-5665-B594-AC681595F437}"/>
                  </a:ext>
                </a:extLst>
              </p:cNvPr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3" name="AutoShape 1473">
              <a:extLst>
                <a:ext uri="{FF2B5EF4-FFF2-40B4-BE49-F238E27FC236}">
                  <a16:creationId xmlns:a16="http://schemas.microsoft.com/office/drawing/2014/main" id="{22EA1F72-14FF-30EE-72D6-410ABCE6538B}"/>
                </a:ext>
              </a:extLst>
            </p:cNvPr>
            <p:cNvSpPr/>
            <p:nvPr/>
          </p:nvSpPr>
          <p:spPr>
            <a:xfrm flipH="1">
              <a:off x="495956" y="460930"/>
              <a:ext cx="13906" cy="58066"/>
            </a:xfrm>
            <a:prstGeom prst="line">
              <a:avLst/>
            </a:prstGeom>
            <a:ln w="15285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4" name="Group 1474">
              <a:extLst>
                <a:ext uri="{FF2B5EF4-FFF2-40B4-BE49-F238E27FC236}">
                  <a16:creationId xmlns:a16="http://schemas.microsoft.com/office/drawing/2014/main" id="{21F0907C-5B5D-2B87-B1CD-E85F96E69B7E}"/>
                </a:ext>
              </a:extLst>
            </p:cNvPr>
            <p:cNvGrpSpPr/>
            <p:nvPr/>
          </p:nvGrpSpPr>
          <p:grpSpPr>
            <a:xfrm rot="1303209">
              <a:off x="136311" y="70091"/>
              <a:ext cx="51833" cy="7642"/>
              <a:chOff x="0" y="0"/>
              <a:chExt cx="140396" cy="20701"/>
            </a:xfrm>
          </p:grpSpPr>
          <p:sp>
            <p:nvSpPr>
              <p:cNvPr id="1475" name="Freeform 1475">
                <a:extLst>
                  <a:ext uri="{FF2B5EF4-FFF2-40B4-BE49-F238E27FC236}">
                    <a16:creationId xmlns:a16="http://schemas.microsoft.com/office/drawing/2014/main" id="{FA9DEB0A-11E9-9769-BA22-E02BF1139316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6" name="TextBox 1476">
                <a:extLst>
                  <a:ext uri="{FF2B5EF4-FFF2-40B4-BE49-F238E27FC236}">
                    <a16:creationId xmlns:a16="http://schemas.microsoft.com/office/drawing/2014/main" id="{11681A8D-BA82-EE0F-6614-312F8F892D05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7" name="AutoShape 1477">
              <a:extLst>
                <a:ext uri="{FF2B5EF4-FFF2-40B4-BE49-F238E27FC236}">
                  <a16:creationId xmlns:a16="http://schemas.microsoft.com/office/drawing/2014/main" id="{0ABD09A7-EC84-CB91-33B1-40E101FEFEFD}"/>
                </a:ext>
              </a:extLst>
            </p:cNvPr>
            <p:cNvSpPr/>
            <p:nvPr/>
          </p:nvSpPr>
          <p:spPr>
            <a:xfrm flipV="1">
              <a:off x="240579" y="148569"/>
              <a:ext cx="90561" cy="60104"/>
            </a:xfrm>
            <a:prstGeom prst="line">
              <a:avLst/>
            </a:prstGeom>
            <a:ln w="611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8" name="Group 1478">
              <a:extLst>
                <a:ext uri="{FF2B5EF4-FFF2-40B4-BE49-F238E27FC236}">
                  <a16:creationId xmlns:a16="http://schemas.microsoft.com/office/drawing/2014/main" id="{975A3B6C-1DFD-A658-100C-EF3B539283A1}"/>
                </a:ext>
              </a:extLst>
            </p:cNvPr>
            <p:cNvGrpSpPr/>
            <p:nvPr/>
          </p:nvGrpSpPr>
          <p:grpSpPr>
            <a:xfrm rot="897649">
              <a:off x="384375" y="131459"/>
              <a:ext cx="282347" cy="48921"/>
              <a:chOff x="0" y="0"/>
              <a:chExt cx="630559" cy="109255"/>
            </a:xfrm>
          </p:grpSpPr>
          <p:sp>
            <p:nvSpPr>
              <p:cNvPr id="1479" name="Freeform 1479">
                <a:extLst>
                  <a:ext uri="{FF2B5EF4-FFF2-40B4-BE49-F238E27FC236}">
                    <a16:creationId xmlns:a16="http://schemas.microsoft.com/office/drawing/2014/main" id="{0DEB4B02-BCBD-1668-A7EE-6C30C3AC57C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0925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09255">
                    <a:moveTo>
                      <a:pt x="315280" y="0"/>
                    </a:moveTo>
                    <a:cubicBezTo>
                      <a:pt x="141155" y="0"/>
                      <a:pt x="0" y="24458"/>
                      <a:pt x="0" y="54627"/>
                    </a:cubicBezTo>
                    <a:cubicBezTo>
                      <a:pt x="0" y="84797"/>
                      <a:pt x="141155" y="109255"/>
                      <a:pt x="315280" y="109255"/>
                    </a:cubicBezTo>
                    <a:cubicBezTo>
                      <a:pt x="489404" y="109255"/>
                      <a:pt x="630559" y="84797"/>
                      <a:pt x="630559" y="54627"/>
                    </a:cubicBezTo>
                    <a:cubicBezTo>
                      <a:pt x="630559" y="24458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0" name="TextBox 1480">
                <a:extLst>
                  <a:ext uri="{FF2B5EF4-FFF2-40B4-BE49-F238E27FC236}">
                    <a16:creationId xmlns:a16="http://schemas.microsoft.com/office/drawing/2014/main" id="{209A1F55-3047-33B3-8B58-90112F55B905}"/>
                  </a:ext>
                </a:extLst>
              </p:cNvPr>
              <p:cNvSpPr txBox="1"/>
              <p:nvPr/>
            </p:nvSpPr>
            <p:spPr>
              <a:xfrm>
                <a:off x="59115" y="-27857"/>
                <a:ext cx="512329" cy="126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1" name="Group 1481">
              <a:extLst>
                <a:ext uri="{FF2B5EF4-FFF2-40B4-BE49-F238E27FC236}">
                  <a16:creationId xmlns:a16="http://schemas.microsoft.com/office/drawing/2014/main" id="{20A2DEAE-F185-D792-608D-1FECDA67F001}"/>
                </a:ext>
              </a:extLst>
            </p:cNvPr>
            <p:cNvGrpSpPr/>
            <p:nvPr/>
          </p:nvGrpSpPr>
          <p:grpSpPr>
            <a:xfrm rot="897649">
              <a:off x="482020" y="184031"/>
              <a:ext cx="282347" cy="58047"/>
              <a:chOff x="0" y="0"/>
              <a:chExt cx="630559" cy="129635"/>
            </a:xfrm>
          </p:grpSpPr>
          <p:sp>
            <p:nvSpPr>
              <p:cNvPr id="1482" name="Freeform 1482">
                <a:extLst>
                  <a:ext uri="{FF2B5EF4-FFF2-40B4-BE49-F238E27FC236}">
                    <a16:creationId xmlns:a16="http://schemas.microsoft.com/office/drawing/2014/main" id="{81728FE5-6565-114B-77BD-B8127B1DF60C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3" name="TextBox 1483">
                <a:extLst>
                  <a:ext uri="{FF2B5EF4-FFF2-40B4-BE49-F238E27FC236}">
                    <a16:creationId xmlns:a16="http://schemas.microsoft.com/office/drawing/2014/main" id="{76001B08-DF9D-A5FD-F541-ECDC98038911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4" name="Group 1484">
              <a:extLst>
                <a:ext uri="{FF2B5EF4-FFF2-40B4-BE49-F238E27FC236}">
                  <a16:creationId xmlns:a16="http://schemas.microsoft.com/office/drawing/2014/main" id="{03E071B8-260C-E0B6-C2F8-8FEAA328D029}"/>
                </a:ext>
              </a:extLst>
            </p:cNvPr>
            <p:cNvGrpSpPr/>
            <p:nvPr/>
          </p:nvGrpSpPr>
          <p:grpSpPr>
            <a:xfrm rot="2272236">
              <a:off x="285421" y="225772"/>
              <a:ext cx="137564" cy="7642"/>
              <a:chOff x="0" y="0"/>
              <a:chExt cx="323064" cy="17948"/>
            </a:xfrm>
          </p:grpSpPr>
          <p:sp>
            <p:nvSpPr>
              <p:cNvPr id="1485" name="Freeform 1485">
                <a:extLst>
                  <a:ext uri="{FF2B5EF4-FFF2-40B4-BE49-F238E27FC236}">
                    <a16:creationId xmlns:a16="http://schemas.microsoft.com/office/drawing/2014/main" id="{43251499-BEDE-21A9-E60E-9E2B978B64F1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6" name="TextBox 1486">
                <a:extLst>
                  <a:ext uri="{FF2B5EF4-FFF2-40B4-BE49-F238E27FC236}">
                    <a16:creationId xmlns:a16="http://schemas.microsoft.com/office/drawing/2014/main" id="{C4E9772C-765E-BD3F-1387-E1AD1D36D41F}"/>
                  </a:ext>
                </a:extLst>
              </p:cNvPr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7" name="Group 1487">
              <a:extLst>
                <a:ext uri="{FF2B5EF4-FFF2-40B4-BE49-F238E27FC236}">
                  <a16:creationId xmlns:a16="http://schemas.microsoft.com/office/drawing/2014/main" id="{2B9B601D-9FBC-F84B-6CEC-46271B869B02}"/>
                </a:ext>
              </a:extLst>
            </p:cNvPr>
            <p:cNvGrpSpPr/>
            <p:nvPr/>
          </p:nvGrpSpPr>
          <p:grpSpPr>
            <a:xfrm rot="2272236">
              <a:off x="296457" y="228618"/>
              <a:ext cx="137564" cy="7642"/>
              <a:chOff x="0" y="0"/>
              <a:chExt cx="323064" cy="17948"/>
            </a:xfrm>
          </p:grpSpPr>
          <p:sp>
            <p:nvSpPr>
              <p:cNvPr id="1488" name="Freeform 1488">
                <a:extLst>
                  <a:ext uri="{FF2B5EF4-FFF2-40B4-BE49-F238E27FC236}">
                    <a16:creationId xmlns:a16="http://schemas.microsoft.com/office/drawing/2014/main" id="{6C25021D-CEAB-F670-E83A-82AA5B62E55E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9" name="TextBox 1489">
                <a:extLst>
                  <a:ext uri="{FF2B5EF4-FFF2-40B4-BE49-F238E27FC236}">
                    <a16:creationId xmlns:a16="http://schemas.microsoft.com/office/drawing/2014/main" id="{0CDDE1D8-CAC4-2DD2-5EAA-DFA069F57CE8}"/>
                  </a:ext>
                </a:extLst>
              </p:cNvPr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0" name="Group 1490">
              <a:extLst>
                <a:ext uri="{FF2B5EF4-FFF2-40B4-BE49-F238E27FC236}">
                  <a16:creationId xmlns:a16="http://schemas.microsoft.com/office/drawing/2014/main" id="{595717D6-199A-DCFD-DB36-7D1B6E60F96C}"/>
                </a:ext>
              </a:extLst>
            </p:cNvPr>
            <p:cNvGrpSpPr/>
            <p:nvPr/>
          </p:nvGrpSpPr>
          <p:grpSpPr>
            <a:xfrm rot="-1946651">
              <a:off x="262292" y="164488"/>
              <a:ext cx="135804" cy="48882"/>
              <a:chOff x="0" y="0"/>
              <a:chExt cx="794110" cy="285837"/>
            </a:xfrm>
          </p:grpSpPr>
          <p:sp>
            <p:nvSpPr>
              <p:cNvPr id="1491" name="Freeform 1491">
                <a:extLst>
                  <a:ext uri="{FF2B5EF4-FFF2-40B4-BE49-F238E27FC236}">
                    <a16:creationId xmlns:a16="http://schemas.microsoft.com/office/drawing/2014/main" id="{4474409E-44C7-B1D9-C5E4-D900C03A4CB1}"/>
                  </a:ext>
                </a:extLst>
              </p:cNvPr>
              <p:cNvSpPr/>
              <p:nvPr/>
            </p:nvSpPr>
            <p:spPr>
              <a:xfrm>
                <a:off x="0" y="0"/>
                <a:ext cx="794110" cy="285837"/>
              </a:xfrm>
              <a:custGeom>
                <a:avLst/>
                <a:gdLst/>
                <a:ahLst/>
                <a:cxnLst/>
                <a:rect l="l" t="t" r="r" b="b"/>
                <a:pathLst>
                  <a:path w="794110" h="285837">
                    <a:moveTo>
                      <a:pt x="397055" y="0"/>
                    </a:moveTo>
                    <a:cubicBezTo>
                      <a:pt x="177767" y="0"/>
                      <a:pt x="0" y="63987"/>
                      <a:pt x="0" y="142918"/>
                    </a:cubicBezTo>
                    <a:cubicBezTo>
                      <a:pt x="0" y="221850"/>
                      <a:pt x="177767" y="285837"/>
                      <a:pt x="397055" y="285837"/>
                    </a:cubicBezTo>
                    <a:cubicBezTo>
                      <a:pt x="616342" y="285837"/>
                      <a:pt x="794110" y="221850"/>
                      <a:pt x="794110" y="142918"/>
                    </a:cubicBezTo>
                    <a:cubicBezTo>
                      <a:pt x="794110" y="63987"/>
                      <a:pt x="616342" y="0"/>
                      <a:pt x="397055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2" name="TextBox 1492">
                <a:extLst>
                  <a:ext uri="{FF2B5EF4-FFF2-40B4-BE49-F238E27FC236}">
                    <a16:creationId xmlns:a16="http://schemas.microsoft.com/office/drawing/2014/main" id="{A6D0E00A-1EA5-4AA0-02F0-802EE10F34AC}"/>
                  </a:ext>
                </a:extLst>
              </p:cNvPr>
              <p:cNvSpPr txBox="1"/>
              <p:nvPr/>
            </p:nvSpPr>
            <p:spPr>
              <a:xfrm>
                <a:off x="74448" y="-11303"/>
                <a:ext cx="645214" cy="270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3" name="Group 1493">
              <a:extLst>
                <a:ext uri="{FF2B5EF4-FFF2-40B4-BE49-F238E27FC236}">
                  <a16:creationId xmlns:a16="http://schemas.microsoft.com/office/drawing/2014/main" id="{038EB4D9-5CE3-5973-8A35-B0E5C3F60C3A}"/>
                </a:ext>
              </a:extLst>
            </p:cNvPr>
            <p:cNvGrpSpPr/>
            <p:nvPr/>
          </p:nvGrpSpPr>
          <p:grpSpPr>
            <a:xfrm rot="2272236">
              <a:off x="276115" y="219722"/>
              <a:ext cx="133158" cy="12066"/>
              <a:chOff x="0" y="0"/>
              <a:chExt cx="323064" cy="29274"/>
            </a:xfrm>
          </p:grpSpPr>
          <p:sp>
            <p:nvSpPr>
              <p:cNvPr id="1494" name="Freeform 1494">
                <a:extLst>
                  <a:ext uri="{FF2B5EF4-FFF2-40B4-BE49-F238E27FC236}">
                    <a16:creationId xmlns:a16="http://schemas.microsoft.com/office/drawing/2014/main" id="{07B413E0-7AC0-9FCB-82C9-B07C138F9B51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29274">
                    <a:moveTo>
                      <a:pt x="161532" y="0"/>
                    </a:moveTo>
                    <a:cubicBezTo>
                      <a:pt x="72320" y="0"/>
                      <a:pt x="0" y="6553"/>
                      <a:pt x="0" y="14637"/>
                    </a:cubicBezTo>
                    <a:cubicBezTo>
                      <a:pt x="0" y="22721"/>
                      <a:pt x="72320" y="29274"/>
                      <a:pt x="161532" y="29274"/>
                    </a:cubicBezTo>
                    <a:cubicBezTo>
                      <a:pt x="250743" y="29274"/>
                      <a:pt x="323064" y="22721"/>
                      <a:pt x="323064" y="14637"/>
                    </a:cubicBezTo>
                    <a:cubicBezTo>
                      <a:pt x="323064" y="6553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" name="TextBox 1495">
                <a:extLst>
                  <a:ext uri="{FF2B5EF4-FFF2-40B4-BE49-F238E27FC236}">
                    <a16:creationId xmlns:a16="http://schemas.microsoft.com/office/drawing/2014/main" id="{AC9C3CE8-652A-3E0A-32CF-41FEEAEF50E6}"/>
                  </a:ext>
                </a:extLst>
              </p:cNvPr>
              <p:cNvSpPr txBox="1"/>
              <p:nvPr/>
            </p:nvSpPr>
            <p:spPr>
              <a:xfrm>
                <a:off x="30287" y="-35356"/>
                <a:ext cx="262489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6" name="Group 1496">
              <a:extLst>
                <a:ext uri="{FF2B5EF4-FFF2-40B4-BE49-F238E27FC236}">
                  <a16:creationId xmlns:a16="http://schemas.microsoft.com/office/drawing/2014/main" id="{FA7EEFCE-5903-D803-3277-7806EC289227}"/>
                </a:ext>
              </a:extLst>
            </p:cNvPr>
            <p:cNvGrpSpPr/>
            <p:nvPr/>
          </p:nvGrpSpPr>
          <p:grpSpPr>
            <a:xfrm rot="897649">
              <a:off x="335771" y="135867"/>
              <a:ext cx="363950" cy="170244"/>
              <a:chOff x="0" y="0"/>
              <a:chExt cx="812800" cy="380202"/>
            </a:xfrm>
          </p:grpSpPr>
          <p:sp>
            <p:nvSpPr>
              <p:cNvPr id="1497" name="Freeform 1497">
                <a:extLst>
                  <a:ext uri="{FF2B5EF4-FFF2-40B4-BE49-F238E27FC236}">
                    <a16:creationId xmlns:a16="http://schemas.microsoft.com/office/drawing/2014/main" id="{E6323EBC-33F5-DB06-10C0-A0223B53A5B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8" name="TextBox 1498">
                <a:extLst>
                  <a:ext uri="{FF2B5EF4-FFF2-40B4-BE49-F238E27FC236}">
                    <a16:creationId xmlns:a16="http://schemas.microsoft.com/office/drawing/2014/main" id="{87426EBA-5141-6328-15B3-6331602F5038}"/>
                  </a:ext>
                </a:extLst>
              </p:cNvPr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9" name="Group 1499">
              <a:extLst>
                <a:ext uri="{FF2B5EF4-FFF2-40B4-BE49-F238E27FC236}">
                  <a16:creationId xmlns:a16="http://schemas.microsoft.com/office/drawing/2014/main" id="{DAEA54C6-635B-310A-2CF2-98753A33AB68}"/>
                </a:ext>
              </a:extLst>
            </p:cNvPr>
            <p:cNvGrpSpPr/>
            <p:nvPr/>
          </p:nvGrpSpPr>
          <p:grpSpPr>
            <a:xfrm rot="897649">
              <a:off x="444301" y="164847"/>
              <a:ext cx="282347" cy="58047"/>
              <a:chOff x="0" y="0"/>
              <a:chExt cx="630559" cy="129635"/>
            </a:xfrm>
          </p:grpSpPr>
          <p:sp>
            <p:nvSpPr>
              <p:cNvPr id="1500" name="Freeform 1500">
                <a:extLst>
                  <a:ext uri="{FF2B5EF4-FFF2-40B4-BE49-F238E27FC236}">
                    <a16:creationId xmlns:a16="http://schemas.microsoft.com/office/drawing/2014/main" id="{79863257-5233-7A4D-FA78-EA4CD26EEF71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1" name="TextBox 1501">
                <a:extLst>
                  <a:ext uri="{FF2B5EF4-FFF2-40B4-BE49-F238E27FC236}">
                    <a16:creationId xmlns:a16="http://schemas.microsoft.com/office/drawing/2014/main" id="{FDBF7B12-8414-EA2A-C52B-796598F1953E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2" name="Group 1502">
              <a:extLst>
                <a:ext uri="{FF2B5EF4-FFF2-40B4-BE49-F238E27FC236}">
                  <a16:creationId xmlns:a16="http://schemas.microsoft.com/office/drawing/2014/main" id="{F0A16399-9A02-1E0D-32C0-6C5928934515}"/>
                </a:ext>
              </a:extLst>
            </p:cNvPr>
            <p:cNvGrpSpPr/>
            <p:nvPr/>
          </p:nvGrpSpPr>
          <p:grpSpPr>
            <a:xfrm rot="897649">
              <a:off x="477159" y="185492"/>
              <a:ext cx="282347" cy="55877"/>
              <a:chOff x="0" y="0"/>
              <a:chExt cx="630559" cy="124789"/>
            </a:xfrm>
          </p:grpSpPr>
          <p:sp>
            <p:nvSpPr>
              <p:cNvPr id="1503" name="Freeform 1503">
                <a:extLst>
                  <a:ext uri="{FF2B5EF4-FFF2-40B4-BE49-F238E27FC236}">
                    <a16:creationId xmlns:a16="http://schemas.microsoft.com/office/drawing/2014/main" id="{A55FF457-5BF5-5D97-6ECF-E88D78B07DFF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4" name="TextBox 1504">
                <a:extLst>
                  <a:ext uri="{FF2B5EF4-FFF2-40B4-BE49-F238E27FC236}">
                    <a16:creationId xmlns:a16="http://schemas.microsoft.com/office/drawing/2014/main" id="{6D790A72-D401-5A65-06CB-0B691535D9EA}"/>
                  </a:ext>
                </a:extLst>
              </p:cNvPr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5" name="Group 1505">
              <a:extLst>
                <a:ext uri="{FF2B5EF4-FFF2-40B4-BE49-F238E27FC236}">
                  <a16:creationId xmlns:a16="http://schemas.microsoft.com/office/drawing/2014/main" id="{0AD2E9DD-81BD-6B85-914B-48945182F479}"/>
                </a:ext>
              </a:extLst>
            </p:cNvPr>
            <p:cNvGrpSpPr/>
            <p:nvPr/>
          </p:nvGrpSpPr>
          <p:grpSpPr>
            <a:xfrm rot="897649">
              <a:off x="520453" y="206397"/>
              <a:ext cx="282347" cy="58047"/>
              <a:chOff x="0" y="0"/>
              <a:chExt cx="630559" cy="129635"/>
            </a:xfrm>
          </p:grpSpPr>
          <p:sp>
            <p:nvSpPr>
              <p:cNvPr id="1506" name="Freeform 1506">
                <a:extLst>
                  <a:ext uri="{FF2B5EF4-FFF2-40B4-BE49-F238E27FC236}">
                    <a16:creationId xmlns:a16="http://schemas.microsoft.com/office/drawing/2014/main" id="{8AC9AB34-55E8-2120-DADC-A44264E801F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7" name="TextBox 1507">
                <a:extLst>
                  <a:ext uri="{FF2B5EF4-FFF2-40B4-BE49-F238E27FC236}">
                    <a16:creationId xmlns:a16="http://schemas.microsoft.com/office/drawing/2014/main" id="{584DA624-8DF3-203A-215C-7F88E3DA0F31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8" name="Group 1508">
              <a:extLst>
                <a:ext uri="{FF2B5EF4-FFF2-40B4-BE49-F238E27FC236}">
                  <a16:creationId xmlns:a16="http://schemas.microsoft.com/office/drawing/2014/main" id="{9CF70C15-72B1-68D7-3C70-73E0DD49D034}"/>
                </a:ext>
              </a:extLst>
            </p:cNvPr>
            <p:cNvGrpSpPr/>
            <p:nvPr/>
          </p:nvGrpSpPr>
          <p:grpSpPr>
            <a:xfrm>
              <a:off x="547952" y="235421"/>
              <a:ext cx="282347" cy="58047"/>
              <a:chOff x="0" y="0"/>
              <a:chExt cx="630559" cy="129635"/>
            </a:xfrm>
          </p:grpSpPr>
          <p:sp>
            <p:nvSpPr>
              <p:cNvPr id="1509" name="Freeform 1509">
                <a:extLst>
                  <a:ext uri="{FF2B5EF4-FFF2-40B4-BE49-F238E27FC236}">
                    <a16:creationId xmlns:a16="http://schemas.microsoft.com/office/drawing/2014/main" id="{F9239E6C-6907-3740-8648-69C635CC14EB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0" name="TextBox 1510">
                <a:extLst>
                  <a:ext uri="{FF2B5EF4-FFF2-40B4-BE49-F238E27FC236}">
                    <a16:creationId xmlns:a16="http://schemas.microsoft.com/office/drawing/2014/main" id="{10B5E8E0-4D1F-B5FA-5477-856E79C41408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1" name="Group 1511">
              <a:extLst>
                <a:ext uri="{FF2B5EF4-FFF2-40B4-BE49-F238E27FC236}">
                  <a16:creationId xmlns:a16="http://schemas.microsoft.com/office/drawing/2014/main" id="{252D6BBE-9F89-12FF-5ACD-DFECA4D0294D}"/>
                </a:ext>
              </a:extLst>
            </p:cNvPr>
            <p:cNvGrpSpPr/>
            <p:nvPr/>
          </p:nvGrpSpPr>
          <p:grpSpPr>
            <a:xfrm>
              <a:off x="504423" y="247844"/>
              <a:ext cx="282347" cy="58047"/>
              <a:chOff x="0" y="0"/>
              <a:chExt cx="630559" cy="129635"/>
            </a:xfrm>
          </p:grpSpPr>
          <p:sp>
            <p:nvSpPr>
              <p:cNvPr id="1512" name="Freeform 1512">
                <a:extLst>
                  <a:ext uri="{FF2B5EF4-FFF2-40B4-BE49-F238E27FC236}">
                    <a16:creationId xmlns:a16="http://schemas.microsoft.com/office/drawing/2014/main" id="{000263B6-509B-73E1-DF16-B6A3890D0C39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3" name="TextBox 1513">
                <a:extLst>
                  <a:ext uri="{FF2B5EF4-FFF2-40B4-BE49-F238E27FC236}">
                    <a16:creationId xmlns:a16="http://schemas.microsoft.com/office/drawing/2014/main" id="{DB01CD31-23B0-56AC-3A28-837C64EBA3C3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4" name="Group 1514">
              <a:extLst>
                <a:ext uri="{FF2B5EF4-FFF2-40B4-BE49-F238E27FC236}">
                  <a16:creationId xmlns:a16="http://schemas.microsoft.com/office/drawing/2014/main" id="{2DC9771F-7F17-1B4E-5BB4-2768DACF22D3}"/>
                </a:ext>
              </a:extLst>
            </p:cNvPr>
            <p:cNvGrpSpPr/>
            <p:nvPr/>
          </p:nvGrpSpPr>
          <p:grpSpPr>
            <a:xfrm>
              <a:off x="618332" y="243769"/>
              <a:ext cx="205464" cy="42241"/>
              <a:chOff x="0" y="0"/>
              <a:chExt cx="630559" cy="129635"/>
            </a:xfrm>
          </p:grpSpPr>
          <p:sp>
            <p:nvSpPr>
              <p:cNvPr id="1515" name="Freeform 1515">
                <a:extLst>
                  <a:ext uri="{FF2B5EF4-FFF2-40B4-BE49-F238E27FC236}">
                    <a16:creationId xmlns:a16="http://schemas.microsoft.com/office/drawing/2014/main" id="{1B761634-D01A-213B-3AAB-4EF8411689B9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6" name="TextBox 1516">
                <a:extLst>
                  <a:ext uri="{FF2B5EF4-FFF2-40B4-BE49-F238E27FC236}">
                    <a16:creationId xmlns:a16="http://schemas.microsoft.com/office/drawing/2014/main" id="{3FABD548-C18B-7823-8967-CCC713CF9672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7" name="Group 1517">
              <a:extLst>
                <a:ext uri="{FF2B5EF4-FFF2-40B4-BE49-F238E27FC236}">
                  <a16:creationId xmlns:a16="http://schemas.microsoft.com/office/drawing/2014/main" id="{B97F8AA1-5029-19E2-786F-4DA3719FBFE0}"/>
                </a:ext>
              </a:extLst>
            </p:cNvPr>
            <p:cNvGrpSpPr/>
            <p:nvPr/>
          </p:nvGrpSpPr>
          <p:grpSpPr>
            <a:xfrm rot="-163743">
              <a:off x="695476" y="249347"/>
              <a:ext cx="134102" cy="33489"/>
              <a:chOff x="0" y="0"/>
              <a:chExt cx="229378" cy="57283"/>
            </a:xfrm>
          </p:grpSpPr>
          <p:sp>
            <p:nvSpPr>
              <p:cNvPr id="1518" name="Freeform 1518">
                <a:extLst>
                  <a:ext uri="{FF2B5EF4-FFF2-40B4-BE49-F238E27FC236}">
                    <a16:creationId xmlns:a16="http://schemas.microsoft.com/office/drawing/2014/main" id="{07E48DA7-B141-7D18-4439-E3D8E4E639DF}"/>
                  </a:ext>
                </a:extLst>
              </p:cNvPr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9" name="TextBox 1519">
                <a:extLst>
                  <a:ext uri="{FF2B5EF4-FFF2-40B4-BE49-F238E27FC236}">
                    <a16:creationId xmlns:a16="http://schemas.microsoft.com/office/drawing/2014/main" id="{FA2AC510-849F-D835-CE06-049A11F2921A}"/>
                  </a:ext>
                </a:extLst>
              </p:cNvPr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0" name="Group 1520">
              <a:extLst>
                <a:ext uri="{FF2B5EF4-FFF2-40B4-BE49-F238E27FC236}">
                  <a16:creationId xmlns:a16="http://schemas.microsoft.com/office/drawing/2014/main" id="{2A5A4226-12E4-1587-36B2-221523043665}"/>
                </a:ext>
              </a:extLst>
            </p:cNvPr>
            <p:cNvGrpSpPr/>
            <p:nvPr/>
          </p:nvGrpSpPr>
          <p:grpSpPr>
            <a:xfrm rot="897649">
              <a:off x="313368" y="120851"/>
              <a:ext cx="363950" cy="170244"/>
              <a:chOff x="0" y="0"/>
              <a:chExt cx="812800" cy="380202"/>
            </a:xfrm>
          </p:grpSpPr>
          <p:sp>
            <p:nvSpPr>
              <p:cNvPr id="1521" name="Freeform 1521">
                <a:extLst>
                  <a:ext uri="{FF2B5EF4-FFF2-40B4-BE49-F238E27FC236}">
                    <a16:creationId xmlns:a16="http://schemas.microsoft.com/office/drawing/2014/main" id="{728F4E94-6119-1A71-3D6F-077762C8F58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2" name="TextBox 1522">
                <a:extLst>
                  <a:ext uri="{FF2B5EF4-FFF2-40B4-BE49-F238E27FC236}">
                    <a16:creationId xmlns:a16="http://schemas.microsoft.com/office/drawing/2014/main" id="{A0E1E127-355A-9C85-B73D-FAA68F53D376}"/>
                  </a:ext>
                </a:extLst>
              </p:cNvPr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3" name="Group 1523">
              <a:extLst>
                <a:ext uri="{FF2B5EF4-FFF2-40B4-BE49-F238E27FC236}">
                  <a16:creationId xmlns:a16="http://schemas.microsoft.com/office/drawing/2014/main" id="{54AA9CDB-96DA-D88F-EA4A-AA49BF7878A6}"/>
                </a:ext>
              </a:extLst>
            </p:cNvPr>
            <p:cNvGrpSpPr/>
            <p:nvPr/>
          </p:nvGrpSpPr>
          <p:grpSpPr>
            <a:xfrm rot="897649">
              <a:off x="421898" y="149831"/>
              <a:ext cx="282347" cy="58047"/>
              <a:chOff x="0" y="0"/>
              <a:chExt cx="630559" cy="129635"/>
            </a:xfrm>
          </p:grpSpPr>
          <p:sp>
            <p:nvSpPr>
              <p:cNvPr id="1524" name="Freeform 1524">
                <a:extLst>
                  <a:ext uri="{FF2B5EF4-FFF2-40B4-BE49-F238E27FC236}">
                    <a16:creationId xmlns:a16="http://schemas.microsoft.com/office/drawing/2014/main" id="{3ED6CE7A-1B3F-D05E-9C59-105CEA54003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" name="TextBox 1525">
                <a:extLst>
                  <a:ext uri="{FF2B5EF4-FFF2-40B4-BE49-F238E27FC236}">
                    <a16:creationId xmlns:a16="http://schemas.microsoft.com/office/drawing/2014/main" id="{EB695848-374B-5EFF-41B6-81AF9C0DE783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6" name="Group 1526">
              <a:extLst>
                <a:ext uri="{FF2B5EF4-FFF2-40B4-BE49-F238E27FC236}">
                  <a16:creationId xmlns:a16="http://schemas.microsoft.com/office/drawing/2014/main" id="{261A9E44-2C3F-E853-193D-6C3052F0BE21}"/>
                </a:ext>
              </a:extLst>
            </p:cNvPr>
            <p:cNvGrpSpPr/>
            <p:nvPr/>
          </p:nvGrpSpPr>
          <p:grpSpPr>
            <a:xfrm rot="897649">
              <a:off x="454756" y="170476"/>
              <a:ext cx="282347" cy="55877"/>
              <a:chOff x="0" y="0"/>
              <a:chExt cx="630559" cy="124789"/>
            </a:xfrm>
          </p:grpSpPr>
          <p:sp>
            <p:nvSpPr>
              <p:cNvPr id="1527" name="Freeform 1527">
                <a:extLst>
                  <a:ext uri="{FF2B5EF4-FFF2-40B4-BE49-F238E27FC236}">
                    <a16:creationId xmlns:a16="http://schemas.microsoft.com/office/drawing/2014/main" id="{3BDF1D69-DFC5-1FB8-D528-763BC33367AC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8" name="TextBox 1528">
                <a:extLst>
                  <a:ext uri="{FF2B5EF4-FFF2-40B4-BE49-F238E27FC236}">
                    <a16:creationId xmlns:a16="http://schemas.microsoft.com/office/drawing/2014/main" id="{16F688CE-B36D-6A96-9EAD-5F2858195CC2}"/>
                  </a:ext>
                </a:extLst>
              </p:cNvPr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9" name="Group 1529">
              <a:extLst>
                <a:ext uri="{FF2B5EF4-FFF2-40B4-BE49-F238E27FC236}">
                  <a16:creationId xmlns:a16="http://schemas.microsoft.com/office/drawing/2014/main" id="{A7989737-DF5F-66AE-9A70-F9C0743C6110}"/>
                </a:ext>
              </a:extLst>
            </p:cNvPr>
            <p:cNvGrpSpPr/>
            <p:nvPr/>
          </p:nvGrpSpPr>
          <p:grpSpPr>
            <a:xfrm rot="897649">
              <a:off x="498050" y="191381"/>
              <a:ext cx="282347" cy="58047"/>
              <a:chOff x="0" y="0"/>
              <a:chExt cx="630559" cy="129635"/>
            </a:xfrm>
          </p:grpSpPr>
          <p:sp>
            <p:nvSpPr>
              <p:cNvPr id="1530" name="Freeform 1530">
                <a:extLst>
                  <a:ext uri="{FF2B5EF4-FFF2-40B4-BE49-F238E27FC236}">
                    <a16:creationId xmlns:a16="http://schemas.microsoft.com/office/drawing/2014/main" id="{49694E26-BA66-719D-7191-E7B55507E7E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1" name="TextBox 1531">
                <a:extLst>
                  <a:ext uri="{FF2B5EF4-FFF2-40B4-BE49-F238E27FC236}">
                    <a16:creationId xmlns:a16="http://schemas.microsoft.com/office/drawing/2014/main" id="{0D566326-C129-E4A0-7F89-C575DC6FE3DB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2" name="Group 1532">
              <a:extLst>
                <a:ext uri="{FF2B5EF4-FFF2-40B4-BE49-F238E27FC236}">
                  <a16:creationId xmlns:a16="http://schemas.microsoft.com/office/drawing/2014/main" id="{33203FE1-3378-45CC-3903-529D4007219E}"/>
                </a:ext>
              </a:extLst>
            </p:cNvPr>
            <p:cNvGrpSpPr/>
            <p:nvPr/>
          </p:nvGrpSpPr>
          <p:grpSpPr>
            <a:xfrm>
              <a:off x="525549" y="220405"/>
              <a:ext cx="282347" cy="58047"/>
              <a:chOff x="0" y="0"/>
              <a:chExt cx="630559" cy="129635"/>
            </a:xfrm>
          </p:grpSpPr>
          <p:sp>
            <p:nvSpPr>
              <p:cNvPr id="1533" name="Freeform 1533">
                <a:extLst>
                  <a:ext uri="{FF2B5EF4-FFF2-40B4-BE49-F238E27FC236}">
                    <a16:creationId xmlns:a16="http://schemas.microsoft.com/office/drawing/2014/main" id="{8BBD4BC8-A49F-47A0-62F3-53D694649E32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4" name="TextBox 1534">
                <a:extLst>
                  <a:ext uri="{FF2B5EF4-FFF2-40B4-BE49-F238E27FC236}">
                    <a16:creationId xmlns:a16="http://schemas.microsoft.com/office/drawing/2014/main" id="{C46BC68B-C466-5407-E666-ACBECD2E0739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5" name="Group 1535">
              <a:extLst>
                <a:ext uri="{FF2B5EF4-FFF2-40B4-BE49-F238E27FC236}">
                  <a16:creationId xmlns:a16="http://schemas.microsoft.com/office/drawing/2014/main" id="{B9FF8DB1-CAC8-F531-7510-F4D84D655353}"/>
                </a:ext>
              </a:extLst>
            </p:cNvPr>
            <p:cNvGrpSpPr/>
            <p:nvPr/>
          </p:nvGrpSpPr>
          <p:grpSpPr>
            <a:xfrm>
              <a:off x="482020" y="232828"/>
              <a:ext cx="282347" cy="58047"/>
              <a:chOff x="0" y="0"/>
              <a:chExt cx="630559" cy="129635"/>
            </a:xfrm>
          </p:grpSpPr>
          <p:sp>
            <p:nvSpPr>
              <p:cNvPr id="1536" name="Freeform 1536">
                <a:extLst>
                  <a:ext uri="{FF2B5EF4-FFF2-40B4-BE49-F238E27FC236}">
                    <a16:creationId xmlns:a16="http://schemas.microsoft.com/office/drawing/2014/main" id="{5A1BB1DB-0B48-AF4A-6B65-DB0A3D7884F7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" name="TextBox 1537">
                <a:extLst>
                  <a:ext uri="{FF2B5EF4-FFF2-40B4-BE49-F238E27FC236}">
                    <a16:creationId xmlns:a16="http://schemas.microsoft.com/office/drawing/2014/main" id="{496515BF-42A1-A865-E8B1-6854B359C4C1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8" name="Group 1538">
              <a:extLst>
                <a:ext uri="{FF2B5EF4-FFF2-40B4-BE49-F238E27FC236}">
                  <a16:creationId xmlns:a16="http://schemas.microsoft.com/office/drawing/2014/main" id="{6082A7C8-1DC3-025B-197E-54FD510C65F1}"/>
                </a:ext>
              </a:extLst>
            </p:cNvPr>
            <p:cNvGrpSpPr/>
            <p:nvPr/>
          </p:nvGrpSpPr>
          <p:grpSpPr>
            <a:xfrm>
              <a:off x="595930" y="228753"/>
              <a:ext cx="205464" cy="42241"/>
              <a:chOff x="0" y="0"/>
              <a:chExt cx="630559" cy="129635"/>
            </a:xfrm>
          </p:grpSpPr>
          <p:sp>
            <p:nvSpPr>
              <p:cNvPr id="1539" name="Freeform 1539">
                <a:extLst>
                  <a:ext uri="{FF2B5EF4-FFF2-40B4-BE49-F238E27FC236}">
                    <a16:creationId xmlns:a16="http://schemas.microsoft.com/office/drawing/2014/main" id="{5331BB44-AE4D-6166-2E05-6BA4B23FA91D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" name="TextBox 1540">
                <a:extLst>
                  <a:ext uri="{FF2B5EF4-FFF2-40B4-BE49-F238E27FC236}">
                    <a16:creationId xmlns:a16="http://schemas.microsoft.com/office/drawing/2014/main" id="{1478DF8A-A962-FABB-E915-133C84CA456F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1" name="Group 1541">
              <a:extLst>
                <a:ext uri="{FF2B5EF4-FFF2-40B4-BE49-F238E27FC236}">
                  <a16:creationId xmlns:a16="http://schemas.microsoft.com/office/drawing/2014/main" id="{1A7768BC-18A4-F731-4163-5923CC12113D}"/>
                </a:ext>
              </a:extLst>
            </p:cNvPr>
            <p:cNvGrpSpPr/>
            <p:nvPr/>
          </p:nvGrpSpPr>
          <p:grpSpPr>
            <a:xfrm rot="-163743">
              <a:off x="673073" y="234331"/>
              <a:ext cx="134102" cy="33489"/>
              <a:chOff x="0" y="0"/>
              <a:chExt cx="229378" cy="57283"/>
            </a:xfrm>
          </p:grpSpPr>
          <p:sp>
            <p:nvSpPr>
              <p:cNvPr id="1542" name="Freeform 1542">
                <a:extLst>
                  <a:ext uri="{FF2B5EF4-FFF2-40B4-BE49-F238E27FC236}">
                    <a16:creationId xmlns:a16="http://schemas.microsoft.com/office/drawing/2014/main" id="{67878FE1-980C-1B2B-3AF8-A9248616EB9E}"/>
                  </a:ext>
                </a:extLst>
              </p:cNvPr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" name="TextBox 1543">
                <a:extLst>
                  <a:ext uri="{FF2B5EF4-FFF2-40B4-BE49-F238E27FC236}">
                    <a16:creationId xmlns:a16="http://schemas.microsoft.com/office/drawing/2014/main" id="{74FD8887-99A0-50FA-6C75-86EC8A95A346}"/>
                  </a:ext>
                </a:extLst>
              </p:cNvPr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4" name="Group 1544">
              <a:extLst>
                <a:ext uri="{FF2B5EF4-FFF2-40B4-BE49-F238E27FC236}">
                  <a16:creationId xmlns:a16="http://schemas.microsoft.com/office/drawing/2014/main" id="{5A79E7C1-DFD2-09F0-A4EC-9FD357A05E1E}"/>
                </a:ext>
              </a:extLst>
            </p:cNvPr>
            <p:cNvGrpSpPr/>
            <p:nvPr/>
          </p:nvGrpSpPr>
          <p:grpSpPr>
            <a:xfrm rot="643594">
              <a:off x="73870" y="108233"/>
              <a:ext cx="77948" cy="7642"/>
              <a:chOff x="0" y="0"/>
              <a:chExt cx="229670" cy="22518"/>
            </a:xfrm>
          </p:grpSpPr>
          <p:sp>
            <p:nvSpPr>
              <p:cNvPr id="1545" name="Freeform 1545">
                <a:extLst>
                  <a:ext uri="{FF2B5EF4-FFF2-40B4-BE49-F238E27FC236}">
                    <a16:creationId xmlns:a16="http://schemas.microsoft.com/office/drawing/2014/main" id="{87750B36-AC3C-576A-DD9B-12BDE7BFC125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" name="TextBox 1546">
                <a:extLst>
                  <a:ext uri="{FF2B5EF4-FFF2-40B4-BE49-F238E27FC236}">
                    <a16:creationId xmlns:a16="http://schemas.microsoft.com/office/drawing/2014/main" id="{0B82035F-CA56-0F6C-E46A-5382AA17D9AD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7" name="Group 1547">
              <a:extLst>
                <a:ext uri="{FF2B5EF4-FFF2-40B4-BE49-F238E27FC236}">
                  <a16:creationId xmlns:a16="http://schemas.microsoft.com/office/drawing/2014/main" id="{D65C4ADA-C342-3DEF-3FEC-0807D6F2596B}"/>
                </a:ext>
              </a:extLst>
            </p:cNvPr>
            <p:cNvGrpSpPr/>
            <p:nvPr/>
          </p:nvGrpSpPr>
          <p:grpSpPr>
            <a:xfrm rot="2272236">
              <a:off x="189849" y="336100"/>
              <a:ext cx="164438" cy="9038"/>
              <a:chOff x="0" y="0"/>
              <a:chExt cx="386175" cy="21226"/>
            </a:xfrm>
          </p:grpSpPr>
          <p:sp>
            <p:nvSpPr>
              <p:cNvPr id="1548" name="Freeform 1548">
                <a:extLst>
                  <a:ext uri="{FF2B5EF4-FFF2-40B4-BE49-F238E27FC236}">
                    <a16:creationId xmlns:a16="http://schemas.microsoft.com/office/drawing/2014/main" id="{D7FD5B44-26D2-D7D1-0AB2-83A32DDED993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" name="TextBox 1549">
                <a:extLst>
                  <a:ext uri="{FF2B5EF4-FFF2-40B4-BE49-F238E27FC236}">
                    <a16:creationId xmlns:a16="http://schemas.microsoft.com/office/drawing/2014/main" id="{78279A7E-FA22-8AFE-4BBE-C5035892A6E0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0" name="Group 1550">
              <a:extLst>
                <a:ext uri="{FF2B5EF4-FFF2-40B4-BE49-F238E27FC236}">
                  <a16:creationId xmlns:a16="http://schemas.microsoft.com/office/drawing/2014/main" id="{82CA5FE6-60FD-C8E0-362F-86BBD5F62CB8}"/>
                </a:ext>
              </a:extLst>
            </p:cNvPr>
            <p:cNvGrpSpPr/>
            <p:nvPr/>
          </p:nvGrpSpPr>
          <p:grpSpPr>
            <a:xfrm rot="2272236">
              <a:off x="191483" y="330769"/>
              <a:ext cx="164438" cy="9038"/>
              <a:chOff x="0" y="0"/>
              <a:chExt cx="386175" cy="21226"/>
            </a:xfrm>
          </p:grpSpPr>
          <p:sp>
            <p:nvSpPr>
              <p:cNvPr id="1551" name="Freeform 1551">
                <a:extLst>
                  <a:ext uri="{FF2B5EF4-FFF2-40B4-BE49-F238E27FC236}">
                    <a16:creationId xmlns:a16="http://schemas.microsoft.com/office/drawing/2014/main" id="{D8325DEF-E33E-D9DA-F5FD-F818CB6804A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" name="TextBox 1552">
                <a:extLst>
                  <a:ext uri="{FF2B5EF4-FFF2-40B4-BE49-F238E27FC236}">
                    <a16:creationId xmlns:a16="http://schemas.microsoft.com/office/drawing/2014/main" id="{C7B8B0A0-C8E8-2A23-D172-B4B47622EC7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3" name="Group 1553">
              <a:extLst>
                <a:ext uri="{FF2B5EF4-FFF2-40B4-BE49-F238E27FC236}">
                  <a16:creationId xmlns:a16="http://schemas.microsoft.com/office/drawing/2014/main" id="{1E830C79-B831-455F-0E89-57433B21BA2B}"/>
                </a:ext>
              </a:extLst>
            </p:cNvPr>
            <p:cNvGrpSpPr/>
            <p:nvPr/>
          </p:nvGrpSpPr>
          <p:grpSpPr>
            <a:xfrm rot="2272236">
              <a:off x="199405" y="327160"/>
              <a:ext cx="164438" cy="9038"/>
              <a:chOff x="0" y="0"/>
              <a:chExt cx="386175" cy="21226"/>
            </a:xfrm>
          </p:grpSpPr>
          <p:sp>
            <p:nvSpPr>
              <p:cNvPr id="1554" name="Freeform 1554">
                <a:extLst>
                  <a:ext uri="{FF2B5EF4-FFF2-40B4-BE49-F238E27FC236}">
                    <a16:creationId xmlns:a16="http://schemas.microsoft.com/office/drawing/2014/main" id="{BCD4D00A-F719-3ADE-4294-D6EECDB9880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" name="TextBox 1555">
                <a:extLst>
                  <a:ext uri="{FF2B5EF4-FFF2-40B4-BE49-F238E27FC236}">
                    <a16:creationId xmlns:a16="http://schemas.microsoft.com/office/drawing/2014/main" id="{A62CA7A9-A286-5BF4-9D6D-D5ADA4020D4B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6" name="Group 1556">
              <a:extLst>
                <a:ext uri="{FF2B5EF4-FFF2-40B4-BE49-F238E27FC236}">
                  <a16:creationId xmlns:a16="http://schemas.microsoft.com/office/drawing/2014/main" id="{8EE9D947-452B-1EC6-71C5-8E6078A9CB30}"/>
                </a:ext>
              </a:extLst>
            </p:cNvPr>
            <p:cNvGrpSpPr/>
            <p:nvPr/>
          </p:nvGrpSpPr>
          <p:grpSpPr>
            <a:xfrm rot="2272236">
              <a:off x="199405" y="320614"/>
              <a:ext cx="164438" cy="9038"/>
              <a:chOff x="0" y="0"/>
              <a:chExt cx="386175" cy="21226"/>
            </a:xfrm>
          </p:grpSpPr>
          <p:sp>
            <p:nvSpPr>
              <p:cNvPr id="1557" name="Freeform 1557">
                <a:extLst>
                  <a:ext uri="{FF2B5EF4-FFF2-40B4-BE49-F238E27FC236}">
                    <a16:creationId xmlns:a16="http://schemas.microsoft.com/office/drawing/2014/main" id="{84405710-5DE7-2930-5407-F6BE2A3883B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" name="TextBox 1558">
                <a:extLst>
                  <a:ext uri="{FF2B5EF4-FFF2-40B4-BE49-F238E27FC236}">
                    <a16:creationId xmlns:a16="http://schemas.microsoft.com/office/drawing/2014/main" id="{9A63DDBE-901E-AEF1-F082-90B85C722AE5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9" name="Group 1559">
              <a:extLst>
                <a:ext uri="{FF2B5EF4-FFF2-40B4-BE49-F238E27FC236}">
                  <a16:creationId xmlns:a16="http://schemas.microsoft.com/office/drawing/2014/main" id="{7E90409B-3C77-D1D1-4684-0F3EBC233233}"/>
                </a:ext>
              </a:extLst>
            </p:cNvPr>
            <p:cNvGrpSpPr/>
            <p:nvPr/>
          </p:nvGrpSpPr>
          <p:grpSpPr>
            <a:xfrm rot="2272236">
              <a:off x="199405" y="311472"/>
              <a:ext cx="164438" cy="9038"/>
              <a:chOff x="0" y="0"/>
              <a:chExt cx="386175" cy="21226"/>
            </a:xfrm>
          </p:grpSpPr>
          <p:sp>
            <p:nvSpPr>
              <p:cNvPr id="1560" name="Freeform 1560">
                <a:extLst>
                  <a:ext uri="{FF2B5EF4-FFF2-40B4-BE49-F238E27FC236}">
                    <a16:creationId xmlns:a16="http://schemas.microsoft.com/office/drawing/2014/main" id="{3EAFB032-3EA5-274D-3C66-A6E71C6DC3B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" name="TextBox 1561">
                <a:extLst>
                  <a:ext uri="{FF2B5EF4-FFF2-40B4-BE49-F238E27FC236}">
                    <a16:creationId xmlns:a16="http://schemas.microsoft.com/office/drawing/2014/main" id="{5A88DB60-61DD-2C11-253F-3D9B3DDF940F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2" name="Group 1562">
              <a:extLst>
                <a:ext uri="{FF2B5EF4-FFF2-40B4-BE49-F238E27FC236}">
                  <a16:creationId xmlns:a16="http://schemas.microsoft.com/office/drawing/2014/main" id="{CC3B58B5-A666-D92E-117C-748727BFF73E}"/>
                </a:ext>
              </a:extLst>
            </p:cNvPr>
            <p:cNvGrpSpPr/>
            <p:nvPr/>
          </p:nvGrpSpPr>
          <p:grpSpPr>
            <a:xfrm rot="2272236">
              <a:off x="205453" y="307215"/>
              <a:ext cx="164438" cy="9038"/>
              <a:chOff x="0" y="0"/>
              <a:chExt cx="386175" cy="21226"/>
            </a:xfrm>
          </p:grpSpPr>
          <p:sp>
            <p:nvSpPr>
              <p:cNvPr id="1563" name="Freeform 1563">
                <a:extLst>
                  <a:ext uri="{FF2B5EF4-FFF2-40B4-BE49-F238E27FC236}">
                    <a16:creationId xmlns:a16="http://schemas.microsoft.com/office/drawing/2014/main" id="{BDAD371C-385A-A742-066E-57050027DAC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4" name="TextBox 1564">
                <a:extLst>
                  <a:ext uri="{FF2B5EF4-FFF2-40B4-BE49-F238E27FC236}">
                    <a16:creationId xmlns:a16="http://schemas.microsoft.com/office/drawing/2014/main" id="{5EF3DE89-FACD-3A3E-0E4C-2176820D2627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5" name="Group 1565">
              <a:extLst>
                <a:ext uri="{FF2B5EF4-FFF2-40B4-BE49-F238E27FC236}">
                  <a16:creationId xmlns:a16="http://schemas.microsoft.com/office/drawing/2014/main" id="{6CF647B7-5C3C-E6A3-8B7D-916B97F1CA0A}"/>
                </a:ext>
              </a:extLst>
            </p:cNvPr>
            <p:cNvGrpSpPr/>
            <p:nvPr/>
          </p:nvGrpSpPr>
          <p:grpSpPr>
            <a:xfrm rot="2272236">
              <a:off x="210290" y="302402"/>
              <a:ext cx="164438" cy="9038"/>
              <a:chOff x="0" y="0"/>
              <a:chExt cx="386175" cy="21226"/>
            </a:xfrm>
          </p:grpSpPr>
          <p:sp>
            <p:nvSpPr>
              <p:cNvPr id="1566" name="Freeform 1566">
                <a:extLst>
                  <a:ext uri="{FF2B5EF4-FFF2-40B4-BE49-F238E27FC236}">
                    <a16:creationId xmlns:a16="http://schemas.microsoft.com/office/drawing/2014/main" id="{E6123417-A075-5D40-A6B1-AC72F0F56B71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7" name="TextBox 1567">
                <a:extLst>
                  <a:ext uri="{FF2B5EF4-FFF2-40B4-BE49-F238E27FC236}">
                    <a16:creationId xmlns:a16="http://schemas.microsoft.com/office/drawing/2014/main" id="{02AF6C98-D9AC-F29B-F01B-25F7E0BEF610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8" name="Group 1568">
              <a:extLst>
                <a:ext uri="{FF2B5EF4-FFF2-40B4-BE49-F238E27FC236}">
                  <a16:creationId xmlns:a16="http://schemas.microsoft.com/office/drawing/2014/main" id="{22331FBC-4DED-BCE8-34E1-720F341A5310}"/>
                </a:ext>
              </a:extLst>
            </p:cNvPr>
            <p:cNvGrpSpPr/>
            <p:nvPr/>
          </p:nvGrpSpPr>
          <p:grpSpPr>
            <a:xfrm rot="2272236">
              <a:off x="210290" y="295603"/>
              <a:ext cx="164438" cy="9038"/>
              <a:chOff x="0" y="0"/>
              <a:chExt cx="386175" cy="21226"/>
            </a:xfrm>
          </p:grpSpPr>
          <p:sp>
            <p:nvSpPr>
              <p:cNvPr id="1569" name="Freeform 1569">
                <a:extLst>
                  <a:ext uri="{FF2B5EF4-FFF2-40B4-BE49-F238E27FC236}">
                    <a16:creationId xmlns:a16="http://schemas.microsoft.com/office/drawing/2014/main" id="{25C0F946-5E73-C6B3-CA37-988EA26DFCD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0" name="TextBox 1570">
                <a:extLst>
                  <a:ext uri="{FF2B5EF4-FFF2-40B4-BE49-F238E27FC236}">
                    <a16:creationId xmlns:a16="http://schemas.microsoft.com/office/drawing/2014/main" id="{93BDB6C5-AB72-8F38-726A-CE9F91124848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1" name="Group 1571">
              <a:extLst>
                <a:ext uri="{FF2B5EF4-FFF2-40B4-BE49-F238E27FC236}">
                  <a16:creationId xmlns:a16="http://schemas.microsoft.com/office/drawing/2014/main" id="{A734F55D-56EC-EB08-EAF7-F0DEC0560FD5}"/>
                </a:ext>
              </a:extLst>
            </p:cNvPr>
            <p:cNvGrpSpPr/>
            <p:nvPr/>
          </p:nvGrpSpPr>
          <p:grpSpPr>
            <a:xfrm rot="2272236">
              <a:off x="214011" y="289549"/>
              <a:ext cx="164438" cy="9038"/>
              <a:chOff x="0" y="0"/>
              <a:chExt cx="386175" cy="21226"/>
            </a:xfrm>
          </p:grpSpPr>
          <p:sp>
            <p:nvSpPr>
              <p:cNvPr id="1572" name="Freeform 1572">
                <a:extLst>
                  <a:ext uri="{FF2B5EF4-FFF2-40B4-BE49-F238E27FC236}">
                    <a16:creationId xmlns:a16="http://schemas.microsoft.com/office/drawing/2014/main" id="{90E447E6-D8D0-8DB7-6164-2E374A5759FB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3" name="TextBox 1573">
                <a:extLst>
                  <a:ext uri="{FF2B5EF4-FFF2-40B4-BE49-F238E27FC236}">
                    <a16:creationId xmlns:a16="http://schemas.microsoft.com/office/drawing/2014/main" id="{7B3FE889-201D-72EC-DDF1-EEA8757744AD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4" name="Group 1574">
              <a:extLst>
                <a:ext uri="{FF2B5EF4-FFF2-40B4-BE49-F238E27FC236}">
                  <a16:creationId xmlns:a16="http://schemas.microsoft.com/office/drawing/2014/main" id="{D32C554C-867C-6F6C-F18C-244C371D4E73}"/>
                </a:ext>
              </a:extLst>
            </p:cNvPr>
            <p:cNvGrpSpPr/>
            <p:nvPr/>
          </p:nvGrpSpPr>
          <p:grpSpPr>
            <a:xfrm rot="2272236">
              <a:off x="214011" y="282060"/>
              <a:ext cx="164438" cy="9038"/>
              <a:chOff x="0" y="0"/>
              <a:chExt cx="386175" cy="21226"/>
            </a:xfrm>
          </p:grpSpPr>
          <p:sp>
            <p:nvSpPr>
              <p:cNvPr id="1575" name="Freeform 1575">
                <a:extLst>
                  <a:ext uri="{FF2B5EF4-FFF2-40B4-BE49-F238E27FC236}">
                    <a16:creationId xmlns:a16="http://schemas.microsoft.com/office/drawing/2014/main" id="{EEA68909-7080-049D-687B-2EC32891322B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6" name="TextBox 1576">
                <a:extLst>
                  <a:ext uri="{FF2B5EF4-FFF2-40B4-BE49-F238E27FC236}">
                    <a16:creationId xmlns:a16="http://schemas.microsoft.com/office/drawing/2014/main" id="{2BEFE3A3-8207-B08C-DF1E-0CD26B99ACCE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7" name="Group 1577">
              <a:extLst>
                <a:ext uri="{FF2B5EF4-FFF2-40B4-BE49-F238E27FC236}">
                  <a16:creationId xmlns:a16="http://schemas.microsoft.com/office/drawing/2014/main" id="{F2F1451E-BCF5-F774-F911-EDF3FB7DC5A2}"/>
                </a:ext>
              </a:extLst>
            </p:cNvPr>
            <p:cNvGrpSpPr/>
            <p:nvPr/>
          </p:nvGrpSpPr>
          <p:grpSpPr>
            <a:xfrm rot="2272236">
              <a:off x="214011" y="274023"/>
              <a:ext cx="164438" cy="9038"/>
              <a:chOff x="0" y="0"/>
              <a:chExt cx="386175" cy="21226"/>
            </a:xfrm>
          </p:grpSpPr>
          <p:sp>
            <p:nvSpPr>
              <p:cNvPr id="1578" name="Freeform 1578">
                <a:extLst>
                  <a:ext uri="{FF2B5EF4-FFF2-40B4-BE49-F238E27FC236}">
                    <a16:creationId xmlns:a16="http://schemas.microsoft.com/office/drawing/2014/main" id="{21DE4651-70F0-A699-FA00-3B1AEDE8766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9" name="TextBox 1579">
                <a:extLst>
                  <a:ext uri="{FF2B5EF4-FFF2-40B4-BE49-F238E27FC236}">
                    <a16:creationId xmlns:a16="http://schemas.microsoft.com/office/drawing/2014/main" id="{7844E676-0A97-DA2B-2F79-5B46403AD038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0" name="Group 1580">
              <a:extLst>
                <a:ext uri="{FF2B5EF4-FFF2-40B4-BE49-F238E27FC236}">
                  <a16:creationId xmlns:a16="http://schemas.microsoft.com/office/drawing/2014/main" id="{682AB3B3-DC9C-3E55-1F57-CDADB9E5ADD7}"/>
                </a:ext>
              </a:extLst>
            </p:cNvPr>
            <p:cNvGrpSpPr/>
            <p:nvPr/>
          </p:nvGrpSpPr>
          <p:grpSpPr>
            <a:xfrm rot="2272236">
              <a:off x="221933" y="270414"/>
              <a:ext cx="164438" cy="9038"/>
              <a:chOff x="0" y="0"/>
              <a:chExt cx="386175" cy="21226"/>
            </a:xfrm>
          </p:grpSpPr>
          <p:sp>
            <p:nvSpPr>
              <p:cNvPr id="1581" name="Freeform 1581">
                <a:extLst>
                  <a:ext uri="{FF2B5EF4-FFF2-40B4-BE49-F238E27FC236}">
                    <a16:creationId xmlns:a16="http://schemas.microsoft.com/office/drawing/2014/main" id="{703A93C3-299F-50F7-706D-2DD786C35C5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" name="TextBox 1582">
                <a:extLst>
                  <a:ext uri="{FF2B5EF4-FFF2-40B4-BE49-F238E27FC236}">
                    <a16:creationId xmlns:a16="http://schemas.microsoft.com/office/drawing/2014/main" id="{254A5AE8-ECD2-ECA3-2EF1-36740A6B2E52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3" name="Group 1583">
              <a:extLst>
                <a:ext uri="{FF2B5EF4-FFF2-40B4-BE49-F238E27FC236}">
                  <a16:creationId xmlns:a16="http://schemas.microsoft.com/office/drawing/2014/main" id="{4429E327-09FA-8E66-0D65-B88B9801CB7F}"/>
                </a:ext>
              </a:extLst>
            </p:cNvPr>
            <p:cNvGrpSpPr/>
            <p:nvPr/>
          </p:nvGrpSpPr>
          <p:grpSpPr>
            <a:xfrm rot="2272236">
              <a:off x="221933" y="263869"/>
              <a:ext cx="164438" cy="9038"/>
              <a:chOff x="0" y="0"/>
              <a:chExt cx="386175" cy="21226"/>
            </a:xfrm>
          </p:grpSpPr>
          <p:sp>
            <p:nvSpPr>
              <p:cNvPr id="1584" name="Freeform 1584">
                <a:extLst>
                  <a:ext uri="{FF2B5EF4-FFF2-40B4-BE49-F238E27FC236}">
                    <a16:creationId xmlns:a16="http://schemas.microsoft.com/office/drawing/2014/main" id="{5D7A2D61-B63B-092A-B34E-E8729F0ACFA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" name="TextBox 1585">
                <a:extLst>
                  <a:ext uri="{FF2B5EF4-FFF2-40B4-BE49-F238E27FC236}">
                    <a16:creationId xmlns:a16="http://schemas.microsoft.com/office/drawing/2014/main" id="{23776D65-F81E-B384-53FF-944EE49C5E32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6" name="Group 1586">
              <a:extLst>
                <a:ext uri="{FF2B5EF4-FFF2-40B4-BE49-F238E27FC236}">
                  <a16:creationId xmlns:a16="http://schemas.microsoft.com/office/drawing/2014/main" id="{2A0F5FAB-8F11-1A8C-13F3-BB617B0B4C5E}"/>
                </a:ext>
              </a:extLst>
            </p:cNvPr>
            <p:cNvGrpSpPr/>
            <p:nvPr/>
          </p:nvGrpSpPr>
          <p:grpSpPr>
            <a:xfrm rot="2272236">
              <a:off x="221933" y="254727"/>
              <a:ext cx="164438" cy="9038"/>
              <a:chOff x="0" y="0"/>
              <a:chExt cx="386175" cy="21226"/>
            </a:xfrm>
          </p:grpSpPr>
          <p:sp>
            <p:nvSpPr>
              <p:cNvPr id="1587" name="Freeform 1587">
                <a:extLst>
                  <a:ext uri="{FF2B5EF4-FFF2-40B4-BE49-F238E27FC236}">
                    <a16:creationId xmlns:a16="http://schemas.microsoft.com/office/drawing/2014/main" id="{E52F70F0-3C2F-DD4E-99AA-7F2D870DE6C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" name="TextBox 1588">
                <a:extLst>
                  <a:ext uri="{FF2B5EF4-FFF2-40B4-BE49-F238E27FC236}">
                    <a16:creationId xmlns:a16="http://schemas.microsoft.com/office/drawing/2014/main" id="{62116711-4BEF-EAC8-53AE-04185857A84D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9" name="Group 1589">
              <a:extLst>
                <a:ext uri="{FF2B5EF4-FFF2-40B4-BE49-F238E27FC236}">
                  <a16:creationId xmlns:a16="http://schemas.microsoft.com/office/drawing/2014/main" id="{982BC055-C257-A7C7-A757-784F21455E5A}"/>
                </a:ext>
              </a:extLst>
            </p:cNvPr>
            <p:cNvGrpSpPr/>
            <p:nvPr/>
          </p:nvGrpSpPr>
          <p:grpSpPr>
            <a:xfrm rot="2272236">
              <a:off x="227981" y="250470"/>
              <a:ext cx="164438" cy="9038"/>
              <a:chOff x="0" y="0"/>
              <a:chExt cx="386175" cy="21226"/>
            </a:xfrm>
          </p:grpSpPr>
          <p:sp>
            <p:nvSpPr>
              <p:cNvPr id="1590" name="Freeform 1590">
                <a:extLst>
                  <a:ext uri="{FF2B5EF4-FFF2-40B4-BE49-F238E27FC236}">
                    <a16:creationId xmlns:a16="http://schemas.microsoft.com/office/drawing/2014/main" id="{E447578E-97CD-B9D0-3C2B-6B6BCDD10BFD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" name="TextBox 1591">
                <a:extLst>
                  <a:ext uri="{FF2B5EF4-FFF2-40B4-BE49-F238E27FC236}">
                    <a16:creationId xmlns:a16="http://schemas.microsoft.com/office/drawing/2014/main" id="{32E18377-5FDA-CEA9-FDDF-A4E949BEB7D1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2" name="Group 1592">
              <a:extLst>
                <a:ext uri="{FF2B5EF4-FFF2-40B4-BE49-F238E27FC236}">
                  <a16:creationId xmlns:a16="http://schemas.microsoft.com/office/drawing/2014/main" id="{9755A58E-79EA-10CC-636E-933E457A6F1F}"/>
                </a:ext>
              </a:extLst>
            </p:cNvPr>
            <p:cNvGrpSpPr/>
            <p:nvPr/>
          </p:nvGrpSpPr>
          <p:grpSpPr>
            <a:xfrm rot="2272236">
              <a:off x="232818" y="245656"/>
              <a:ext cx="164438" cy="9038"/>
              <a:chOff x="0" y="0"/>
              <a:chExt cx="386175" cy="21226"/>
            </a:xfrm>
          </p:grpSpPr>
          <p:sp>
            <p:nvSpPr>
              <p:cNvPr id="1593" name="Freeform 1593">
                <a:extLst>
                  <a:ext uri="{FF2B5EF4-FFF2-40B4-BE49-F238E27FC236}">
                    <a16:creationId xmlns:a16="http://schemas.microsoft.com/office/drawing/2014/main" id="{1A77C778-25D8-4DE8-7253-C16E4DE1575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" name="TextBox 1594">
                <a:extLst>
                  <a:ext uri="{FF2B5EF4-FFF2-40B4-BE49-F238E27FC236}">
                    <a16:creationId xmlns:a16="http://schemas.microsoft.com/office/drawing/2014/main" id="{60591C96-2A3A-9DC3-E64A-948F226E69EA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5" name="Group 1595">
              <a:extLst>
                <a:ext uri="{FF2B5EF4-FFF2-40B4-BE49-F238E27FC236}">
                  <a16:creationId xmlns:a16="http://schemas.microsoft.com/office/drawing/2014/main" id="{DF08D656-E1F6-5FC8-973D-36126378BAD3}"/>
                </a:ext>
              </a:extLst>
            </p:cNvPr>
            <p:cNvGrpSpPr/>
            <p:nvPr/>
          </p:nvGrpSpPr>
          <p:grpSpPr>
            <a:xfrm rot="2272236">
              <a:off x="239650" y="241202"/>
              <a:ext cx="156802" cy="9038"/>
              <a:chOff x="0" y="0"/>
              <a:chExt cx="368243" cy="21226"/>
            </a:xfrm>
          </p:grpSpPr>
          <p:sp>
            <p:nvSpPr>
              <p:cNvPr id="1596" name="Freeform 1596">
                <a:extLst>
                  <a:ext uri="{FF2B5EF4-FFF2-40B4-BE49-F238E27FC236}">
                    <a16:creationId xmlns:a16="http://schemas.microsoft.com/office/drawing/2014/main" id="{C6A5C475-A2DF-A452-C1DE-2E3A292FB43E}"/>
                  </a:ext>
                </a:extLst>
              </p:cNvPr>
              <p:cNvSpPr/>
              <p:nvPr/>
            </p:nvSpPr>
            <p:spPr>
              <a:xfrm>
                <a:off x="0" y="0"/>
                <a:ext cx="368243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68243" h="21226">
                    <a:moveTo>
                      <a:pt x="184121" y="0"/>
                    </a:moveTo>
                    <a:cubicBezTo>
                      <a:pt x="82434" y="0"/>
                      <a:pt x="0" y="4752"/>
                      <a:pt x="0" y="10613"/>
                    </a:cubicBezTo>
                    <a:cubicBezTo>
                      <a:pt x="0" y="16474"/>
                      <a:pt x="82434" y="21226"/>
                      <a:pt x="184121" y="21226"/>
                    </a:cubicBezTo>
                    <a:cubicBezTo>
                      <a:pt x="285809" y="21226"/>
                      <a:pt x="368243" y="16474"/>
                      <a:pt x="368243" y="10613"/>
                    </a:cubicBezTo>
                    <a:cubicBezTo>
                      <a:pt x="368243" y="4752"/>
                      <a:pt x="285809" y="0"/>
                      <a:pt x="18412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" name="TextBox 1597">
                <a:extLst>
                  <a:ext uri="{FF2B5EF4-FFF2-40B4-BE49-F238E27FC236}">
                    <a16:creationId xmlns:a16="http://schemas.microsoft.com/office/drawing/2014/main" id="{3377F1F1-3025-01E2-73B2-0E60C04014EE}"/>
                  </a:ext>
                </a:extLst>
              </p:cNvPr>
              <p:cNvSpPr txBox="1"/>
              <p:nvPr/>
            </p:nvSpPr>
            <p:spPr>
              <a:xfrm>
                <a:off x="34523" y="-36110"/>
                <a:ext cx="299197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8" name="Group 1598">
              <a:extLst>
                <a:ext uri="{FF2B5EF4-FFF2-40B4-BE49-F238E27FC236}">
                  <a16:creationId xmlns:a16="http://schemas.microsoft.com/office/drawing/2014/main" id="{971DC34B-6581-07A5-6CD0-7FCAFB7C1065}"/>
                </a:ext>
              </a:extLst>
            </p:cNvPr>
            <p:cNvGrpSpPr/>
            <p:nvPr/>
          </p:nvGrpSpPr>
          <p:grpSpPr>
            <a:xfrm rot="2272236">
              <a:off x="255215" y="239211"/>
              <a:ext cx="142389" cy="12465"/>
              <a:chOff x="0" y="0"/>
              <a:chExt cx="334393" cy="29274"/>
            </a:xfrm>
          </p:grpSpPr>
          <p:sp>
            <p:nvSpPr>
              <p:cNvPr id="1599" name="Freeform 1599">
                <a:extLst>
                  <a:ext uri="{FF2B5EF4-FFF2-40B4-BE49-F238E27FC236}">
                    <a16:creationId xmlns:a16="http://schemas.microsoft.com/office/drawing/2014/main" id="{D4696879-4FD7-BB92-80FD-3326B593BC6F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29274">
                    <a:moveTo>
                      <a:pt x="167196" y="0"/>
                    </a:moveTo>
                    <a:cubicBezTo>
                      <a:pt x="74856" y="0"/>
                      <a:pt x="0" y="6553"/>
                      <a:pt x="0" y="14637"/>
                    </a:cubicBezTo>
                    <a:cubicBezTo>
                      <a:pt x="0" y="22721"/>
                      <a:pt x="74856" y="29274"/>
                      <a:pt x="167196" y="29274"/>
                    </a:cubicBezTo>
                    <a:cubicBezTo>
                      <a:pt x="259536" y="29274"/>
                      <a:pt x="334393" y="22721"/>
                      <a:pt x="334393" y="14637"/>
                    </a:cubicBezTo>
                    <a:cubicBezTo>
                      <a:pt x="334393" y="6553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0" name="TextBox 1600">
                <a:extLst>
                  <a:ext uri="{FF2B5EF4-FFF2-40B4-BE49-F238E27FC236}">
                    <a16:creationId xmlns:a16="http://schemas.microsoft.com/office/drawing/2014/main" id="{3E9FE25F-5885-A6D2-6F34-70C9F5984427}"/>
                  </a:ext>
                </a:extLst>
              </p:cNvPr>
              <p:cNvSpPr txBox="1"/>
              <p:nvPr/>
            </p:nvSpPr>
            <p:spPr>
              <a:xfrm>
                <a:off x="31349" y="-35356"/>
                <a:ext cx="271694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1" name="Group 1601">
              <a:extLst>
                <a:ext uri="{FF2B5EF4-FFF2-40B4-BE49-F238E27FC236}">
                  <a16:creationId xmlns:a16="http://schemas.microsoft.com/office/drawing/2014/main" id="{3C2C70FF-DAF8-7CFB-4BDA-23CFFB3FBF23}"/>
                </a:ext>
              </a:extLst>
            </p:cNvPr>
            <p:cNvGrpSpPr/>
            <p:nvPr/>
          </p:nvGrpSpPr>
          <p:grpSpPr>
            <a:xfrm rot="2272236">
              <a:off x="255430" y="232351"/>
              <a:ext cx="140340" cy="12465"/>
              <a:chOff x="0" y="0"/>
              <a:chExt cx="329582" cy="29274"/>
            </a:xfrm>
          </p:grpSpPr>
          <p:sp>
            <p:nvSpPr>
              <p:cNvPr id="1602" name="Freeform 1602">
                <a:extLst>
                  <a:ext uri="{FF2B5EF4-FFF2-40B4-BE49-F238E27FC236}">
                    <a16:creationId xmlns:a16="http://schemas.microsoft.com/office/drawing/2014/main" id="{E08000BA-EF45-9AC5-DE7F-8F9DA99A4728}"/>
                  </a:ext>
                </a:extLst>
              </p:cNvPr>
              <p:cNvSpPr/>
              <p:nvPr/>
            </p:nvSpPr>
            <p:spPr>
              <a:xfrm>
                <a:off x="0" y="0"/>
                <a:ext cx="329582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9582" h="29274">
                    <a:moveTo>
                      <a:pt x="164791" y="0"/>
                    </a:moveTo>
                    <a:cubicBezTo>
                      <a:pt x="73780" y="0"/>
                      <a:pt x="0" y="6553"/>
                      <a:pt x="0" y="14637"/>
                    </a:cubicBezTo>
                    <a:cubicBezTo>
                      <a:pt x="0" y="22721"/>
                      <a:pt x="73780" y="29274"/>
                      <a:pt x="164791" y="29274"/>
                    </a:cubicBezTo>
                    <a:cubicBezTo>
                      <a:pt x="255803" y="29274"/>
                      <a:pt x="329582" y="22721"/>
                      <a:pt x="329582" y="14637"/>
                    </a:cubicBezTo>
                    <a:cubicBezTo>
                      <a:pt x="329582" y="6553"/>
                      <a:pt x="255803" y="0"/>
                      <a:pt x="16479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3" name="TextBox 1603">
                <a:extLst>
                  <a:ext uri="{FF2B5EF4-FFF2-40B4-BE49-F238E27FC236}">
                    <a16:creationId xmlns:a16="http://schemas.microsoft.com/office/drawing/2014/main" id="{E90EFC77-C8DC-4868-D0BA-E6B9E15EB407}"/>
                  </a:ext>
                </a:extLst>
              </p:cNvPr>
              <p:cNvSpPr txBox="1"/>
              <p:nvPr/>
            </p:nvSpPr>
            <p:spPr>
              <a:xfrm>
                <a:off x="30898" y="-35356"/>
                <a:ext cx="267786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4" name="Group 1604">
              <a:extLst>
                <a:ext uri="{FF2B5EF4-FFF2-40B4-BE49-F238E27FC236}">
                  <a16:creationId xmlns:a16="http://schemas.microsoft.com/office/drawing/2014/main" id="{FF9D454D-F150-5C2C-B251-3F51E4E834EB}"/>
                </a:ext>
              </a:extLst>
            </p:cNvPr>
            <p:cNvGrpSpPr/>
            <p:nvPr/>
          </p:nvGrpSpPr>
          <p:grpSpPr>
            <a:xfrm rot="2272236">
              <a:off x="263147" y="228735"/>
              <a:ext cx="128922" cy="9842"/>
              <a:chOff x="0" y="0"/>
              <a:chExt cx="323324" cy="24682"/>
            </a:xfrm>
          </p:grpSpPr>
          <p:sp>
            <p:nvSpPr>
              <p:cNvPr id="1605" name="Freeform 1605">
                <a:extLst>
                  <a:ext uri="{FF2B5EF4-FFF2-40B4-BE49-F238E27FC236}">
                    <a16:creationId xmlns:a16="http://schemas.microsoft.com/office/drawing/2014/main" id="{A84F2969-85CB-0BC2-BF16-201FA1E1E294}"/>
                  </a:ext>
                </a:extLst>
              </p:cNvPr>
              <p:cNvSpPr/>
              <p:nvPr/>
            </p:nvSpPr>
            <p:spPr>
              <a:xfrm>
                <a:off x="0" y="0"/>
                <a:ext cx="32332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23324" h="24682">
                    <a:moveTo>
                      <a:pt x="161662" y="0"/>
                    </a:moveTo>
                    <a:cubicBezTo>
                      <a:pt x="72378" y="0"/>
                      <a:pt x="0" y="5525"/>
                      <a:pt x="0" y="12341"/>
                    </a:cubicBezTo>
                    <a:cubicBezTo>
                      <a:pt x="0" y="19157"/>
                      <a:pt x="72378" y="24682"/>
                      <a:pt x="161662" y="24682"/>
                    </a:cubicBezTo>
                    <a:cubicBezTo>
                      <a:pt x="250945" y="24682"/>
                      <a:pt x="323324" y="19157"/>
                      <a:pt x="323324" y="12341"/>
                    </a:cubicBezTo>
                    <a:cubicBezTo>
                      <a:pt x="323324" y="5525"/>
                      <a:pt x="250945" y="0"/>
                      <a:pt x="16166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6" name="TextBox 1606">
                <a:extLst>
                  <a:ext uri="{FF2B5EF4-FFF2-40B4-BE49-F238E27FC236}">
                    <a16:creationId xmlns:a16="http://schemas.microsoft.com/office/drawing/2014/main" id="{1C386AFA-7EE2-F5FF-92CD-C23386C78A57}"/>
                  </a:ext>
                </a:extLst>
              </p:cNvPr>
              <p:cNvSpPr txBox="1"/>
              <p:nvPr/>
            </p:nvSpPr>
            <p:spPr>
              <a:xfrm>
                <a:off x="30312" y="-35786"/>
                <a:ext cx="262701" cy="58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7" name="Group 1607">
              <a:extLst>
                <a:ext uri="{FF2B5EF4-FFF2-40B4-BE49-F238E27FC236}">
                  <a16:creationId xmlns:a16="http://schemas.microsoft.com/office/drawing/2014/main" id="{678F7393-38D6-4228-917E-E4BDF121AC24}"/>
                </a:ext>
              </a:extLst>
            </p:cNvPr>
            <p:cNvGrpSpPr/>
            <p:nvPr/>
          </p:nvGrpSpPr>
          <p:grpSpPr>
            <a:xfrm rot="2272236">
              <a:off x="273005" y="230373"/>
              <a:ext cx="120446" cy="6465"/>
              <a:chOff x="0" y="0"/>
              <a:chExt cx="334393" cy="17948"/>
            </a:xfrm>
          </p:grpSpPr>
          <p:sp>
            <p:nvSpPr>
              <p:cNvPr id="1608" name="Freeform 1608">
                <a:extLst>
                  <a:ext uri="{FF2B5EF4-FFF2-40B4-BE49-F238E27FC236}">
                    <a16:creationId xmlns:a16="http://schemas.microsoft.com/office/drawing/2014/main" id="{7D285593-8E53-DBD2-4FC1-A4BDC9497AF9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9" name="TextBox 1609">
                <a:extLst>
                  <a:ext uri="{FF2B5EF4-FFF2-40B4-BE49-F238E27FC236}">
                    <a16:creationId xmlns:a16="http://schemas.microsoft.com/office/drawing/2014/main" id="{98A59FAF-00E4-5D48-2ACF-192F542D6E0E}"/>
                  </a:ext>
                </a:extLst>
              </p:cNvPr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0" name="Group 1610">
              <a:extLst>
                <a:ext uri="{FF2B5EF4-FFF2-40B4-BE49-F238E27FC236}">
                  <a16:creationId xmlns:a16="http://schemas.microsoft.com/office/drawing/2014/main" id="{D9120D78-4191-9F1F-565A-4A2EE8948B57}"/>
                </a:ext>
              </a:extLst>
            </p:cNvPr>
            <p:cNvGrpSpPr/>
            <p:nvPr/>
          </p:nvGrpSpPr>
          <p:grpSpPr>
            <a:xfrm rot="2272236">
              <a:off x="271244" y="226703"/>
              <a:ext cx="130786" cy="7020"/>
              <a:chOff x="0" y="0"/>
              <a:chExt cx="334393" cy="17948"/>
            </a:xfrm>
          </p:grpSpPr>
          <p:sp>
            <p:nvSpPr>
              <p:cNvPr id="1611" name="Freeform 1611">
                <a:extLst>
                  <a:ext uri="{FF2B5EF4-FFF2-40B4-BE49-F238E27FC236}">
                    <a16:creationId xmlns:a16="http://schemas.microsoft.com/office/drawing/2014/main" id="{284501D7-B126-1F3A-25B2-4F10D828A11A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2" name="TextBox 1612">
                <a:extLst>
                  <a:ext uri="{FF2B5EF4-FFF2-40B4-BE49-F238E27FC236}">
                    <a16:creationId xmlns:a16="http://schemas.microsoft.com/office/drawing/2014/main" id="{1BF59114-5209-06B2-7EB7-47893D042F16}"/>
                  </a:ext>
                </a:extLst>
              </p:cNvPr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13" name="AutoShape 1613">
              <a:extLst>
                <a:ext uri="{FF2B5EF4-FFF2-40B4-BE49-F238E27FC236}">
                  <a16:creationId xmlns:a16="http://schemas.microsoft.com/office/drawing/2014/main" id="{6CFBB644-485F-965F-E9EF-7D565B1C1F22}"/>
                </a:ext>
              </a:extLst>
            </p:cNvPr>
            <p:cNvSpPr/>
            <p:nvPr/>
          </p:nvSpPr>
          <p:spPr>
            <a:xfrm>
              <a:off x="190926" y="246082"/>
              <a:ext cx="135483" cy="155568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4" name="Group 1614">
              <a:extLst>
                <a:ext uri="{FF2B5EF4-FFF2-40B4-BE49-F238E27FC236}">
                  <a16:creationId xmlns:a16="http://schemas.microsoft.com/office/drawing/2014/main" id="{6375FB79-5C92-9EA4-89AA-5FC0DFE0AC4E}"/>
                </a:ext>
              </a:extLst>
            </p:cNvPr>
            <p:cNvGrpSpPr/>
            <p:nvPr/>
          </p:nvGrpSpPr>
          <p:grpSpPr>
            <a:xfrm rot="2272236">
              <a:off x="200208" y="343404"/>
              <a:ext cx="143721" cy="7900"/>
              <a:chOff x="0" y="0"/>
              <a:chExt cx="386175" cy="21226"/>
            </a:xfrm>
          </p:grpSpPr>
          <p:sp>
            <p:nvSpPr>
              <p:cNvPr id="1615" name="Freeform 1615">
                <a:extLst>
                  <a:ext uri="{FF2B5EF4-FFF2-40B4-BE49-F238E27FC236}">
                    <a16:creationId xmlns:a16="http://schemas.microsoft.com/office/drawing/2014/main" id="{42B55C23-6327-14A5-E372-C2D1000389B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6" name="TextBox 1616">
                <a:extLst>
                  <a:ext uri="{FF2B5EF4-FFF2-40B4-BE49-F238E27FC236}">
                    <a16:creationId xmlns:a16="http://schemas.microsoft.com/office/drawing/2014/main" id="{499C5049-74DE-96F4-E561-B37872E82AA8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7" name="Group 1617">
              <a:extLst>
                <a:ext uri="{FF2B5EF4-FFF2-40B4-BE49-F238E27FC236}">
                  <a16:creationId xmlns:a16="http://schemas.microsoft.com/office/drawing/2014/main" id="{18F72B19-CC91-4AE9-880E-ADAEACEE59E3}"/>
                </a:ext>
              </a:extLst>
            </p:cNvPr>
            <p:cNvGrpSpPr/>
            <p:nvPr/>
          </p:nvGrpSpPr>
          <p:grpSpPr>
            <a:xfrm rot="2272236">
              <a:off x="200208" y="350203"/>
              <a:ext cx="143721" cy="7900"/>
              <a:chOff x="0" y="0"/>
              <a:chExt cx="386175" cy="21226"/>
            </a:xfrm>
          </p:grpSpPr>
          <p:sp>
            <p:nvSpPr>
              <p:cNvPr id="1618" name="Freeform 1618">
                <a:extLst>
                  <a:ext uri="{FF2B5EF4-FFF2-40B4-BE49-F238E27FC236}">
                    <a16:creationId xmlns:a16="http://schemas.microsoft.com/office/drawing/2014/main" id="{456883D0-AC89-91BF-4A4F-FDDE398C949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9" name="TextBox 1619">
                <a:extLst>
                  <a:ext uri="{FF2B5EF4-FFF2-40B4-BE49-F238E27FC236}">
                    <a16:creationId xmlns:a16="http://schemas.microsoft.com/office/drawing/2014/main" id="{4A29E500-62CA-91EE-B645-ADB07F17A8E7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0" name="Group 1620">
              <a:extLst>
                <a:ext uri="{FF2B5EF4-FFF2-40B4-BE49-F238E27FC236}">
                  <a16:creationId xmlns:a16="http://schemas.microsoft.com/office/drawing/2014/main" id="{ADB86676-BA1F-53C8-B43C-6C37A203F852}"/>
                </a:ext>
              </a:extLst>
            </p:cNvPr>
            <p:cNvGrpSpPr/>
            <p:nvPr/>
          </p:nvGrpSpPr>
          <p:grpSpPr>
            <a:xfrm rot="2148467">
              <a:off x="254442" y="373277"/>
              <a:ext cx="83575" cy="4594"/>
              <a:chOff x="0" y="0"/>
              <a:chExt cx="386175" cy="21226"/>
            </a:xfrm>
          </p:grpSpPr>
          <p:sp>
            <p:nvSpPr>
              <p:cNvPr id="1621" name="Freeform 1621">
                <a:extLst>
                  <a:ext uri="{FF2B5EF4-FFF2-40B4-BE49-F238E27FC236}">
                    <a16:creationId xmlns:a16="http://schemas.microsoft.com/office/drawing/2014/main" id="{A80FAC10-4012-3E62-5F7C-DF0B059475D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2" name="TextBox 1622">
                <a:extLst>
                  <a:ext uri="{FF2B5EF4-FFF2-40B4-BE49-F238E27FC236}">
                    <a16:creationId xmlns:a16="http://schemas.microsoft.com/office/drawing/2014/main" id="{FEEAEE6C-312D-7EB4-770E-FDAC30D789FF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3" name="Group 1623">
              <a:extLst>
                <a:ext uri="{FF2B5EF4-FFF2-40B4-BE49-F238E27FC236}">
                  <a16:creationId xmlns:a16="http://schemas.microsoft.com/office/drawing/2014/main" id="{2B2C7D4D-CC3F-C165-F7A6-BDF1E23F754A}"/>
                </a:ext>
              </a:extLst>
            </p:cNvPr>
            <p:cNvGrpSpPr/>
            <p:nvPr/>
          </p:nvGrpSpPr>
          <p:grpSpPr>
            <a:xfrm rot="2148467">
              <a:off x="254442" y="376877"/>
              <a:ext cx="83575" cy="4594"/>
              <a:chOff x="0" y="0"/>
              <a:chExt cx="386175" cy="21226"/>
            </a:xfrm>
          </p:grpSpPr>
          <p:sp>
            <p:nvSpPr>
              <p:cNvPr id="1624" name="Freeform 1624">
                <a:extLst>
                  <a:ext uri="{FF2B5EF4-FFF2-40B4-BE49-F238E27FC236}">
                    <a16:creationId xmlns:a16="http://schemas.microsoft.com/office/drawing/2014/main" id="{F964D0E7-80FC-2566-CE48-814BD4B699A9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5" name="TextBox 1625">
                <a:extLst>
                  <a:ext uri="{FF2B5EF4-FFF2-40B4-BE49-F238E27FC236}">
                    <a16:creationId xmlns:a16="http://schemas.microsoft.com/office/drawing/2014/main" id="{5847E967-656A-E8C6-DE5C-1D4CFEDA5DC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6" name="Group 1626">
              <a:extLst>
                <a:ext uri="{FF2B5EF4-FFF2-40B4-BE49-F238E27FC236}">
                  <a16:creationId xmlns:a16="http://schemas.microsoft.com/office/drawing/2014/main" id="{8F977BA4-7841-BD3D-2A71-D4E5D876C8C5}"/>
                </a:ext>
              </a:extLst>
            </p:cNvPr>
            <p:cNvGrpSpPr/>
            <p:nvPr/>
          </p:nvGrpSpPr>
          <p:grpSpPr>
            <a:xfrm rot="1482167">
              <a:off x="305469" y="397788"/>
              <a:ext cx="26961" cy="5035"/>
              <a:chOff x="0" y="0"/>
              <a:chExt cx="386175" cy="72123"/>
            </a:xfrm>
          </p:grpSpPr>
          <p:sp>
            <p:nvSpPr>
              <p:cNvPr id="1627" name="Freeform 1627">
                <a:extLst>
                  <a:ext uri="{FF2B5EF4-FFF2-40B4-BE49-F238E27FC236}">
                    <a16:creationId xmlns:a16="http://schemas.microsoft.com/office/drawing/2014/main" id="{343AF85C-BBF4-A4E1-E865-45A4EB07670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8" name="TextBox 1628">
                <a:extLst>
                  <a:ext uri="{FF2B5EF4-FFF2-40B4-BE49-F238E27FC236}">
                    <a16:creationId xmlns:a16="http://schemas.microsoft.com/office/drawing/2014/main" id="{3520774D-2F6B-FE4A-9BA6-5D17DF2206BC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9" name="Group 1629">
              <a:extLst>
                <a:ext uri="{FF2B5EF4-FFF2-40B4-BE49-F238E27FC236}">
                  <a16:creationId xmlns:a16="http://schemas.microsoft.com/office/drawing/2014/main" id="{2A872CA5-2DE9-6498-2E5E-5E20393C98D7}"/>
                </a:ext>
              </a:extLst>
            </p:cNvPr>
            <p:cNvGrpSpPr/>
            <p:nvPr/>
          </p:nvGrpSpPr>
          <p:grpSpPr>
            <a:xfrm rot="1482167">
              <a:off x="307084" y="394179"/>
              <a:ext cx="26961" cy="5035"/>
              <a:chOff x="0" y="0"/>
              <a:chExt cx="386175" cy="72123"/>
            </a:xfrm>
          </p:grpSpPr>
          <p:sp>
            <p:nvSpPr>
              <p:cNvPr id="1630" name="Freeform 1630">
                <a:extLst>
                  <a:ext uri="{FF2B5EF4-FFF2-40B4-BE49-F238E27FC236}">
                    <a16:creationId xmlns:a16="http://schemas.microsoft.com/office/drawing/2014/main" id="{42C318B1-D284-6121-F597-FFDFA9164B5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1" name="TextBox 1631">
                <a:extLst>
                  <a:ext uri="{FF2B5EF4-FFF2-40B4-BE49-F238E27FC236}">
                    <a16:creationId xmlns:a16="http://schemas.microsoft.com/office/drawing/2014/main" id="{7C5819DA-57BF-B982-228C-3506746196DF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2" name="Group 1632">
              <a:extLst>
                <a:ext uri="{FF2B5EF4-FFF2-40B4-BE49-F238E27FC236}">
                  <a16:creationId xmlns:a16="http://schemas.microsoft.com/office/drawing/2014/main" id="{0F7C793A-2017-0E82-1E84-AE2881F8AE19}"/>
                </a:ext>
              </a:extLst>
            </p:cNvPr>
            <p:cNvGrpSpPr/>
            <p:nvPr/>
          </p:nvGrpSpPr>
          <p:grpSpPr>
            <a:xfrm rot="1482167">
              <a:off x="305469" y="386810"/>
              <a:ext cx="26961" cy="5035"/>
              <a:chOff x="0" y="0"/>
              <a:chExt cx="386175" cy="72123"/>
            </a:xfrm>
          </p:grpSpPr>
          <p:sp>
            <p:nvSpPr>
              <p:cNvPr id="1633" name="Freeform 1633">
                <a:extLst>
                  <a:ext uri="{FF2B5EF4-FFF2-40B4-BE49-F238E27FC236}">
                    <a16:creationId xmlns:a16="http://schemas.microsoft.com/office/drawing/2014/main" id="{E2E7A9EB-F534-8A07-E9E9-0D945198D51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4" name="TextBox 1634">
                <a:extLst>
                  <a:ext uri="{FF2B5EF4-FFF2-40B4-BE49-F238E27FC236}">
                    <a16:creationId xmlns:a16="http://schemas.microsoft.com/office/drawing/2014/main" id="{98A469D4-620E-6BD9-E2FE-370772D0585D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5" name="Group 1635">
              <a:extLst>
                <a:ext uri="{FF2B5EF4-FFF2-40B4-BE49-F238E27FC236}">
                  <a16:creationId xmlns:a16="http://schemas.microsoft.com/office/drawing/2014/main" id="{CF2EBCCD-6A59-9ABF-9B2E-AFEF51D52E98}"/>
                </a:ext>
              </a:extLst>
            </p:cNvPr>
            <p:cNvGrpSpPr/>
            <p:nvPr/>
          </p:nvGrpSpPr>
          <p:grpSpPr>
            <a:xfrm rot="1482167">
              <a:off x="296048" y="378889"/>
              <a:ext cx="26961" cy="5035"/>
              <a:chOff x="0" y="0"/>
              <a:chExt cx="386175" cy="72123"/>
            </a:xfrm>
          </p:grpSpPr>
          <p:sp>
            <p:nvSpPr>
              <p:cNvPr id="1636" name="Freeform 1636">
                <a:extLst>
                  <a:ext uri="{FF2B5EF4-FFF2-40B4-BE49-F238E27FC236}">
                    <a16:creationId xmlns:a16="http://schemas.microsoft.com/office/drawing/2014/main" id="{5CA7D1F3-52EA-CB5A-A0E4-FB335505822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7" name="TextBox 1637">
                <a:extLst>
                  <a:ext uri="{FF2B5EF4-FFF2-40B4-BE49-F238E27FC236}">
                    <a16:creationId xmlns:a16="http://schemas.microsoft.com/office/drawing/2014/main" id="{0B64C5AF-425E-BD36-F397-3E141ADEAB60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8" name="Group 1638">
              <a:extLst>
                <a:ext uri="{FF2B5EF4-FFF2-40B4-BE49-F238E27FC236}">
                  <a16:creationId xmlns:a16="http://schemas.microsoft.com/office/drawing/2014/main" id="{D70314A8-20F5-4B05-EC13-42A10A7F2266}"/>
                </a:ext>
              </a:extLst>
            </p:cNvPr>
            <p:cNvGrpSpPr/>
            <p:nvPr/>
          </p:nvGrpSpPr>
          <p:grpSpPr>
            <a:xfrm rot="2329935">
              <a:off x="303889" y="363923"/>
              <a:ext cx="33901" cy="6331"/>
              <a:chOff x="0" y="0"/>
              <a:chExt cx="386175" cy="72123"/>
            </a:xfrm>
          </p:grpSpPr>
          <p:sp>
            <p:nvSpPr>
              <p:cNvPr id="1639" name="Freeform 1639">
                <a:extLst>
                  <a:ext uri="{FF2B5EF4-FFF2-40B4-BE49-F238E27FC236}">
                    <a16:creationId xmlns:a16="http://schemas.microsoft.com/office/drawing/2014/main" id="{E07BF4FE-7E31-673F-2C05-B4777416B5AA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" name="TextBox 1640">
                <a:extLst>
                  <a:ext uri="{FF2B5EF4-FFF2-40B4-BE49-F238E27FC236}">
                    <a16:creationId xmlns:a16="http://schemas.microsoft.com/office/drawing/2014/main" id="{7D2D2516-942D-8E88-9FE2-B4A00F983006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1" name="Group 1641">
              <a:extLst>
                <a:ext uri="{FF2B5EF4-FFF2-40B4-BE49-F238E27FC236}">
                  <a16:creationId xmlns:a16="http://schemas.microsoft.com/office/drawing/2014/main" id="{5417FF6E-9DE1-1F91-4086-D1A2998539AA}"/>
                </a:ext>
              </a:extLst>
            </p:cNvPr>
            <p:cNvGrpSpPr/>
            <p:nvPr/>
          </p:nvGrpSpPr>
          <p:grpSpPr>
            <a:xfrm rot="2329935">
              <a:off x="328048" y="308568"/>
              <a:ext cx="33901" cy="6331"/>
              <a:chOff x="0" y="0"/>
              <a:chExt cx="386175" cy="72123"/>
            </a:xfrm>
          </p:grpSpPr>
          <p:sp>
            <p:nvSpPr>
              <p:cNvPr id="1642" name="Freeform 1642">
                <a:extLst>
                  <a:ext uri="{FF2B5EF4-FFF2-40B4-BE49-F238E27FC236}">
                    <a16:creationId xmlns:a16="http://schemas.microsoft.com/office/drawing/2014/main" id="{6AD6DED5-55A9-8DEB-8937-C64BFDF3FF8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" name="TextBox 1643">
                <a:extLst>
                  <a:ext uri="{FF2B5EF4-FFF2-40B4-BE49-F238E27FC236}">
                    <a16:creationId xmlns:a16="http://schemas.microsoft.com/office/drawing/2014/main" id="{550FFC0B-7132-0638-6378-14C5ABDA209A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4" name="Group 1644">
              <a:extLst>
                <a:ext uri="{FF2B5EF4-FFF2-40B4-BE49-F238E27FC236}">
                  <a16:creationId xmlns:a16="http://schemas.microsoft.com/office/drawing/2014/main" id="{522BA5A6-346E-388F-C188-10009519F3BE}"/>
                </a:ext>
              </a:extLst>
            </p:cNvPr>
            <p:cNvGrpSpPr/>
            <p:nvPr/>
          </p:nvGrpSpPr>
          <p:grpSpPr>
            <a:xfrm rot="2329935">
              <a:off x="303889" y="348064"/>
              <a:ext cx="33901" cy="6331"/>
              <a:chOff x="0" y="0"/>
              <a:chExt cx="386175" cy="72123"/>
            </a:xfrm>
          </p:grpSpPr>
          <p:sp>
            <p:nvSpPr>
              <p:cNvPr id="1645" name="Freeform 1645">
                <a:extLst>
                  <a:ext uri="{FF2B5EF4-FFF2-40B4-BE49-F238E27FC236}">
                    <a16:creationId xmlns:a16="http://schemas.microsoft.com/office/drawing/2014/main" id="{DCAF2D10-9460-6BA1-9976-16A0BB4AE89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6" name="TextBox 1646">
                <a:extLst>
                  <a:ext uri="{FF2B5EF4-FFF2-40B4-BE49-F238E27FC236}">
                    <a16:creationId xmlns:a16="http://schemas.microsoft.com/office/drawing/2014/main" id="{8C6A119B-1B72-124E-A68A-85398E8EC682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7" name="Group 1647">
              <a:extLst>
                <a:ext uri="{FF2B5EF4-FFF2-40B4-BE49-F238E27FC236}">
                  <a16:creationId xmlns:a16="http://schemas.microsoft.com/office/drawing/2014/main" id="{D81760F9-082C-731A-E8CC-B94F0FD76858}"/>
                </a:ext>
              </a:extLst>
            </p:cNvPr>
            <p:cNvGrpSpPr/>
            <p:nvPr/>
          </p:nvGrpSpPr>
          <p:grpSpPr>
            <a:xfrm rot="85615">
              <a:off x="207881" y="139759"/>
              <a:ext cx="33901" cy="6331"/>
              <a:chOff x="0" y="0"/>
              <a:chExt cx="386175" cy="72123"/>
            </a:xfrm>
          </p:grpSpPr>
          <p:sp>
            <p:nvSpPr>
              <p:cNvPr id="1648" name="Freeform 1648">
                <a:extLst>
                  <a:ext uri="{FF2B5EF4-FFF2-40B4-BE49-F238E27FC236}">
                    <a16:creationId xmlns:a16="http://schemas.microsoft.com/office/drawing/2014/main" id="{36872F97-47DD-D527-E550-27827D0B18AB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" name="TextBox 1649">
                <a:extLst>
                  <a:ext uri="{FF2B5EF4-FFF2-40B4-BE49-F238E27FC236}">
                    <a16:creationId xmlns:a16="http://schemas.microsoft.com/office/drawing/2014/main" id="{48B8495E-7D10-91A0-F519-32154E33A57D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0" name="Group 1650">
              <a:extLst>
                <a:ext uri="{FF2B5EF4-FFF2-40B4-BE49-F238E27FC236}">
                  <a16:creationId xmlns:a16="http://schemas.microsoft.com/office/drawing/2014/main" id="{A31B43BE-67C1-B1AF-2D65-532684D85652}"/>
                </a:ext>
              </a:extLst>
            </p:cNvPr>
            <p:cNvGrpSpPr/>
            <p:nvPr/>
          </p:nvGrpSpPr>
          <p:grpSpPr>
            <a:xfrm rot="85615">
              <a:off x="219413" y="141916"/>
              <a:ext cx="33901" cy="6331"/>
              <a:chOff x="0" y="0"/>
              <a:chExt cx="386175" cy="72123"/>
            </a:xfrm>
          </p:grpSpPr>
          <p:sp>
            <p:nvSpPr>
              <p:cNvPr id="1651" name="Freeform 1651">
                <a:extLst>
                  <a:ext uri="{FF2B5EF4-FFF2-40B4-BE49-F238E27FC236}">
                    <a16:creationId xmlns:a16="http://schemas.microsoft.com/office/drawing/2014/main" id="{F37F63C6-9128-9BD2-AF76-A62DAB38F36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" name="TextBox 1652">
                <a:extLst>
                  <a:ext uri="{FF2B5EF4-FFF2-40B4-BE49-F238E27FC236}">
                    <a16:creationId xmlns:a16="http://schemas.microsoft.com/office/drawing/2014/main" id="{922C2AF2-E936-EE4B-C343-FEC6C3E3E710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3" name="Group 1653">
              <a:extLst>
                <a:ext uri="{FF2B5EF4-FFF2-40B4-BE49-F238E27FC236}">
                  <a16:creationId xmlns:a16="http://schemas.microsoft.com/office/drawing/2014/main" id="{321505DF-F0B7-3650-557B-5C891BA171BB}"/>
                </a:ext>
              </a:extLst>
            </p:cNvPr>
            <p:cNvGrpSpPr/>
            <p:nvPr/>
          </p:nvGrpSpPr>
          <p:grpSpPr>
            <a:xfrm rot="421745">
              <a:off x="219413" y="146933"/>
              <a:ext cx="33901" cy="6331"/>
              <a:chOff x="0" y="0"/>
              <a:chExt cx="386175" cy="72123"/>
            </a:xfrm>
          </p:grpSpPr>
          <p:sp>
            <p:nvSpPr>
              <p:cNvPr id="1654" name="Freeform 1654">
                <a:extLst>
                  <a:ext uri="{FF2B5EF4-FFF2-40B4-BE49-F238E27FC236}">
                    <a16:creationId xmlns:a16="http://schemas.microsoft.com/office/drawing/2014/main" id="{444FAC1C-0CB9-E727-A842-97BF85A99CD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5" name="TextBox 1655">
                <a:extLst>
                  <a:ext uri="{FF2B5EF4-FFF2-40B4-BE49-F238E27FC236}">
                    <a16:creationId xmlns:a16="http://schemas.microsoft.com/office/drawing/2014/main" id="{2AE92CD4-05BF-B842-549D-7F56CCBDA656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6" name="Group 1656">
              <a:extLst>
                <a:ext uri="{FF2B5EF4-FFF2-40B4-BE49-F238E27FC236}">
                  <a16:creationId xmlns:a16="http://schemas.microsoft.com/office/drawing/2014/main" id="{19D292FA-2D1D-CFC9-341C-80875E8825EF}"/>
                </a:ext>
              </a:extLst>
            </p:cNvPr>
            <p:cNvGrpSpPr/>
            <p:nvPr/>
          </p:nvGrpSpPr>
          <p:grpSpPr>
            <a:xfrm rot="421745">
              <a:off x="202202" y="134543"/>
              <a:ext cx="33901" cy="6331"/>
              <a:chOff x="0" y="0"/>
              <a:chExt cx="386175" cy="72123"/>
            </a:xfrm>
          </p:grpSpPr>
          <p:sp>
            <p:nvSpPr>
              <p:cNvPr id="1657" name="Freeform 1657">
                <a:extLst>
                  <a:ext uri="{FF2B5EF4-FFF2-40B4-BE49-F238E27FC236}">
                    <a16:creationId xmlns:a16="http://schemas.microsoft.com/office/drawing/2014/main" id="{F56B3634-FE7B-EC5D-B4AD-B3ABB93A524D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8" name="TextBox 1658">
                <a:extLst>
                  <a:ext uri="{FF2B5EF4-FFF2-40B4-BE49-F238E27FC236}">
                    <a16:creationId xmlns:a16="http://schemas.microsoft.com/office/drawing/2014/main" id="{894212BA-C306-5B52-EBEA-8756A3303CF7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9" name="Group 1659">
              <a:extLst>
                <a:ext uri="{FF2B5EF4-FFF2-40B4-BE49-F238E27FC236}">
                  <a16:creationId xmlns:a16="http://schemas.microsoft.com/office/drawing/2014/main" id="{BC78A4C2-BC10-165E-D35A-007A05B4F523}"/>
                </a:ext>
              </a:extLst>
            </p:cNvPr>
            <p:cNvGrpSpPr/>
            <p:nvPr/>
          </p:nvGrpSpPr>
          <p:grpSpPr>
            <a:xfrm rot="1777252">
              <a:off x="132279" y="112908"/>
              <a:ext cx="33901" cy="11990"/>
              <a:chOff x="0" y="0"/>
              <a:chExt cx="386175" cy="136585"/>
            </a:xfrm>
          </p:grpSpPr>
          <p:sp>
            <p:nvSpPr>
              <p:cNvPr id="1660" name="Freeform 1660">
                <a:extLst>
                  <a:ext uri="{FF2B5EF4-FFF2-40B4-BE49-F238E27FC236}">
                    <a16:creationId xmlns:a16="http://schemas.microsoft.com/office/drawing/2014/main" id="{26B14613-1DCD-B219-46CC-DC451932BD14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1" name="TextBox 1661">
                <a:extLst>
                  <a:ext uri="{FF2B5EF4-FFF2-40B4-BE49-F238E27FC236}">
                    <a16:creationId xmlns:a16="http://schemas.microsoft.com/office/drawing/2014/main" id="{FD42533A-FF7B-8162-8C71-4618052D674B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2" name="Group 1662">
              <a:extLst>
                <a:ext uri="{FF2B5EF4-FFF2-40B4-BE49-F238E27FC236}">
                  <a16:creationId xmlns:a16="http://schemas.microsoft.com/office/drawing/2014/main" id="{79E5C097-831E-6DFD-ADC3-EF9F2F27E5D8}"/>
                </a:ext>
              </a:extLst>
            </p:cNvPr>
            <p:cNvGrpSpPr/>
            <p:nvPr/>
          </p:nvGrpSpPr>
          <p:grpSpPr>
            <a:xfrm rot="1777252">
              <a:off x="121019" y="112908"/>
              <a:ext cx="33901" cy="11990"/>
              <a:chOff x="0" y="0"/>
              <a:chExt cx="386175" cy="136585"/>
            </a:xfrm>
          </p:grpSpPr>
          <p:sp>
            <p:nvSpPr>
              <p:cNvPr id="1663" name="Freeform 1663">
                <a:extLst>
                  <a:ext uri="{FF2B5EF4-FFF2-40B4-BE49-F238E27FC236}">
                    <a16:creationId xmlns:a16="http://schemas.microsoft.com/office/drawing/2014/main" id="{7B163EFE-E33A-D5C5-402D-4BA8AC07959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" name="TextBox 1664">
                <a:extLst>
                  <a:ext uri="{FF2B5EF4-FFF2-40B4-BE49-F238E27FC236}">
                    <a16:creationId xmlns:a16="http://schemas.microsoft.com/office/drawing/2014/main" id="{4AB79479-F88C-33C0-96FB-30ED0889AB51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5" name="Group 1665">
              <a:extLst>
                <a:ext uri="{FF2B5EF4-FFF2-40B4-BE49-F238E27FC236}">
                  <a16:creationId xmlns:a16="http://schemas.microsoft.com/office/drawing/2014/main" id="{9AFD5206-59A8-D68D-6735-CADF22AB0245}"/>
                </a:ext>
              </a:extLst>
            </p:cNvPr>
            <p:cNvGrpSpPr/>
            <p:nvPr/>
          </p:nvGrpSpPr>
          <p:grpSpPr>
            <a:xfrm rot="1777252">
              <a:off x="149978" y="118124"/>
              <a:ext cx="33901" cy="11990"/>
              <a:chOff x="0" y="0"/>
              <a:chExt cx="386175" cy="136585"/>
            </a:xfrm>
          </p:grpSpPr>
          <p:sp>
            <p:nvSpPr>
              <p:cNvPr id="1666" name="Freeform 1666">
                <a:extLst>
                  <a:ext uri="{FF2B5EF4-FFF2-40B4-BE49-F238E27FC236}">
                    <a16:creationId xmlns:a16="http://schemas.microsoft.com/office/drawing/2014/main" id="{5AB2A6A8-EF9B-3B5B-9A4E-FC1FDFA46C2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" name="TextBox 1667">
                <a:extLst>
                  <a:ext uri="{FF2B5EF4-FFF2-40B4-BE49-F238E27FC236}">
                    <a16:creationId xmlns:a16="http://schemas.microsoft.com/office/drawing/2014/main" id="{4167BE19-5855-561C-D2D4-C102E3B9B2E8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8" name="Group 1668">
              <a:extLst>
                <a:ext uri="{FF2B5EF4-FFF2-40B4-BE49-F238E27FC236}">
                  <a16:creationId xmlns:a16="http://schemas.microsoft.com/office/drawing/2014/main" id="{940851E8-DCEC-A2EC-24EA-FD9F30518C02}"/>
                </a:ext>
              </a:extLst>
            </p:cNvPr>
            <p:cNvGrpSpPr/>
            <p:nvPr/>
          </p:nvGrpSpPr>
          <p:grpSpPr>
            <a:xfrm rot="1777252">
              <a:off x="116527" y="112393"/>
              <a:ext cx="33901" cy="19865"/>
              <a:chOff x="0" y="0"/>
              <a:chExt cx="386175" cy="226288"/>
            </a:xfrm>
          </p:grpSpPr>
          <p:sp>
            <p:nvSpPr>
              <p:cNvPr id="1669" name="Freeform 1669">
                <a:extLst>
                  <a:ext uri="{FF2B5EF4-FFF2-40B4-BE49-F238E27FC236}">
                    <a16:creationId xmlns:a16="http://schemas.microsoft.com/office/drawing/2014/main" id="{C495EA02-51EF-9D63-0B13-2ACA21D5F65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0" name="TextBox 1670">
                <a:extLst>
                  <a:ext uri="{FF2B5EF4-FFF2-40B4-BE49-F238E27FC236}">
                    <a16:creationId xmlns:a16="http://schemas.microsoft.com/office/drawing/2014/main" id="{0C9A8BCE-C810-D838-56AF-7867DFEC1F4C}"/>
                  </a:ext>
                </a:extLst>
              </p:cNvPr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71" name="AutoShape 1671">
              <a:extLst>
                <a:ext uri="{FF2B5EF4-FFF2-40B4-BE49-F238E27FC236}">
                  <a16:creationId xmlns:a16="http://schemas.microsoft.com/office/drawing/2014/main" id="{DF5CD735-C4DF-67D1-1D90-D85D28FF9268}"/>
                </a:ext>
              </a:extLst>
            </p:cNvPr>
            <p:cNvSpPr/>
            <p:nvPr/>
          </p:nvSpPr>
          <p:spPr>
            <a:xfrm>
              <a:off x="135998" y="131805"/>
              <a:ext cx="103028" cy="162589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72" name="Group 1672">
              <a:extLst>
                <a:ext uri="{FF2B5EF4-FFF2-40B4-BE49-F238E27FC236}">
                  <a16:creationId xmlns:a16="http://schemas.microsoft.com/office/drawing/2014/main" id="{04549109-1C86-B320-2AD5-C2493271968A}"/>
                </a:ext>
              </a:extLst>
            </p:cNvPr>
            <p:cNvGrpSpPr/>
            <p:nvPr/>
          </p:nvGrpSpPr>
          <p:grpSpPr>
            <a:xfrm rot="2700000">
              <a:off x="110280" y="165306"/>
              <a:ext cx="225771" cy="79852"/>
              <a:chOff x="0" y="0"/>
              <a:chExt cx="386175" cy="136585"/>
            </a:xfrm>
          </p:grpSpPr>
          <p:sp>
            <p:nvSpPr>
              <p:cNvPr id="1673" name="Freeform 1673">
                <a:extLst>
                  <a:ext uri="{FF2B5EF4-FFF2-40B4-BE49-F238E27FC236}">
                    <a16:creationId xmlns:a16="http://schemas.microsoft.com/office/drawing/2014/main" id="{2DF704C1-C446-F395-BD8E-02D7ED40AE5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4" name="TextBox 1674">
                <a:extLst>
                  <a:ext uri="{FF2B5EF4-FFF2-40B4-BE49-F238E27FC236}">
                    <a16:creationId xmlns:a16="http://schemas.microsoft.com/office/drawing/2014/main" id="{751538BA-98F5-41B9-79A9-89D2BEEDEB80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5" name="Group 1675">
              <a:extLst>
                <a:ext uri="{FF2B5EF4-FFF2-40B4-BE49-F238E27FC236}">
                  <a16:creationId xmlns:a16="http://schemas.microsoft.com/office/drawing/2014/main" id="{E0FF0083-15F9-3AB7-4027-064B21465616}"/>
                </a:ext>
              </a:extLst>
            </p:cNvPr>
            <p:cNvGrpSpPr/>
            <p:nvPr/>
          </p:nvGrpSpPr>
          <p:grpSpPr>
            <a:xfrm rot="2700000">
              <a:off x="128362" y="200102"/>
              <a:ext cx="225771" cy="79852"/>
              <a:chOff x="0" y="0"/>
              <a:chExt cx="386175" cy="136585"/>
            </a:xfrm>
          </p:grpSpPr>
          <p:sp>
            <p:nvSpPr>
              <p:cNvPr id="1676" name="Freeform 1676">
                <a:extLst>
                  <a:ext uri="{FF2B5EF4-FFF2-40B4-BE49-F238E27FC236}">
                    <a16:creationId xmlns:a16="http://schemas.microsoft.com/office/drawing/2014/main" id="{DDBAFFAB-F13F-CB28-271C-DF54DE76AE5F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7" name="TextBox 1677">
                <a:extLst>
                  <a:ext uri="{FF2B5EF4-FFF2-40B4-BE49-F238E27FC236}">
                    <a16:creationId xmlns:a16="http://schemas.microsoft.com/office/drawing/2014/main" id="{DDB36F70-E069-49CB-DF52-080331D0BBD3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8" name="Group 1678">
              <a:extLst>
                <a:ext uri="{FF2B5EF4-FFF2-40B4-BE49-F238E27FC236}">
                  <a16:creationId xmlns:a16="http://schemas.microsoft.com/office/drawing/2014/main" id="{38FC63EE-2CE4-854A-8FBA-5C314388D54D}"/>
                </a:ext>
              </a:extLst>
            </p:cNvPr>
            <p:cNvGrpSpPr/>
            <p:nvPr/>
          </p:nvGrpSpPr>
          <p:grpSpPr>
            <a:xfrm rot="2847246">
              <a:off x="178571" y="253402"/>
              <a:ext cx="159752" cy="79852"/>
              <a:chOff x="0" y="0"/>
              <a:chExt cx="273253" cy="136585"/>
            </a:xfrm>
          </p:grpSpPr>
          <p:sp>
            <p:nvSpPr>
              <p:cNvPr id="1679" name="Freeform 1679">
                <a:extLst>
                  <a:ext uri="{FF2B5EF4-FFF2-40B4-BE49-F238E27FC236}">
                    <a16:creationId xmlns:a16="http://schemas.microsoft.com/office/drawing/2014/main" id="{BF9C19DD-9216-B9BF-45D8-542D6554D757}"/>
                  </a:ext>
                </a:extLst>
              </p:cNvPr>
              <p:cNvSpPr/>
              <p:nvPr/>
            </p:nvSpPr>
            <p:spPr>
              <a:xfrm>
                <a:off x="0" y="0"/>
                <a:ext cx="273253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273253" h="136585">
                    <a:moveTo>
                      <a:pt x="136626" y="0"/>
                    </a:moveTo>
                    <a:cubicBezTo>
                      <a:pt x="61170" y="0"/>
                      <a:pt x="0" y="30576"/>
                      <a:pt x="0" y="68293"/>
                    </a:cubicBezTo>
                    <a:cubicBezTo>
                      <a:pt x="0" y="106010"/>
                      <a:pt x="61170" y="136585"/>
                      <a:pt x="136626" y="136585"/>
                    </a:cubicBezTo>
                    <a:cubicBezTo>
                      <a:pt x="212083" y="136585"/>
                      <a:pt x="273253" y="106010"/>
                      <a:pt x="273253" y="68293"/>
                    </a:cubicBezTo>
                    <a:cubicBezTo>
                      <a:pt x="273253" y="30576"/>
                      <a:pt x="212083" y="0"/>
                      <a:pt x="13662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0" name="TextBox 1680">
                <a:extLst>
                  <a:ext uri="{FF2B5EF4-FFF2-40B4-BE49-F238E27FC236}">
                    <a16:creationId xmlns:a16="http://schemas.microsoft.com/office/drawing/2014/main" id="{E90DBBEA-D3CB-DD7C-02DD-C3402CB0172E}"/>
                  </a:ext>
                </a:extLst>
              </p:cNvPr>
              <p:cNvSpPr txBox="1"/>
              <p:nvPr/>
            </p:nvSpPr>
            <p:spPr>
              <a:xfrm>
                <a:off x="25617" y="-25295"/>
                <a:ext cx="22201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1" name="Group 1681">
              <a:extLst>
                <a:ext uri="{FF2B5EF4-FFF2-40B4-BE49-F238E27FC236}">
                  <a16:creationId xmlns:a16="http://schemas.microsoft.com/office/drawing/2014/main" id="{D3C5A75C-5548-7A87-0237-152A71935F4B}"/>
                </a:ext>
              </a:extLst>
            </p:cNvPr>
            <p:cNvGrpSpPr/>
            <p:nvPr/>
          </p:nvGrpSpPr>
          <p:grpSpPr>
            <a:xfrm rot="2847246">
              <a:off x="190037" y="319467"/>
              <a:ext cx="147865" cy="37644"/>
              <a:chOff x="0" y="0"/>
              <a:chExt cx="270365" cy="68830"/>
            </a:xfrm>
          </p:grpSpPr>
          <p:sp>
            <p:nvSpPr>
              <p:cNvPr id="1682" name="Freeform 1682">
                <a:extLst>
                  <a:ext uri="{FF2B5EF4-FFF2-40B4-BE49-F238E27FC236}">
                    <a16:creationId xmlns:a16="http://schemas.microsoft.com/office/drawing/2014/main" id="{4BBC7923-ED05-C15C-9FBB-D1AE33E1211A}"/>
                  </a:ext>
                </a:extLst>
              </p:cNvPr>
              <p:cNvSpPr/>
              <p:nvPr/>
            </p:nvSpPr>
            <p:spPr>
              <a:xfrm>
                <a:off x="0" y="0"/>
                <a:ext cx="270365" cy="68830"/>
              </a:xfrm>
              <a:custGeom>
                <a:avLst/>
                <a:gdLst/>
                <a:ahLst/>
                <a:cxnLst/>
                <a:rect l="l" t="t" r="r" b="b"/>
                <a:pathLst>
                  <a:path w="270365" h="68830">
                    <a:moveTo>
                      <a:pt x="135182" y="0"/>
                    </a:moveTo>
                    <a:cubicBezTo>
                      <a:pt x="60523" y="0"/>
                      <a:pt x="0" y="15408"/>
                      <a:pt x="0" y="34415"/>
                    </a:cubicBezTo>
                    <a:cubicBezTo>
                      <a:pt x="0" y="53422"/>
                      <a:pt x="60523" y="68830"/>
                      <a:pt x="135182" y="68830"/>
                    </a:cubicBezTo>
                    <a:cubicBezTo>
                      <a:pt x="209842" y="68830"/>
                      <a:pt x="270365" y="53422"/>
                      <a:pt x="270365" y="34415"/>
                    </a:cubicBezTo>
                    <a:cubicBezTo>
                      <a:pt x="270365" y="15408"/>
                      <a:pt x="209842" y="0"/>
                      <a:pt x="13518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3" name="TextBox 1683">
                <a:extLst>
                  <a:ext uri="{FF2B5EF4-FFF2-40B4-BE49-F238E27FC236}">
                    <a16:creationId xmlns:a16="http://schemas.microsoft.com/office/drawing/2014/main" id="{D1165090-9330-E693-C888-14446BEDAA51}"/>
                  </a:ext>
                </a:extLst>
              </p:cNvPr>
              <p:cNvSpPr txBox="1"/>
              <p:nvPr/>
            </p:nvSpPr>
            <p:spPr>
              <a:xfrm>
                <a:off x="25347" y="-31647"/>
                <a:ext cx="219671" cy="9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4" name="Group 1684">
              <a:extLst>
                <a:ext uri="{FF2B5EF4-FFF2-40B4-BE49-F238E27FC236}">
                  <a16:creationId xmlns:a16="http://schemas.microsoft.com/office/drawing/2014/main" id="{0430AF20-E429-9C72-0C20-CF5A15B648BD}"/>
                </a:ext>
              </a:extLst>
            </p:cNvPr>
            <p:cNvGrpSpPr/>
            <p:nvPr/>
          </p:nvGrpSpPr>
          <p:grpSpPr>
            <a:xfrm rot="85615">
              <a:off x="211602" y="150519"/>
              <a:ext cx="33901" cy="6331"/>
              <a:chOff x="0" y="0"/>
              <a:chExt cx="386175" cy="72123"/>
            </a:xfrm>
          </p:grpSpPr>
          <p:sp>
            <p:nvSpPr>
              <p:cNvPr id="1685" name="Freeform 1685">
                <a:extLst>
                  <a:ext uri="{FF2B5EF4-FFF2-40B4-BE49-F238E27FC236}">
                    <a16:creationId xmlns:a16="http://schemas.microsoft.com/office/drawing/2014/main" id="{3788F412-3FA2-79F3-097D-4E0C0B16678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6" name="TextBox 1686">
                <a:extLst>
                  <a:ext uri="{FF2B5EF4-FFF2-40B4-BE49-F238E27FC236}">
                    <a16:creationId xmlns:a16="http://schemas.microsoft.com/office/drawing/2014/main" id="{AEA11F38-F248-96E1-EF33-586263B79C89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7" name="Group 1687">
              <a:extLst>
                <a:ext uri="{FF2B5EF4-FFF2-40B4-BE49-F238E27FC236}">
                  <a16:creationId xmlns:a16="http://schemas.microsoft.com/office/drawing/2014/main" id="{2BFCCC33-E3BC-3A24-E26F-E9C45E98F08F}"/>
                </a:ext>
              </a:extLst>
            </p:cNvPr>
            <p:cNvGrpSpPr/>
            <p:nvPr/>
          </p:nvGrpSpPr>
          <p:grpSpPr>
            <a:xfrm rot="986270">
              <a:off x="214149" y="153336"/>
              <a:ext cx="33901" cy="6331"/>
              <a:chOff x="0" y="0"/>
              <a:chExt cx="386175" cy="72123"/>
            </a:xfrm>
          </p:grpSpPr>
          <p:sp>
            <p:nvSpPr>
              <p:cNvPr id="1688" name="Freeform 1688">
                <a:extLst>
                  <a:ext uri="{FF2B5EF4-FFF2-40B4-BE49-F238E27FC236}">
                    <a16:creationId xmlns:a16="http://schemas.microsoft.com/office/drawing/2014/main" id="{AA123E3A-E58F-10FB-C87B-3CD6AFCAE47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9" name="TextBox 1689">
                <a:extLst>
                  <a:ext uri="{FF2B5EF4-FFF2-40B4-BE49-F238E27FC236}">
                    <a16:creationId xmlns:a16="http://schemas.microsoft.com/office/drawing/2014/main" id="{84F2FF42-C5CE-DA8A-5D1C-AFBC7F011E10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0" name="Group 1690">
              <a:extLst>
                <a:ext uri="{FF2B5EF4-FFF2-40B4-BE49-F238E27FC236}">
                  <a16:creationId xmlns:a16="http://schemas.microsoft.com/office/drawing/2014/main" id="{343B7CE5-C4E6-DB8E-FAD0-643A36B51B25}"/>
                </a:ext>
              </a:extLst>
            </p:cNvPr>
            <p:cNvGrpSpPr/>
            <p:nvPr/>
          </p:nvGrpSpPr>
          <p:grpSpPr>
            <a:xfrm rot="284880">
              <a:off x="185891" y="133884"/>
              <a:ext cx="33901" cy="6331"/>
              <a:chOff x="0" y="0"/>
              <a:chExt cx="386175" cy="72123"/>
            </a:xfrm>
          </p:grpSpPr>
          <p:sp>
            <p:nvSpPr>
              <p:cNvPr id="1691" name="Freeform 1691">
                <a:extLst>
                  <a:ext uri="{FF2B5EF4-FFF2-40B4-BE49-F238E27FC236}">
                    <a16:creationId xmlns:a16="http://schemas.microsoft.com/office/drawing/2014/main" id="{1AAA1EF0-A981-FCFF-EB12-9DC92584769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2" name="TextBox 1692">
                <a:extLst>
                  <a:ext uri="{FF2B5EF4-FFF2-40B4-BE49-F238E27FC236}">
                    <a16:creationId xmlns:a16="http://schemas.microsoft.com/office/drawing/2014/main" id="{DBC545C7-DC13-064B-1359-74BEEC6A4573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3" name="Group 1693">
              <a:extLst>
                <a:ext uri="{FF2B5EF4-FFF2-40B4-BE49-F238E27FC236}">
                  <a16:creationId xmlns:a16="http://schemas.microsoft.com/office/drawing/2014/main" id="{9FD8DEAE-9EE9-2B19-A4C5-18010084771C}"/>
                </a:ext>
              </a:extLst>
            </p:cNvPr>
            <p:cNvGrpSpPr/>
            <p:nvPr/>
          </p:nvGrpSpPr>
          <p:grpSpPr>
            <a:xfrm rot="284880">
              <a:off x="196995" y="139087"/>
              <a:ext cx="33901" cy="14038"/>
              <a:chOff x="0" y="0"/>
              <a:chExt cx="386175" cy="159916"/>
            </a:xfrm>
          </p:grpSpPr>
          <p:sp>
            <p:nvSpPr>
              <p:cNvPr id="1694" name="Freeform 1694">
                <a:extLst>
                  <a:ext uri="{FF2B5EF4-FFF2-40B4-BE49-F238E27FC236}">
                    <a16:creationId xmlns:a16="http://schemas.microsoft.com/office/drawing/2014/main" id="{FA472981-CBFD-77B7-BF26-FB6DC69CE5E9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5991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59916">
                    <a:moveTo>
                      <a:pt x="193088" y="0"/>
                    </a:moveTo>
                    <a:cubicBezTo>
                      <a:pt x="86448" y="0"/>
                      <a:pt x="0" y="35798"/>
                      <a:pt x="0" y="79958"/>
                    </a:cubicBezTo>
                    <a:cubicBezTo>
                      <a:pt x="0" y="124118"/>
                      <a:pt x="86448" y="159916"/>
                      <a:pt x="193088" y="159916"/>
                    </a:cubicBezTo>
                    <a:cubicBezTo>
                      <a:pt x="299727" y="159916"/>
                      <a:pt x="386175" y="124118"/>
                      <a:pt x="386175" y="79958"/>
                    </a:cubicBezTo>
                    <a:cubicBezTo>
                      <a:pt x="386175" y="35798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5" name="TextBox 1695">
                <a:extLst>
                  <a:ext uri="{FF2B5EF4-FFF2-40B4-BE49-F238E27FC236}">
                    <a16:creationId xmlns:a16="http://schemas.microsoft.com/office/drawing/2014/main" id="{F0560058-244D-EB2B-5D41-3FF69540038A}"/>
                  </a:ext>
                </a:extLst>
              </p:cNvPr>
              <p:cNvSpPr txBox="1"/>
              <p:nvPr/>
            </p:nvSpPr>
            <p:spPr>
              <a:xfrm>
                <a:off x="36204" y="-23108"/>
                <a:ext cx="313768" cy="168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6" name="Group 1696">
              <a:extLst>
                <a:ext uri="{FF2B5EF4-FFF2-40B4-BE49-F238E27FC236}">
                  <a16:creationId xmlns:a16="http://schemas.microsoft.com/office/drawing/2014/main" id="{C4A9C014-5E72-888F-B152-0C3015876A62}"/>
                </a:ext>
              </a:extLst>
            </p:cNvPr>
            <p:cNvGrpSpPr/>
            <p:nvPr/>
          </p:nvGrpSpPr>
          <p:grpSpPr>
            <a:xfrm rot="421745">
              <a:off x="103728" y="110516"/>
              <a:ext cx="33901" cy="7642"/>
              <a:chOff x="0" y="0"/>
              <a:chExt cx="386175" cy="87058"/>
            </a:xfrm>
          </p:grpSpPr>
          <p:sp>
            <p:nvSpPr>
              <p:cNvPr id="1697" name="Freeform 1697">
                <a:extLst>
                  <a:ext uri="{FF2B5EF4-FFF2-40B4-BE49-F238E27FC236}">
                    <a16:creationId xmlns:a16="http://schemas.microsoft.com/office/drawing/2014/main" id="{B7D20D9D-ED0B-92E8-8F7D-CF46AA8FF00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87058">
                    <a:moveTo>
                      <a:pt x="193088" y="0"/>
                    </a:moveTo>
                    <a:cubicBezTo>
                      <a:pt x="86448" y="0"/>
                      <a:pt x="0" y="19489"/>
                      <a:pt x="0" y="43529"/>
                    </a:cubicBezTo>
                    <a:cubicBezTo>
                      <a:pt x="0" y="67570"/>
                      <a:pt x="86448" y="87058"/>
                      <a:pt x="193088" y="87058"/>
                    </a:cubicBezTo>
                    <a:cubicBezTo>
                      <a:pt x="299727" y="87058"/>
                      <a:pt x="386175" y="67570"/>
                      <a:pt x="386175" y="43529"/>
                    </a:cubicBezTo>
                    <a:cubicBezTo>
                      <a:pt x="386175" y="1948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8" name="TextBox 1698">
                <a:extLst>
                  <a:ext uri="{FF2B5EF4-FFF2-40B4-BE49-F238E27FC236}">
                    <a16:creationId xmlns:a16="http://schemas.microsoft.com/office/drawing/2014/main" id="{12CC11CD-D5DC-A01B-90D2-EA0F02064DB7}"/>
                  </a:ext>
                </a:extLst>
              </p:cNvPr>
              <p:cNvSpPr txBox="1"/>
              <p:nvPr/>
            </p:nvSpPr>
            <p:spPr>
              <a:xfrm>
                <a:off x="36204" y="-29938"/>
                <a:ext cx="313768" cy="1088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9" name="Group 1699">
              <a:extLst>
                <a:ext uri="{FF2B5EF4-FFF2-40B4-BE49-F238E27FC236}">
                  <a16:creationId xmlns:a16="http://schemas.microsoft.com/office/drawing/2014/main" id="{55D32919-D7A9-7F2E-E4B1-0BA66AB52C98}"/>
                </a:ext>
              </a:extLst>
            </p:cNvPr>
            <p:cNvGrpSpPr/>
            <p:nvPr/>
          </p:nvGrpSpPr>
          <p:grpSpPr>
            <a:xfrm rot="3077611">
              <a:off x="99892" y="118707"/>
              <a:ext cx="33901" cy="10823"/>
              <a:chOff x="0" y="0"/>
              <a:chExt cx="386175" cy="123288"/>
            </a:xfrm>
          </p:grpSpPr>
          <p:sp>
            <p:nvSpPr>
              <p:cNvPr id="1700" name="Freeform 1700">
                <a:extLst>
                  <a:ext uri="{FF2B5EF4-FFF2-40B4-BE49-F238E27FC236}">
                    <a16:creationId xmlns:a16="http://schemas.microsoft.com/office/drawing/2014/main" id="{C539BBD2-3D26-96D8-2AB3-01EC5CE09B5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1" name="TextBox 1701">
                <a:extLst>
                  <a:ext uri="{FF2B5EF4-FFF2-40B4-BE49-F238E27FC236}">
                    <a16:creationId xmlns:a16="http://schemas.microsoft.com/office/drawing/2014/main" id="{B2404ACC-0C6F-CF6C-ABAB-D195C7F80301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2" name="Group 1702">
              <a:extLst>
                <a:ext uri="{FF2B5EF4-FFF2-40B4-BE49-F238E27FC236}">
                  <a16:creationId xmlns:a16="http://schemas.microsoft.com/office/drawing/2014/main" id="{1096D6BE-A240-AD99-0BB0-689BF7EB8504}"/>
                </a:ext>
              </a:extLst>
            </p:cNvPr>
            <p:cNvGrpSpPr/>
            <p:nvPr/>
          </p:nvGrpSpPr>
          <p:grpSpPr>
            <a:xfrm rot="3077611">
              <a:off x="118143" y="136084"/>
              <a:ext cx="33901" cy="10823"/>
              <a:chOff x="0" y="0"/>
              <a:chExt cx="386175" cy="123288"/>
            </a:xfrm>
          </p:grpSpPr>
          <p:sp>
            <p:nvSpPr>
              <p:cNvPr id="1703" name="Freeform 1703">
                <a:extLst>
                  <a:ext uri="{FF2B5EF4-FFF2-40B4-BE49-F238E27FC236}">
                    <a16:creationId xmlns:a16="http://schemas.microsoft.com/office/drawing/2014/main" id="{E9A2F3CB-2910-4D76-3EBC-310852C73ABD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4" name="TextBox 1704">
                <a:extLst>
                  <a:ext uri="{FF2B5EF4-FFF2-40B4-BE49-F238E27FC236}">
                    <a16:creationId xmlns:a16="http://schemas.microsoft.com/office/drawing/2014/main" id="{331C68FD-3293-8662-D0BF-FFB01EF0DAF0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5" name="Group 1705">
              <a:extLst>
                <a:ext uri="{FF2B5EF4-FFF2-40B4-BE49-F238E27FC236}">
                  <a16:creationId xmlns:a16="http://schemas.microsoft.com/office/drawing/2014/main" id="{47CD8B89-AF6D-CC9D-40FB-A514E9D0B00B}"/>
                </a:ext>
              </a:extLst>
            </p:cNvPr>
            <p:cNvGrpSpPr/>
            <p:nvPr/>
          </p:nvGrpSpPr>
          <p:grpSpPr>
            <a:xfrm rot="3077611">
              <a:off x="142599" y="160540"/>
              <a:ext cx="33901" cy="10823"/>
              <a:chOff x="0" y="0"/>
              <a:chExt cx="386175" cy="123288"/>
            </a:xfrm>
          </p:grpSpPr>
          <p:sp>
            <p:nvSpPr>
              <p:cNvPr id="1706" name="Freeform 1706">
                <a:extLst>
                  <a:ext uri="{FF2B5EF4-FFF2-40B4-BE49-F238E27FC236}">
                    <a16:creationId xmlns:a16="http://schemas.microsoft.com/office/drawing/2014/main" id="{6E8AC14F-0A92-EBED-AC8F-7CB5409AA0C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7" name="TextBox 1707">
                <a:extLst>
                  <a:ext uri="{FF2B5EF4-FFF2-40B4-BE49-F238E27FC236}">
                    <a16:creationId xmlns:a16="http://schemas.microsoft.com/office/drawing/2014/main" id="{90DEB91C-A746-1FF1-C2CB-B445F58458A6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8" name="Group 1708">
              <a:extLst>
                <a:ext uri="{FF2B5EF4-FFF2-40B4-BE49-F238E27FC236}">
                  <a16:creationId xmlns:a16="http://schemas.microsoft.com/office/drawing/2014/main" id="{B979ECD8-1A4D-5D1E-9441-2F99BE3F6F98}"/>
                </a:ext>
              </a:extLst>
            </p:cNvPr>
            <p:cNvGrpSpPr/>
            <p:nvPr/>
          </p:nvGrpSpPr>
          <p:grpSpPr>
            <a:xfrm rot="-2172567">
              <a:off x="266753" y="192934"/>
              <a:ext cx="33901" cy="19865"/>
              <a:chOff x="0" y="0"/>
              <a:chExt cx="386175" cy="226288"/>
            </a:xfrm>
          </p:grpSpPr>
          <p:sp>
            <p:nvSpPr>
              <p:cNvPr id="1709" name="Freeform 1709">
                <a:extLst>
                  <a:ext uri="{FF2B5EF4-FFF2-40B4-BE49-F238E27FC236}">
                    <a16:creationId xmlns:a16="http://schemas.microsoft.com/office/drawing/2014/main" id="{0D017C92-EE08-FCE2-AB94-ADA3731E1A3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0" name="TextBox 1710">
                <a:extLst>
                  <a:ext uri="{FF2B5EF4-FFF2-40B4-BE49-F238E27FC236}">
                    <a16:creationId xmlns:a16="http://schemas.microsoft.com/office/drawing/2014/main" id="{8642D077-CFDF-4F0C-61B4-55E761F3E549}"/>
                  </a:ext>
                </a:extLst>
              </p:cNvPr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1" name="Group 1711">
              <a:extLst>
                <a:ext uri="{FF2B5EF4-FFF2-40B4-BE49-F238E27FC236}">
                  <a16:creationId xmlns:a16="http://schemas.microsoft.com/office/drawing/2014/main" id="{AFDC26B4-2B8D-4817-0264-E22166D11B86}"/>
                </a:ext>
              </a:extLst>
            </p:cNvPr>
            <p:cNvGrpSpPr/>
            <p:nvPr/>
          </p:nvGrpSpPr>
          <p:grpSpPr>
            <a:xfrm rot="643594">
              <a:off x="63046" y="93357"/>
              <a:ext cx="77948" cy="7642"/>
              <a:chOff x="0" y="0"/>
              <a:chExt cx="229670" cy="22518"/>
            </a:xfrm>
          </p:grpSpPr>
          <p:sp>
            <p:nvSpPr>
              <p:cNvPr id="1712" name="Freeform 1712">
                <a:extLst>
                  <a:ext uri="{FF2B5EF4-FFF2-40B4-BE49-F238E27FC236}">
                    <a16:creationId xmlns:a16="http://schemas.microsoft.com/office/drawing/2014/main" id="{F46DCA02-27BF-EB88-AF99-824DA82AB778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3" name="TextBox 1713">
                <a:extLst>
                  <a:ext uri="{FF2B5EF4-FFF2-40B4-BE49-F238E27FC236}">
                    <a16:creationId xmlns:a16="http://schemas.microsoft.com/office/drawing/2014/main" id="{989C0841-A880-F585-DD59-6317E4DB31CE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4" name="Group 1714">
              <a:extLst>
                <a:ext uri="{FF2B5EF4-FFF2-40B4-BE49-F238E27FC236}">
                  <a16:creationId xmlns:a16="http://schemas.microsoft.com/office/drawing/2014/main" id="{90E6B488-33E0-D423-B413-DD91FA16C787}"/>
                </a:ext>
              </a:extLst>
            </p:cNvPr>
            <p:cNvGrpSpPr/>
            <p:nvPr/>
          </p:nvGrpSpPr>
          <p:grpSpPr>
            <a:xfrm rot="430258">
              <a:off x="932" y="74635"/>
              <a:ext cx="112935" cy="22007"/>
              <a:chOff x="0" y="0"/>
              <a:chExt cx="193172" cy="37643"/>
            </a:xfrm>
          </p:grpSpPr>
          <p:sp>
            <p:nvSpPr>
              <p:cNvPr id="1715" name="Freeform 1715">
                <a:extLst>
                  <a:ext uri="{FF2B5EF4-FFF2-40B4-BE49-F238E27FC236}">
                    <a16:creationId xmlns:a16="http://schemas.microsoft.com/office/drawing/2014/main" id="{36C4C4CB-B47E-C2A9-314F-6A53FBAF1B92}"/>
                  </a:ext>
                </a:extLst>
              </p:cNvPr>
              <p:cNvSpPr/>
              <p:nvPr/>
            </p:nvSpPr>
            <p:spPr>
              <a:xfrm>
                <a:off x="0" y="0"/>
                <a:ext cx="193172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93172" h="37643">
                    <a:moveTo>
                      <a:pt x="96586" y="0"/>
                    </a:moveTo>
                    <a:cubicBezTo>
                      <a:pt x="43243" y="0"/>
                      <a:pt x="0" y="8427"/>
                      <a:pt x="0" y="18821"/>
                    </a:cubicBezTo>
                    <a:cubicBezTo>
                      <a:pt x="0" y="29216"/>
                      <a:pt x="43243" y="37643"/>
                      <a:pt x="96586" y="37643"/>
                    </a:cubicBezTo>
                    <a:cubicBezTo>
                      <a:pt x="149929" y="37643"/>
                      <a:pt x="193172" y="29216"/>
                      <a:pt x="193172" y="18821"/>
                    </a:cubicBezTo>
                    <a:cubicBezTo>
                      <a:pt x="193172" y="8427"/>
                      <a:pt x="149929" y="0"/>
                      <a:pt x="96586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6" name="TextBox 1716">
                <a:extLst>
                  <a:ext uri="{FF2B5EF4-FFF2-40B4-BE49-F238E27FC236}">
                    <a16:creationId xmlns:a16="http://schemas.microsoft.com/office/drawing/2014/main" id="{99CA2639-B863-7E3F-2342-ED04AA5A0148}"/>
                  </a:ext>
                </a:extLst>
              </p:cNvPr>
              <p:cNvSpPr txBox="1"/>
              <p:nvPr/>
            </p:nvSpPr>
            <p:spPr>
              <a:xfrm>
                <a:off x="18110" y="-34571"/>
                <a:ext cx="156952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7" name="Group 1717">
              <a:extLst>
                <a:ext uri="{FF2B5EF4-FFF2-40B4-BE49-F238E27FC236}">
                  <a16:creationId xmlns:a16="http://schemas.microsoft.com/office/drawing/2014/main" id="{DD65B02D-8A1B-B259-CA53-0316479110D9}"/>
                </a:ext>
              </a:extLst>
            </p:cNvPr>
            <p:cNvGrpSpPr/>
            <p:nvPr/>
          </p:nvGrpSpPr>
          <p:grpSpPr>
            <a:xfrm rot="430258">
              <a:off x="20221" y="83161"/>
              <a:ext cx="103971" cy="22007"/>
              <a:chOff x="0" y="0"/>
              <a:chExt cx="177839" cy="37643"/>
            </a:xfrm>
          </p:grpSpPr>
          <p:sp>
            <p:nvSpPr>
              <p:cNvPr id="1718" name="Freeform 1718">
                <a:extLst>
                  <a:ext uri="{FF2B5EF4-FFF2-40B4-BE49-F238E27FC236}">
                    <a16:creationId xmlns:a16="http://schemas.microsoft.com/office/drawing/2014/main" id="{BC558B6B-6309-FEF0-6E1C-A28C62F5846A}"/>
                  </a:ext>
                </a:extLst>
              </p:cNvPr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9" name="TextBox 1719">
                <a:extLst>
                  <a:ext uri="{FF2B5EF4-FFF2-40B4-BE49-F238E27FC236}">
                    <a16:creationId xmlns:a16="http://schemas.microsoft.com/office/drawing/2014/main" id="{6C69CA04-1391-6CED-3C81-53CFE1033D31}"/>
                  </a:ext>
                </a:extLst>
              </p:cNvPr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0" name="Group 1720">
              <a:extLst>
                <a:ext uri="{FF2B5EF4-FFF2-40B4-BE49-F238E27FC236}">
                  <a16:creationId xmlns:a16="http://schemas.microsoft.com/office/drawing/2014/main" id="{626C1239-0101-A756-D6FD-FF0853FA0FB1}"/>
                </a:ext>
              </a:extLst>
            </p:cNvPr>
            <p:cNvGrpSpPr/>
            <p:nvPr/>
          </p:nvGrpSpPr>
          <p:grpSpPr>
            <a:xfrm rot="430258">
              <a:off x="63415" y="96646"/>
              <a:ext cx="65760" cy="13919"/>
              <a:chOff x="0" y="0"/>
              <a:chExt cx="177839" cy="37643"/>
            </a:xfrm>
          </p:grpSpPr>
          <p:sp>
            <p:nvSpPr>
              <p:cNvPr id="1721" name="Freeform 1721">
                <a:extLst>
                  <a:ext uri="{FF2B5EF4-FFF2-40B4-BE49-F238E27FC236}">
                    <a16:creationId xmlns:a16="http://schemas.microsoft.com/office/drawing/2014/main" id="{1BA84392-DA2B-13FB-47C5-089CD7C02ED2}"/>
                  </a:ext>
                </a:extLst>
              </p:cNvPr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2" name="TextBox 1722">
                <a:extLst>
                  <a:ext uri="{FF2B5EF4-FFF2-40B4-BE49-F238E27FC236}">
                    <a16:creationId xmlns:a16="http://schemas.microsoft.com/office/drawing/2014/main" id="{33BB06E7-D4EF-7246-5C7F-C30AF30E4889}"/>
                  </a:ext>
                </a:extLst>
              </p:cNvPr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3" name="Group 1723">
              <a:extLst>
                <a:ext uri="{FF2B5EF4-FFF2-40B4-BE49-F238E27FC236}">
                  <a16:creationId xmlns:a16="http://schemas.microsoft.com/office/drawing/2014/main" id="{D6B60AFA-CEF5-97FE-F649-C71E3E1ED3D4}"/>
                </a:ext>
              </a:extLst>
            </p:cNvPr>
            <p:cNvGrpSpPr/>
            <p:nvPr/>
          </p:nvGrpSpPr>
          <p:grpSpPr>
            <a:xfrm rot="-104681">
              <a:off x="66259" y="73509"/>
              <a:ext cx="40083" cy="12743"/>
              <a:chOff x="0" y="0"/>
              <a:chExt cx="118406" cy="37643"/>
            </a:xfrm>
          </p:grpSpPr>
          <p:sp>
            <p:nvSpPr>
              <p:cNvPr id="1724" name="Freeform 1724">
                <a:extLst>
                  <a:ext uri="{FF2B5EF4-FFF2-40B4-BE49-F238E27FC236}">
                    <a16:creationId xmlns:a16="http://schemas.microsoft.com/office/drawing/2014/main" id="{EF43E802-88BD-F27B-E9EB-25C2907D6D1C}"/>
                  </a:ext>
                </a:extLst>
              </p:cNvPr>
              <p:cNvSpPr/>
              <p:nvPr/>
            </p:nvSpPr>
            <p:spPr>
              <a:xfrm>
                <a:off x="0" y="0"/>
                <a:ext cx="118406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37643">
                    <a:moveTo>
                      <a:pt x="59203" y="0"/>
                    </a:moveTo>
                    <a:cubicBezTo>
                      <a:pt x="26506" y="0"/>
                      <a:pt x="0" y="8427"/>
                      <a:pt x="0" y="18821"/>
                    </a:cubicBezTo>
                    <a:cubicBezTo>
                      <a:pt x="0" y="29216"/>
                      <a:pt x="26506" y="37643"/>
                      <a:pt x="59203" y="37643"/>
                    </a:cubicBezTo>
                    <a:cubicBezTo>
                      <a:pt x="91900" y="37643"/>
                      <a:pt x="118406" y="29216"/>
                      <a:pt x="118406" y="18821"/>
                    </a:cubicBezTo>
                    <a:cubicBezTo>
                      <a:pt x="118406" y="8427"/>
                      <a:pt x="91900" y="0"/>
                      <a:pt x="59203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5" name="TextBox 1725">
                <a:extLst>
                  <a:ext uri="{FF2B5EF4-FFF2-40B4-BE49-F238E27FC236}">
                    <a16:creationId xmlns:a16="http://schemas.microsoft.com/office/drawing/2014/main" id="{3A0D5912-5A7A-D81A-46DC-B5418C145499}"/>
                  </a:ext>
                </a:extLst>
              </p:cNvPr>
              <p:cNvSpPr txBox="1"/>
              <p:nvPr/>
            </p:nvSpPr>
            <p:spPr>
              <a:xfrm>
                <a:off x="11101" y="-34571"/>
                <a:ext cx="96205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6" name="Group 1726">
              <a:extLst>
                <a:ext uri="{FF2B5EF4-FFF2-40B4-BE49-F238E27FC236}">
                  <a16:creationId xmlns:a16="http://schemas.microsoft.com/office/drawing/2014/main" id="{990437AA-AC25-2425-D14D-84B5670BC4FF}"/>
                </a:ext>
              </a:extLst>
            </p:cNvPr>
            <p:cNvGrpSpPr/>
            <p:nvPr/>
          </p:nvGrpSpPr>
          <p:grpSpPr>
            <a:xfrm>
              <a:off x="78454" y="81515"/>
              <a:ext cx="47649" cy="7642"/>
              <a:chOff x="0" y="0"/>
              <a:chExt cx="140396" cy="22518"/>
            </a:xfrm>
          </p:grpSpPr>
          <p:sp>
            <p:nvSpPr>
              <p:cNvPr id="1727" name="Freeform 1727">
                <a:extLst>
                  <a:ext uri="{FF2B5EF4-FFF2-40B4-BE49-F238E27FC236}">
                    <a16:creationId xmlns:a16="http://schemas.microsoft.com/office/drawing/2014/main" id="{DE277992-72A1-7C8E-9A42-A03C31E53DBF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2518">
                    <a:moveTo>
                      <a:pt x="70198" y="0"/>
                    </a:moveTo>
                    <a:cubicBezTo>
                      <a:pt x="31429" y="0"/>
                      <a:pt x="0" y="5041"/>
                      <a:pt x="0" y="11259"/>
                    </a:cubicBezTo>
                    <a:cubicBezTo>
                      <a:pt x="0" y="17477"/>
                      <a:pt x="31429" y="22518"/>
                      <a:pt x="70198" y="22518"/>
                    </a:cubicBezTo>
                    <a:cubicBezTo>
                      <a:pt x="108967" y="22518"/>
                      <a:pt x="140396" y="17477"/>
                      <a:pt x="140396" y="11259"/>
                    </a:cubicBezTo>
                    <a:cubicBezTo>
                      <a:pt x="140396" y="5041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8" name="TextBox 1728">
                <a:extLst>
                  <a:ext uri="{FF2B5EF4-FFF2-40B4-BE49-F238E27FC236}">
                    <a16:creationId xmlns:a16="http://schemas.microsoft.com/office/drawing/2014/main" id="{DA90D3DF-DF9C-77FB-5F23-C72EADD8A3D0}"/>
                  </a:ext>
                </a:extLst>
              </p:cNvPr>
              <p:cNvSpPr txBox="1"/>
              <p:nvPr/>
            </p:nvSpPr>
            <p:spPr>
              <a:xfrm>
                <a:off x="13162" y="-35989"/>
                <a:ext cx="114072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9" name="Group 1729">
              <a:extLst>
                <a:ext uri="{FF2B5EF4-FFF2-40B4-BE49-F238E27FC236}">
                  <a16:creationId xmlns:a16="http://schemas.microsoft.com/office/drawing/2014/main" id="{4378DEBB-6902-8D0B-2185-273F3BDC1417}"/>
                </a:ext>
              </a:extLst>
            </p:cNvPr>
            <p:cNvGrpSpPr/>
            <p:nvPr/>
          </p:nvGrpSpPr>
          <p:grpSpPr>
            <a:xfrm rot="643594">
              <a:off x="27188" y="92523"/>
              <a:ext cx="77948" cy="7642"/>
              <a:chOff x="0" y="0"/>
              <a:chExt cx="229670" cy="22518"/>
            </a:xfrm>
          </p:grpSpPr>
          <p:sp>
            <p:nvSpPr>
              <p:cNvPr id="1730" name="Freeform 1730">
                <a:extLst>
                  <a:ext uri="{FF2B5EF4-FFF2-40B4-BE49-F238E27FC236}">
                    <a16:creationId xmlns:a16="http://schemas.microsoft.com/office/drawing/2014/main" id="{2328F129-6DA8-97A6-0CF9-F7761CE81FF0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1" name="TextBox 1731">
                <a:extLst>
                  <a:ext uri="{FF2B5EF4-FFF2-40B4-BE49-F238E27FC236}">
                    <a16:creationId xmlns:a16="http://schemas.microsoft.com/office/drawing/2014/main" id="{D8A8E4C4-74BA-3704-FB8E-E5C60A32A21C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2" name="Group 1732">
              <a:extLst>
                <a:ext uri="{FF2B5EF4-FFF2-40B4-BE49-F238E27FC236}">
                  <a16:creationId xmlns:a16="http://schemas.microsoft.com/office/drawing/2014/main" id="{FC4A3F76-0EEB-FA34-1517-95B8432F88E9}"/>
                </a:ext>
              </a:extLst>
            </p:cNvPr>
            <p:cNvGrpSpPr/>
            <p:nvPr/>
          </p:nvGrpSpPr>
          <p:grpSpPr>
            <a:xfrm>
              <a:off x="191473" y="69510"/>
              <a:ext cx="109487" cy="7694"/>
              <a:chOff x="0" y="0"/>
              <a:chExt cx="140396" cy="9866"/>
            </a:xfrm>
          </p:grpSpPr>
          <p:sp>
            <p:nvSpPr>
              <p:cNvPr id="1733" name="Freeform 1733">
                <a:extLst>
                  <a:ext uri="{FF2B5EF4-FFF2-40B4-BE49-F238E27FC236}">
                    <a16:creationId xmlns:a16="http://schemas.microsoft.com/office/drawing/2014/main" id="{12A2064E-87A5-C7E4-A44B-BE0DA9F44260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9866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9866">
                    <a:moveTo>
                      <a:pt x="70198" y="0"/>
                    </a:moveTo>
                    <a:cubicBezTo>
                      <a:pt x="31429" y="0"/>
                      <a:pt x="0" y="2209"/>
                      <a:pt x="0" y="4933"/>
                    </a:cubicBezTo>
                    <a:cubicBezTo>
                      <a:pt x="0" y="7657"/>
                      <a:pt x="31429" y="9866"/>
                      <a:pt x="70198" y="9866"/>
                    </a:cubicBezTo>
                    <a:cubicBezTo>
                      <a:pt x="108967" y="9866"/>
                      <a:pt x="140396" y="7657"/>
                      <a:pt x="140396" y="4933"/>
                    </a:cubicBezTo>
                    <a:cubicBezTo>
                      <a:pt x="140396" y="2209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4" name="TextBox 1734">
                <a:extLst>
                  <a:ext uri="{FF2B5EF4-FFF2-40B4-BE49-F238E27FC236}">
                    <a16:creationId xmlns:a16="http://schemas.microsoft.com/office/drawing/2014/main" id="{C91D0ACE-A6AF-F0DB-3020-A997E612DD9D}"/>
                  </a:ext>
                </a:extLst>
              </p:cNvPr>
              <p:cNvSpPr txBox="1"/>
              <p:nvPr/>
            </p:nvSpPr>
            <p:spPr>
              <a:xfrm>
                <a:off x="13162" y="-37175"/>
                <a:ext cx="114072" cy="46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5" name="Group 1735">
              <a:extLst>
                <a:ext uri="{FF2B5EF4-FFF2-40B4-BE49-F238E27FC236}">
                  <a16:creationId xmlns:a16="http://schemas.microsoft.com/office/drawing/2014/main" id="{67339B6B-C91D-28D2-043D-EB32620F122C}"/>
                </a:ext>
              </a:extLst>
            </p:cNvPr>
            <p:cNvGrpSpPr/>
            <p:nvPr/>
          </p:nvGrpSpPr>
          <p:grpSpPr>
            <a:xfrm>
              <a:off x="194361" y="75702"/>
              <a:ext cx="98213" cy="7642"/>
              <a:chOff x="0" y="0"/>
              <a:chExt cx="140396" cy="10925"/>
            </a:xfrm>
          </p:grpSpPr>
          <p:sp>
            <p:nvSpPr>
              <p:cNvPr id="1736" name="Freeform 1736">
                <a:extLst>
                  <a:ext uri="{FF2B5EF4-FFF2-40B4-BE49-F238E27FC236}">
                    <a16:creationId xmlns:a16="http://schemas.microsoft.com/office/drawing/2014/main" id="{C57F6BDB-B44F-EB54-6243-A03EAFF0CFD2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10925">
                    <a:moveTo>
                      <a:pt x="70198" y="0"/>
                    </a:moveTo>
                    <a:cubicBezTo>
                      <a:pt x="31429" y="0"/>
                      <a:pt x="0" y="2446"/>
                      <a:pt x="0" y="5462"/>
                    </a:cubicBezTo>
                    <a:cubicBezTo>
                      <a:pt x="0" y="8479"/>
                      <a:pt x="31429" y="10925"/>
                      <a:pt x="70198" y="10925"/>
                    </a:cubicBezTo>
                    <a:cubicBezTo>
                      <a:pt x="108967" y="10925"/>
                      <a:pt x="140396" y="8479"/>
                      <a:pt x="140396" y="5462"/>
                    </a:cubicBezTo>
                    <a:cubicBezTo>
                      <a:pt x="140396" y="2446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7" name="TextBox 1737">
                <a:extLst>
                  <a:ext uri="{FF2B5EF4-FFF2-40B4-BE49-F238E27FC236}">
                    <a16:creationId xmlns:a16="http://schemas.microsoft.com/office/drawing/2014/main" id="{453AAA8F-35F1-8766-F824-C71A9BE2689D}"/>
                  </a:ext>
                </a:extLst>
              </p:cNvPr>
              <p:cNvSpPr txBox="1"/>
              <p:nvPr/>
            </p:nvSpPr>
            <p:spPr>
              <a:xfrm>
                <a:off x="13162" y="-37076"/>
                <a:ext cx="114072" cy="46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8" name="Group 1738">
              <a:extLst>
                <a:ext uri="{FF2B5EF4-FFF2-40B4-BE49-F238E27FC236}">
                  <a16:creationId xmlns:a16="http://schemas.microsoft.com/office/drawing/2014/main" id="{4C68910C-7AE2-60C2-B815-EE172E39EFB2}"/>
                </a:ext>
              </a:extLst>
            </p:cNvPr>
            <p:cNvGrpSpPr/>
            <p:nvPr/>
          </p:nvGrpSpPr>
          <p:grpSpPr>
            <a:xfrm>
              <a:off x="183016" y="69259"/>
              <a:ext cx="39510" cy="29505"/>
              <a:chOff x="0" y="0"/>
              <a:chExt cx="52962" cy="39551"/>
            </a:xfrm>
          </p:grpSpPr>
          <p:sp>
            <p:nvSpPr>
              <p:cNvPr id="1739" name="Freeform 1739">
                <a:extLst>
                  <a:ext uri="{FF2B5EF4-FFF2-40B4-BE49-F238E27FC236}">
                    <a16:creationId xmlns:a16="http://schemas.microsoft.com/office/drawing/2014/main" id="{4897CCDB-B4E0-AB26-B595-AFC6A2D43800}"/>
                  </a:ext>
                </a:extLst>
              </p:cNvPr>
              <p:cNvSpPr/>
              <p:nvPr/>
            </p:nvSpPr>
            <p:spPr>
              <a:xfrm>
                <a:off x="0" y="0"/>
                <a:ext cx="52962" cy="39551"/>
              </a:xfrm>
              <a:custGeom>
                <a:avLst/>
                <a:gdLst/>
                <a:ahLst/>
                <a:cxnLst/>
                <a:rect l="l" t="t" r="r" b="b"/>
                <a:pathLst>
                  <a:path w="52962" h="39551">
                    <a:moveTo>
                      <a:pt x="26481" y="0"/>
                    </a:moveTo>
                    <a:cubicBezTo>
                      <a:pt x="11856" y="0"/>
                      <a:pt x="0" y="8854"/>
                      <a:pt x="0" y="19776"/>
                    </a:cubicBezTo>
                    <a:cubicBezTo>
                      <a:pt x="0" y="30697"/>
                      <a:pt x="11856" y="39551"/>
                      <a:pt x="26481" y="39551"/>
                    </a:cubicBezTo>
                    <a:cubicBezTo>
                      <a:pt x="41106" y="39551"/>
                      <a:pt x="52962" y="30697"/>
                      <a:pt x="52962" y="19776"/>
                    </a:cubicBezTo>
                    <a:cubicBezTo>
                      <a:pt x="52962" y="8854"/>
                      <a:pt x="41106" y="0"/>
                      <a:pt x="2648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0" name="TextBox 1740">
                <a:extLst>
                  <a:ext uri="{FF2B5EF4-FFF2-40B4-BE49-F238E27FC236}">
                    <a16:creationId xmlns:a16="http://schemas.microsoft.com/office/drawing/2014/main" id="{F2C80869-20DC-1ACB-4566-4B52337AD59F}"/>
                  </a:ext>
                </a:extLst>
              </p:cNvPr>
              <p:cNvSpPr txBox="1"/>
              <p:nvPr/>
            </p:nvSpPr>
            <p:spPr>
              <a:xfrm>
                <a:off x="4965" y="-34392"/>
                <a:ext cx="43032" cy="70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1" name="Group 1741">
              <a:extLst>
                <a:ext uri="{FF2B5EF4-FFF2-40B4-BE49-F238E27FC236}">
                  <a16:creationId xmlns:a16="http://schemas.microsoft.com/office/drawing/2014/main" id="{DF033FDF-CD25-2439-0F22-76F4F28FFFC6}"/>
                </a:ext>
              </a:extLst>
            </p:cNvPr>
            <p:cNvGrpSpPr/>
            <p:nvPr/>
          </p:nvGrpSpPr>
          <p:grpSpPr>
            <a:xfrm>
              <a:off x="187719" y="69510"/>
              <a:ext cx="30104" cy="27668"/>
              <a:chOff x="0" y="0"/>
              <a:chExt cx="40957" cy="37643"/>
            </a:xfrm>
          </p:grpSpPr>
          <p:sp>
            <p:nvSpPr>
              <p:cNvPr id="1742" name="Freeform 1742">
                <a:extLst>
                  <a:ext uri="{FF2B5EF4-FFF2-40B4-BE49-F238E27FC236}">
                    <a16:creationId xmlns:a16="http://schemas.microsoft.com/office/drawing/2014/main" id="{9C381891-439B-5472-FD3C-202EF5889165}"/>
                  </a:ext>
                </a:extLst>
              </p:cNvPr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3" name="TextBox 1743">
                <a:extLst>
                  <a:ext uri="{FF2B5EF4-FFF2-40B4-BE49-F238E27FC236}">
                    <a16:creationId xmlns:a16="http://schemas.microsoft.com/office/drawing/2014/main" id="{E212FC6E-175E-764C-C70F-D28B078FB052}"/>
                  </a:ext>
                </a:extLst>
              </p:cNvPr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4" name="Group 1744">
              <a:extLst>
                <a:ext uri="{FF2B5EF4-FFF2-40B4-BE49-F238E27FC236}">
                  <a16:creationId xmlns:a16="http://schemas.microsoft.com/office/drawing/2014/main" id="{236BCF16-6FBD-2E63-2138-A93ED01A64DF}"/>
                </a:ext>
              </a:extLst>
            </p:cNvPr>
            <p:cNvGrpSpPr/>
            <p:nvPr/>
          </p:nvGrpSpPr>
          <p:grpSpPr>
            <a:xfrm>
              <a:off x="187719" y="70845"/>
              <a:ext cx="28651" cy="26333"/>
              <a:chOff x="0" y="0"/>
              <a:chExt cx="40957" cy="37643"/>
            </a:xfrm>
          </p:grpSpPr>
          <p:sp>
            <p:nvSpPr>
              <p:cNvPr id="1745" name="Freeform 1745">
                <a:extLst>
                  <a:ext uri="{FF2B5EF4-FFF2-40B4-BE49-F238E27FC236}">
                    <a16:creationId xmlns:a16="http://schemas.microsoft.com/office/drawing/2014/main" id="{FB827EE5-F781-244E-61BD-84BBEF287073}"/>
                  </a:ext>
                </a:extLst>
              </p:cNvPr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6" name="TextBox 1746">
                <a:extLst>
                  <a:ext uri="{FF2B5EF4-FFF2-40B4-BE49-F238E27FC236}">
                    <a16:creationId xmlns:a16="http://schemas.microsoft.com/office/drawing/2014/main" id="{6FD668C7-6B38-2382-E4D1-03FB19463611}"/>
                  </a:ext>
                </a:extLst>
              </p:cNvPr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7" name="Group 1747">
              <a:extLst>
                <a:ext uri="{FF2B5EF4-FFF2-40B4-BE49-F238E27FC236}">
                  <a16:creationId xmlns:a16="http://schemas.microsoft.com/office/drawing/2014/main" id="{AA9A5C3F-71C3-331A-FBB4-389E2C1CA635}"/>
                </a:ext>
              </a:extLst>
            </p:cNvPr>
            <p:cNvGrpSpPr/>
            <p:nvPr/>
          </p:nvGrpSpPr>
          <p:grpSpPr>
            <a:xfrm rot="430258">
              <a:off x="195176" y="77052"/>
              <a:ext cx="13737" cy="13919"/>
              <a:chOff x="0" y="0"/>
              <a:chExt cx="37149" cy="37643"/>
            </a:xfrm>
          </p:grpSpPr>
          <p:sp>
            <p:nvSpPr>
              <p:cNvPr id="1748" name="Freeform 1748">
                <a:extLst>
                  <a:ext uri="{FF2B5EF4-FFF2-40B4-BE49-F238E27FC236}">
                    <a16:creationId xmlns:a16="http://schemas.microsoft.com/office/drawing/2014/main" id="{AFDF42C7-6E1D-B38F-AB8A-FC3840C5C8D8}"/>
                  </a:ext>
                </a:extLst>
              </p:cNvPr>
              <p:cNvSpPr/>
              <p:nvPr/>
            </p:nvSpPr>
            <p:spPr>
              <a:xfrm>
                <a:off x="0" y="0"/>
                <a:ext cx="3714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37149" h="37643">
                    <a:moveTo>
                      <a:pt x="18574" y="0"/>
                    </a:moveTo>
                    <a:cubicBezTo>
                      <a:pt x="8316" y="0"/>
                      <a:pt x="0" y="8427"/>
                      <a:pt x="0" y="18821"/>
                    </a:cubicBezTo>
                    <a:cubicBezTo>
                      <a:pt x="0" y="29216"/>
                      <a:pt x="8316" y="37643"/>
                      <a:pt x="18574" y="37643"/>
                    </a:cubicBezTo>
                    <a:cubicBezTo>
                      <a:pt x="28833" y="37643"/>
                      <a:pt x="37149" y="29216"/>
                      <a:pt x="37149" y="18821"/>
                    </a:cubicBezTo>
                    <a:cubicBezTo>
                      <a:pt x="37149" y="8427"/>
                      <a:pt x="28833" y="0"/>
                      <a:pt x="18574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" name="TextBox 1749">
                <a:extLst>
                  <a:ext uri="{FF2B5EF4-FFF2-40B4-BE49-F238E27FC236}">
                    <a16:creationId xmlns:a16="http://schemas.microsoft.com/office/drawing/2014/main" id="{2B48911B-7063-46CD-5B0E-ABB11738F153}"/>
                  </a:ext>
                </a:extLst>
              </p:cNvPr>
              <p:cNvSpPr txBox="1"/>
              <p:nvPr/>
            </p:nvSpPr>
            <p:spPr>
              <a:xfrm>
                <a:off x="3483" y="-34571"/>
                <a:ext cx="30183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0" name="Group 1750">
              <a:extLst>
                <a:ext uri="{FF2B5EF4-FFF2-40B4-BE49-F238E27FC236}">
                  <a16:creationId xmlns:a16="http://schemas.microsoft.com/office/drawing/2014/main" id="{EBEAC922-D120-5F9C-A397-15D27881A7B8}"/>
                </a:ext>
              </a:extLst>
            </p:cNvPr>
            <p:cNvGrpSpPr/>
            <p:nvPr/>
          </p:nvGrpSpPr>
          <p:grpSpPr>
            <a:xfrm rot="-3184323">
              <a:off x="538761" y="477218"/>
              <a:ext cx="72706" cy="19239"/>
              <a:chOff x="0" y="0"/>
              <a:chExt cx="162373" cy="42966"/>
            </a:xfrm>
          </p:grpSpPr>
          <p:sp>
            <p:nvSpPr>
              <p:cNvPr id="1751" name="Freeform 1751">
                <a:extLst>
                  <a:ext uri="{FF2B5EF4-FFF2-40B4-BE49-F238E27FC236}">
                    <a16:creationId xmlns:a16="http://schemas.microsoft.com/office/drawing/2014/main" id="{B007B88D-A228-D24B-F593-A206CC101734}"/>
                  </a:ext>
                </a:extLst>
              </p:cNvPr>
              <p:cNvSpPr/>
              <p:nvPr/>
            </p:nvSpPr>
            <p:spPr>
              <a:xfrm>
                <a:off x="0" y="0"/>
                <a:ext cx="162373" cy="42966"/>
              </a:xfrm>
              <a:custGeom>
                <a:avLst/>
                <a:gdLst/>
                <a:ahLst/>
                <a:cxnLst/>
                <a:rect l="l" t="t" r="r" b="b"/>
                <a:pathLst>
                  <a:path w="162373" h="42966">
                    <a:moveTo>
                      <a:pt x="81186" y="0"/>
                    </a:moveTo>
                    <a:cubicBezTo>
                      <a:pt x="36348" y="0"/>
                      <a:pt x="0" y="9618"/>
                      <a:pt x="0" y="21483"/>
                    </a:cubicBezTo>
                    <a:cubicBezTo>
                      <a:pt x="0" y="33348"/>
                      <a:pt x="36348" y="42966"/>
                      <a:pt x="81186" y="42966"/>
                    </a:cubicBezTo>
                    <a:cubicBezTo>
                      <a:pt x="126024" y="42966"/>
                      <a:pt x="162373" y="33348"/>
                      <a:pt x="162373" y="21483"/>
                    </a:cubicBezTo>
                    <a:cubicBezTo>
                      <a:pt x="162373" y="9618"/>
                      <a:pt x="126024" y="0"/>
                      <a:pt x="81186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" name="TextBox 1752">
                <a:extLst>
                  <a:ext uri="{FF2B5EF4-FFF2-40B4-BE49-F238E27FC236}">
                    <a16:creationId xmlns:a16="http://schemas.microsoft.com/office/drawing/2014/main" id="{60277FDC-DC01-1648-3FD2-D659FCD2496D}"/>
                  </a:ext>
                </a:extLst>
              </p:cNvPr>
              <p:cNvSpPr txBox="1"/>
              <p:nvPr/>
            </p:nvSpPr>
            <p:spPr>
              <a:xfrm>
                <a:off x="15222" y="-34072"/>
                <a:ext cx="131928" cy="7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3" name="Group 1753">
              <a:extLst>
                <a:ext uri="{FF2B5EF4-FFF2-40B4-BE49-F238E27FC236}">
                  <a16:creationId xmlns:a16="http://schemas.microsoft.com/office/drawing/2014/main" id="{D519B1DC-F934-254F-F1DB-67FB6B04814D}"/>
                </a:ext>
              </a:extLst>
            </p:cNvPr>
            <p:cNvGrpSpPr/>
            <p:nvPr/>
          </p:nvGrpSpPr>
          <p:grpSpPr>
            <a:xfrm rot="-3574489">
              <a:off x="553170" y="492144"/>
              <a:ext cx="43924" cy="12941"/>
              <a:chOff x="0" y="0"/>
              <a:chExt cx="98094" cy="28900"/>
            </a:xfrm>
          </p:grpSpPr>
          <p:sp>
            <p:nvSpPr>
              <p:cNvPr id="1754" name="Freeform 1754">
                <a:extLst>
                  <a:ext uri="{FF2B5EF4-FFF2-40B4-BE49-F238E27FC236}">
                    <a16:creationId xmlns:a16="http://schemas.microsoft.com/office/drawing/2014/main" id="{827AB2C3-91B4-9C01-FE4B-84524BC5080B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" name="TextBox 1755">
                <a:extLst>
                  <a:ext uri="{FF2B5EF4-FFF2-40B4-BE49-F238E27FC236}">
                    <a16:creationId xmlns:a16="http://schemas.microsoft.com/office/drawing/2014/main" id="{1C6D7C90-B4D3-565F-1DE8-909A1D58E583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6" name="Group 1756">
              <a:extLst>
                <a:ext uri="{FF2B5EF4-FFF2-40B4-BE49-F238E27FC236}">
                  <a16:creationId xmlns:a16="http://schemas.microsoft.com/office/drawing/2014/main" id="{A8BF86A4-7339-E944-590B-5EECCFB55BCE}"/>
                </a:ext>
              </a:extLst>
            </p:cNvPr>
            <p:cNvGrpSpPr/>
            <p:nvPr/>
          </p:nvGrpSpPr>
          <p:grpSpPr>
            <a:xfrm rot="-4373836">
              <a:off x="533732" y="489601"/>
              <a:ext cx="43924" cy="7642"/>
              <a:chOff x="0" y="0"/>
              <a:chExt cx="98094" cy="17068"/>
            </a:xfrm>
          </p:grpSpPr>
          <p:sp>
            <p:nvSpPr>
              <p:cNvPr id="1757" name="Freeform 1757">
                <a:extLst>
                  <a:ext uri="{FF2B5EF4-FFF2-40B4-BE49-F238E27FC236}">
                    <a16:creationId xmlns:a16="http://schemas.microsoft.com/office/drawing/2014/main" id="{60299C2E-C448-9F0C-9C84-DE90419C3978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" name="TextBox 1758">
                <a:extLst>
                  <a:ext uri="{FF2B5EF4-FFF2-40B4-BE49-F238E27FC236}">
                    <a16:creationId xmlns:a16="http://schemas.microsoft.com/office/drawing/2014/main" id="{66110F6C-0202-DD2D-A670-4F5D45F696CB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9" name="Group 1759">
              <a:extLst>
                <a:ext uri="{FF2B5EF4-FFF2-40B4-BE49-F238E27FC236}">
                  <a16:creationId xmlns:a16="http://schemas.microsoft.com/office/drawing/2014/main" id="{1CB4DF79-92A6-672A-DDF3-63D5772BA74A}"/>
                </a:ext>
              </a:extLst>
            </p:cNvPr>
            <p:cNvGrpSpPr/>
            <p:nvPr/>
          </p:nvGrpSpPr>
          <p:grpSpPr>
            <a:xfrm rot="-2534921">
              <a:off x="490385" y="501769"/>
              <a:ext cx="43924" cy="12941"/>
              <a:chOff x="0" y="0"/>
              <a:chExt cx="98094" cy="28900"/>
            </a:xfrm>
          </p:grpSpPr>
          <p:sp>
            <p:nvSpPr>
              <p:cNvPr id="1760" name="Freeform 1760">
                <a:extLst>
                  <a:ext uri="{FF2B5EF4-FFF2-40B4-BE49-F238E27FC236}">
                    <a16:creationId xmlns:a16="http://schemas.microsoft.com/office/drawing/2014/main" id="{309D25F2-92DA-F682-BE51-F276CD897B2B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" name="TextBox 1761">
                <a:extLst>
                  <a:ext uri="{FF2B5EF4-FFF2-40B4-BE49-F238E27FC236}">
                    <a16:creationId xmlns:a16="http://schemas.microsoft.com/office/drawing/2014/main" id="{BA61AC02-5EED-3F72-909E-30E845241935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2" name="Group 1762">
              <a:extLst>
                <a:ext uri="{FF2B5EF4-FFF2-40B4-BE49-F238E27FC236}">
                  <a16:creationId xmlns:a16="http://schemas.microsoft.com/office/drawing/2014/main" id="{E2C4DC11-8CDC-C0BF-219F-7785128E9D98}"/>
                </a:ext>
              </a:extLst>
            </p:cNvPr>
            <p:cNvGrpSpPr/>
            <p:nvPr/>
          </p:nvGrpSpPr>
          <p:grpSpPr>
            <a:xfrm rot="-2534921">
              <a:off x="495792" y="501769"/>
              <a:ext cx="43924" cy="12941"/>
              <a:chOff x="0" y="0"/>
              <a:chExt cx="98094" cy="28900"/>
            </a:xfrm>
          </p:grpSpPr>
          <p:sp>
            <p:nvSpPr>
              <p:cNvPr id="1763" name="Freeform 1763">
                <a:extLst>
                  <a:ext uri="{FF2B5EF4-FFF2-40B4-BE49-F238E27FC236}">
                    <a16:creationId xmlns:a16="http://schemas.microsoft.com/office/drawing/2014/main" id="{AA535C78-9F89-7DD6-FE8D-8A1334CD8DB6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" name="TextBox 1764">
                <a:extLst>
                  <a:ext uri="{FF2B5EF4-FFF2-40B4-BE49-F238E27FC236}">
                    <a16:creationId xmlns:a16="http://schemas.microsoft.com/office/drawing/2014/main" id="{167586BF-F3E5-94AA-7DB1-E50EC04545D4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5" name="Group 1765">
              <a:extLst>
                <a:ext uri="{FF2B5EF4-FFF2-40B4-BE49-F238E27FC236}">
                  <a16:creationId xmlns:a16="http://schemas.microsoft.com/office/drawing/2014/main" id="{421B5D8C-7D19-5A23-69FE-72EA3928350F}"/>
                </a:ext>
              </a:extLst>
            </p:cNvPr>
            <p:cNvGrpSpPr/>
            <p:nvPr/>
          </p:nvGrpSpPr>
          <p:grpSpPr>
            <a:xfrm rot="-2272342">
              <a:off x="484754" y="500267"/>
              <a:ext cx="43924" cy="7642"/>
              <a:chOff x="0" y="0"/>
              <a:chExt cx="98094" cy="17068"/>
            </a:xfrm>
          </p:grpSpPr>
          <p:sp>
            <p:nvSpPr>
              <p:cNvPr id="1766" name="Freeform 1766">
                <a:extLst>
                  <a:ext uri="{FF2B5EF4-FFF2-40B4-BE49-F238E27FC236}">
                    <a16:creationId xmlns:a16="http://schemas.microsoft.com/office/drawing/2014/main" id="{01B82FE6-AD8D-DFF4-7043-545134125267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" name="TextBox 1767">
                <a:extLst>
                  <a:ext uri="{FF2B5EF4-FFF2-40B4-BE49-F238E27FC236}">
                    <a16:creationId xmlns:a16="http://schemas.microsoft.com/office/drawing/2014/main" id="{A216B4D1-E603-9348-F48E-DC2AB37B708D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8" name="Group 1768">
              <a:extLst>
                <a:ext uri="{FF2B5EF4-FFF2-40B4-BE49-F238E27FC236}">
                  <a16:creationId xmlns:a16="http://schemas.microsoft.com/office/drawing/2014/main" id="{1C288B1F-88A7-FD77-D486-14F1809A9026}"/>
                </a:ext>
              </a:extLst>
            </p:cNvPr>
            <p:cNvGrpSpPr/>
            <p:nvPr/>
          </p:nvGrpSpPr>
          <p:grpSpPr>
            <a:xfrm rot="-2272342">
              <a:off x="486605" y="504418"/>
              <a:ext cx="43924" cy="7642"/>
              <a:chOff x="0" y="0"/>
              <a:chExt cx="98094" cy="17068"/>
            </a:xfrm>
          </p:grpSpPr>
          <p:sp>
            <p:nvSpPr>
              <p:cNvPr id="1769" name="Freeform 1769">
                <a:extLst>
                  <a:ext uri="{FF2B5EF4-FFF2-40B4-BE49-F238E27FC236}">
                    <a16:creationId xmlns:a16="http://schemas.microsoft.com/office/drawing/2014/main" id="{00D2EE29-B6FA-AC56-6614-7534C471F7B6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0" name="TextBox 1770">
                <a:extLst>
                  <a:ext uri="{FF2B5EF4-FFF2-40B4-BE49-F238E27FC236}">
                    <a16:creationId xmlns:a16="http://schemas.microsoft.com/office/drawing/2014/main" id="{1252EEA0-E837-A3CC-0A54-6BB3BBF87F5F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1" name="Group 1771">
              <a:extLst>
                <a:ext uri="{FF2B5EF4-FFF2-40B4-BE49-F238E27FC236}">
                  <a16:creationId xmlns:a16="http://schemas.microsoft.com/office/drawing/2014/main" id="{D2CA0AD4-1950-2B92-92EB-79BCE3A006CB}"/>
                </a:ext>
              </a:extLst>
            </p:cNvPr>
            <p:cNvGrpSpPr/>
            <p:nvPr/>
          </p:nvGrpSpPr>
          <p:grpSpPr>
            <a:xfrm rot="-2272342">
              <a:off x="499938" y="510552"/>
              <a:ext cx="41360" cy="7196"/>
              <a:chOff x="0" y="0"/>
              <a:chExt cx="98094" cy="17068"/>
            </a:xfrm>
          </p:grpSpPr>
          <p:sp>
            <p:nvSpPr>
              <p:cNvPr id="1772" name="Freeform 1772">
                <a:extLst>
                  <a:ext uri="{FF2B5EF4-FFF2-40B4-BE49-F238E27FC236}">
                    <a16:creationId xmlns:a16="http://schemas.microsoft.com/office/drawing/2014/main" id="{75B5D30A-E9FA-00A9-B726-3BBAC55AEF50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3" name="TextBox 1773">
                <a:extLst>
                  <a:ext uri="{FF2B5EF4-FFF2-40B4-BE49-F238E27FC236}">
                    <a16:creationId xmlns:a16="http://schemas.microsoft.com/office/drawing/2014/main" id="{1A9C5536-3A4A-A0A4-DE8C-3253E746206E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4" name="Group 1774">
              <a:extLst>
                <a:ext uri="{FF2B5EF4-FFF2-40B4-BE49-F238E27FC236}">
                  <a16:creationId xmlns:a16="http://schemas.microsoft.com/office/drawing/2014/main" id="{A1CF46C2-1320-60D0-C7DA-F7F42A2B6B36}"/>
                </a:ext>
              </a:extLst>
            </p:cNvPr>
            <p:cNvGrpSpPr/>
            <p:nvPr/>
          </p:nvGrpSpPr>
          <p:grpSpPr>
            <a:xfrm rot="2359592">
              <a:off x="134630" y="83231"/>
              <a:ext cx="51833" cy="7642"/>
              <a:chOff x="0" y="0"/>
              <a:chExt cx="140396" cy="20701"/>
            </a:xfrm>
          </p:grpSpPr>
          <p:sp>
            <p:nvSpPr>
              <p:cNvPr id="1775" name="Freeform 1775">
                <a:extLst>
                  <a:ext uri="{FF2B5EF4-FFF2-40B4-BE49-F238E27FC236}">
                    <a16:creationId xmlns:a16="http://schemas.microsoft.com/office/drawing/2014/main" id="{3949FE75-85E8-9543-1EAA-F1CBFB3A7A99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6" name="TextBox 1776">
                <a:extLst>
                  <a:ext uri="{FF2B5EF4-FFF2-40B4-BE49-F238E27FC236}">
                    <a16:creationId xmlns:a16="http://schemas.microsoft.com/office/drawing/2014/main" id="{EC1DB57A-09A2-74A2-E0EC-937DA84EE6A1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7" name="Group 1777">
              <a:extLst>
                <a:ext uri="{FF2B5EF4-FFF2-40B4-BE49-F238E27FC236}">
                  <a16:creationId xmlns:a16="http://schemas.microsoft.com/office/drawing/2014/main" id="{E3C424D5-77C0-95B9-B7F0-B2C1464B3AE5}"/>
                </a:ext>
              </a:extLst>
            </p:cNvPr>
            <p:cNvGrpSpPr/>
            <p:nvPr/>
          </p:nvGrpSpPr>
          <p:grpSpPr>
            <a:xfrm rot="1986950">
              <a:off x="138455" y="77844"/>
              <a:ext cx="51833" cy="7642"/>
              <a:chOff x="0" y="0"/>
              <a:chExt cx="140396" cy="20701"/>
            </a:xfrm>
          </p:grpSpPr>
          <p:sp>
            <p:nvSpPr>
              <p:cNvPr id="1778" name="Freeform 1778">
                <a:extLst>
                  <a:ext uri="{FF2B5EF4-FFF2-40B4-BE49-F238E27FC236}">
                    <a16:creationId xmlns:a16="http://schemas.microsoft.com/office/drawing/2014/main" id="{40BBFA81-30F0-BB08-F442-891997CD071A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9" name="TextBox 1779">
                <a:extLst>
                  <a:ext uri="{FF2B5EF4-FFF2-40B4-BE49-F238E27FC236}">
                    <a16:creationId xmlns:a16="http://schemas.microsoft.com/office/drawing/2014/main" id="{1213A1D9-F37D-221D-917B-193ED36D3319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0" name="Group 1780">
              <a:extLst>
                <a:ext uri="{FF2B5EF4-FFF2-40B4-BE49-F238E27FC236}">
                  <a16:creationId xmlns:a16="http://schemas.microsoft.com/office/drawing/2014/main" id="{704460EC-1728-382B-C480-20C5511FC0CA}"/>
                </a:ext>
              </a:extLst>
            </p:cNvPr>
            <p:cNvGrpSpPr/>
            <p:nvPr/>
          </p:nvGrpSpPr>
          <p:grpSpPr>
            <a:xfrm rot="2700000">
              <a:off x="124872" y="83231"/>
              <a:ext cx="51833" cy="7642"/>
              <a:chOff x="0" y="0"/>
              <a:chExt cx="140396" cy="20701"/>
            </a:xfrm>
          </p:grpSpPr>
          <p:sp>
            <p:nvSpPr>
              <p:cNvPr id="1781" name="Freeform 1781">
                <a:extLst>
                  <a:ext uri="{FF2B5EF4-FFF2-40B4-BE49-F238E27FC236}">
                    <a16:creationId xmlns:a16="http://schemas.microsoft.com/office/drawing/2014/main" id="{7C92F5D4-2EDA-5AF4-4FF7-AF18199CC6B6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2" name="TextBox 1782">
                <a:extLst>
                  <a:ext uri="{FF2B5EF4-FFF2-40B4-BE49-F238E27FC236}">
                    <a16:creationId xmlns:a16="http://schemas.microsoft.com/office/drawing/2014/main" id="{389F415F-570A-D252-0C3A-A0C5D1B89E25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3" name="Group 1783">
              <a:extLst>
                <a:ext uri="{FF2B5EF4-FFF2-40B4-BE49-F238E27FC236}">
                  <a16:creationId xmlns:a16="http://schemas.microsoft.com/office/drawing/2014/main" id="{B3E03028-680C-C1B4-B199-7BD76816DEA0}"/>
                </a:ext>
              </a:extLst>
            </p:cNvPr>
            <p:cNvGrpSpPr/>
            <p:nvPr/>
          </p:nvGrpSpPr>
          <p:grpSpPr>
            <a:xfrm rot="1674115">
              <a:off x="115108" y="76197"/>
              <a:ext cx="51833" cy="7642"/>
              <a:chOff x="0" y="0"/>
              <a:chExt cx="140396" cy="20701"/>
            </a:xfrm>
          </p:grpSpPr>
          <p:sp>
            <p:nvSpPr>
              <p:cNvPr id="1784" name="Freeform 1784">
                <a:extLst>
                  <a:ext uri="{FF2B5EF4-FFF2-40B4-BE49-F238E27FC236}">
                    <a16:creationId xmlns:a16="http://schemas.microsoft.com/office/drawing/2014/main" id="{FACF5CBB-B04E-7C21-C3EA-959CD6B71577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5" name="TextBox 1785">
                <a:extLst>
                  <a:ext uri="{FF2B5EF4-FFF2-40B4-BE49-F238E27FC236}">
                    <a16:creationId xmlns:a16="http://schemas.microsoft.com/office/drawing/2014/main" id="{AD0B0E45-D243-DAC2-9094-EAD0234C2BC0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</p:grpSp>
      <p:sp>
        <p:nvSpPr>
          <p:cNvPr id="1786" name="Freeform 1786">
            <a:extLst>
              <a:ext uri="{FF2B5EF4-FFF2-40B4-BE49-F238E27FC236}">
                <a16:creationId xmlns:a16="http://schemas.microsoft.com/office/drawing/2014/main" id="{F5F65FE9-F80A-C04F-1840-4D33CA2BB5C7}"/>
              </a:ext>
            </a:extLst>
          </p:cNvPr>
          <p:cNvSpPr/>
          <p:nvPr/>
        </p:nvSpPr>
        <p:spPr>
          <a:xfrm flipH="1">
            <a:off x="11073404" y="2967410"/>
            <a:ext cx="1811157" cy="1362896"/>
          </a:xfrm>
          <a:custGeom>
            <a:avLst/>
            <a:gdLst/>
            <a:ahLst/>
            <a:cxnLst/>
            <a:rect l="l" t="t" r="r" b="b"/>
            <a:pathLst>
              <a:path w="1811157" h="1362896">
                <a:moveTo>
                  <a:pt x="1811158" y="0"/>
                </a:moveTo>
                <a:lnTo>
                  <a:pt x="0" y="0"/>
                </a:lnTo>
                <a:lnTo>
                  <a:pt x="0" y="1362896"/>
                </a:lnTo>
                <a:lnTo>
                  <a:pt x="1811158" y="1362896"/>
                </a:lnTo>
                <a:lnTo>
                  <a:pt x="181115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21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-180249" y="1417154"/>
            <a:ext cx="18648499" cy="8718173"/>
          </a:xfrm>
          <a:custGeom>
            <a:avLst/>
            <a:gdLst/>
            <a:ahLst/>
            <a:cxnLst/>
            <a:rect l="l" t="t" r="r" b="b"/>
            <a:pathLst>
              <a:path w="18648499" h="8718173">
                <a:moveTo>
                  <a:pt x="0" y="0"/>
                </a:moveTo>
                <a:lnTo>
                  <a:pt x="18648498" y="0"/>
                </a:lnTo>
                <a:lnTo>
                  <a:pt x="18648498" y="8718174"/>
                </a:lnTo>
                <a:lnTo>
                  <a:pt x="0" y="8718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Croeso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i'ch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taith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6436" y="4273156"/>
            <a:ext cx="2265983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1: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Heddiw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72150" y="4957169"/>
            <a:ext cx="3268883" cy="86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2: 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Ecosystemau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Afon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915203" y="7734111"/>
            <a:ext cx="2404082" cy="2310924"/>
          </a:xfrm>
          <a:custGeom>
            <a:avLst/>
            <a:gdLst/>
            <a:ahLst/>
            <a:cxnLst/>
            <a:rect l="l" t="t" r="r" b="b"/>
            <a:pathLst>
              <a:path w="2404082" h="2310924">
                <a:moveTo>
                  <a:pt x="0" y="0"/>
                </a:moveTo>
                <a:lnTo>
                  <a:pt x="2404082" y="0"/>
                </a:lnTo>
                <a:lnTo>
                  <a:pt x="2404082" y="2310924"/>
                </a:lnTo>
                <a:lnTo>
                  <a:pt x="0" y="23109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 rot="800003">
            <a:off x="4606147" y="6391613"/>
            <a:ext cx="2265708" cy="1650573"/>
            <a:chOff x="0" y="0"/>
            <a:chExt cx="3020944" cy="2200764"/>
          </a:xfrm>
        </p:grpSpPr>
        <p:sp>
          <p:nvSpPr>
            <p:cNvPr id="21" name="Freeform 21"/>
            <p:cNvSpPr/>
            <p:nvPr/>
          </p:nvSpPr>
          <p:spPr>
            <a:xfrm rot="690824">
              <a:off x="140904" y="256386"/>
              <a:ext cx="2739135" cy="1687992"/>
            </a:xfrm>
            <a:custGeom>
              <a:avLst/>
              <a:gdLst/>
              <a:ahLst/>
              <a:cxnLst/>
              <a:rect l="l" t="t" r="r" b="b"/>
              <a:pathLst>
                <a:path w="2739135" h="1687992">
                  <a:moveTo>
                    <a:pt x="0" y="0"/>
                  </a:moveTo>
                  <a:lnTo>
                    <a:pt x="2739136" y="0"/>
                  </a:lnTo>
                  <a:lnTo>
                    <a:pt x="2739136" y="1687992"/>
                  </a:lnTo>
                  <a:lnTo>
                    <a:pt x="0" y="168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2862265" y="748345"/>
              <a:ext cx="48960" cy="45378"/>
            </a:xfrm>
            <a:prstGeom prst="line">
              <a:avLst/>
            </a:prstGeom>
            <a:ln w="39091" cap="flat">
              <a:solidFill>
                <a:srgbClr val="4C230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" name="Group 23"/>
            <p:cNvGrpSpPr/>
            <p:nvPr/>
          </p:nvGrpSpPr>
          <p:grpSpPr>
            <a:xfrm rot="-1047729">
              <a:off x="2889493" y="686836"/>
              <a:ext cx="43465" cy="115013"/>
              <a:chOff x="0" y="0"/>
              <a:chExt cx="28770" cy="7612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877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76129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76129"/>
                    </a:lnTo>
                    <a:lnTo>
                      <a:pt x="0" y="76129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8770" cy="114229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 rot="-2159051">
              <a:off x="2867133" y="675568"/>
              <a:ext cx="43465" cy="145555"/>
              <a:chOff x="0" y="0"/>
              <a:chExt cx="28770" cy="9634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8770" cy="96346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96346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96346"/>
                    </a:lnTo>
                    <a:lnTo>
                      <a:pt x="0" y="96346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8770" cy="134446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</p:grpSp>
      <p:sp>
        <p:nvSpPr>
          <p:cNvPr id="29" name="Freeform 29"/>
          <p:cNvSpPr/>
          <p:nvPr/>
        </p:nvSpPr>
        <p:spPr>
          <a:xfrm>
            <a:off x="4389755" y="4197110"/>
            <a:ext cx="1349246" cy="2447611"/>
          </a:xfrm>
          <a:custGeom>
            <a:avLst/>
            <a:gdLst/>
            <a:ahLst/>
            <a:cxnLst/>
            <a:rect l="l" t="t" r="r" b="b"/>
            <a:pathLst>
              <a:path w="1349246" h="2447611">
                <a:moveTo>
                  <a:pt x="0" y="0"/>
                </a:moveTo>
                <a:lnTo>
                  <a:pt x="1349246" y="0"/>
                </a:lnTo>
                <a:lnTo>
                  <a:pt x="1349246" y="2447611"/>
                </a:lnTo>
                <a:lnTo>
                  <a:pt x="0" y="24476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0" name="Group 30"/>
          <p:cNvGrpSpPr/>
          <p:nvPr/>
        </p:nvGrpSpPr>
        <p:grpSpPr>
          <a:xfrm>
            <a:off x="3467983" y="7783438"/>
            <a:ext cx="1470469" cy="620420"/>
            <a:chOff x="0" y="0"/>
            <a:chExt cx="1960625" cy="827226"/>
          </a:xfrm>
        </p:grpSpPr>
        <p:grpSp>
          <p:nvGrpSpPr>
            <p:cNvPr id="31" name="Group 31"/>
            <p:cNvGrpSpPr/>
            <p:nvPr/>
          </p:nvGrpSpPr>
          <p:grpSpPr>
            <a:xfrm rot="-2239114">
              <a:off x="786403" y="88357"/>
              <a:ext cx="413741" cy="362023"/>
              <a:chOff x="0" y="0"/>
              <a:chExt cx="812800" cy="7112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 rot="-6751217">
              <a:off x="811086" y="130234"/>
              <a:ext cx="163500" cy="167953"/>
              <a:chOff x="0" y="0"/>
              <a:chExt cx="747806" cy="76817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747806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747806" h="768176">
                    <a:moveTo>
                      <a:pt x="373903" y="0"/>
                    </a:moveTo>
                    <a:lnTo>
                      <a:pt x="747806" y="768176"/>
                    </a:lnTo>
                    <a:lnTo>
                      <a:pt x="0" y="768176"/>
                    </a:lnTo>
                    <a:lnTo>
                      <a:pt x="373903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116845" y="309028"/>
                <a:ext cx="514117" cy="40427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 rot="-3865383">
              <a:off x="962400" y="57291"/>
              <a:ext cx="20109" cy="193791"/>
              <a:chOff x="0" y="0"/>
              <a:chExt cx="24256" cy="233747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24256" cy="233747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233747">
                    <a:moveTo>
                      <a:pt x="12128" y="0"/>
                    </a:moveTo>
                    <a:lnTo>
                      <a:pt x="12128" y="0"/>
                    </a:lnTo>
                    <a:cubicBezTo>
                      <a:pt x="15344" y="0"/>
                      <a:pt x="18429" y="1278"/>
                      <a:pt x="20704" y="3552"/>
                    </a:cubicBezTo>
                    <a:cubicBezTo>
                      <a:pt x="22978" y="5827"/>
                      <a:pt x="24256" y="8911"/>
                      <a:pt x="24256" y="12128"/>
                    </a:cubicBezTo>
                    <a:lnTo>
                      <a:pt x="24256" y="221619"/>
                    </a:lnTo>
                    <a:cubicBezTo>
                      <a:pt x="24256" y="228317"/>
                      <a:pt x="18826" y="233747"/>
                      <a:pt x="12128" y="233747"/>
                    </a:cubicBezTo>
                    <a:lnTo>
                      <a:pt x="12128" y="233747"/>
                    </a:lnTo>
                    <a:cubicBezTo>
                      <a:pt x="8911" y="233747"/>
                      <a:pt x="5827" y="232470"/>
                      <a:pt x="3552" y="230195"/>
                    </a:cubicBezTo>
                    <a:cubicBezTo>
                      <a:pt x="1278" y="227921"/>
                      <a:pt x="0" y="224836"/>
                      <a:pt x="0" y="221619"/>
                    </a:cubicBezTo>
                    <a:lnTo>
                      <a:pt x="0" y="12128"/>
                    </a:lnTo>
                    <a:cubicBezTo>
                      <a:pt x="0" y="5430"/>
                      <a:pt x="5430" y="0"/>
                      <a:pt x="121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24256" cy="28137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" name="Group 40"/>
            <p:cNvGrpSpPr/>
            <p:nvPr/>
          </p:nvGrpSpPr>
          <p:grpSpPr>
            <a:xfrm rot="-3610039">
              <a:off x="940556" y="39158"/>
              <a:ext cx="15959" cy="161680"/>
              <a:chOff x="0" y="0"/>
              <a:chExt cx="19249" cy="19501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 rot="-614711">
              <a:off x="886517" y="71980"/>
              <a:ext cx="15959" cy="161680"/>
              <a:chOff x="0" y="0"/>
              <a:chExt cx="19249" cy="19501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" name="Group 46"/>
            <p:cNvGrpSpPr/>
            <p:nvPr/>
          </p:nvGrpSpPr>
          <p:grpSpPr>
            <a:xfrm rot="-3444223">
              <a:off x="1044044" y="128611"/>
              <a:ext cx="25929" cy="129141"/>
              <a:chOff x="0" y="0"/>
              <a:chExt cx="31275" cy="155767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31275" cy="155767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155767">
                    <a:moveTo>
                      <a:pt x="15638" y="0"/>
                    </a:moveTo>
                    <a:lnTo>
                      <a:pt x="15638" y="0"/>
                    </a:lnTo>
                    <a:cubicBezTo>
                      <a:pt x="24274" y="0"/>
                      <a:pt x="31275" y="7001"/>
                      <a:pt x="31275" y="15638"/>
                    </a:cubicBezTo>
                    <a:lnTo>
                      <a:pt x="31275" y="140130"/>
                    </a:lnTo>
                    <a:cubicBezTo>
                      <a:pt x="31275" y="148766"/>
                      <a:pt x="24274" y="155767"/>
                      <a:pt x="15638" y="155767"/>
                    </a:cubicBezTo>
                    <a:lnTo>
                      <a:pt x="15638" y="155767"/>
                    </a:lnTo>
                    <a:cubicBezTo>
                      <a:pt x="7001" y="155767"/>
                      <a:pt x="0" y="148766"/>
                      <a:pt x="0" y="140130"/>
                    </a:cubicBezTo>
                    <a:lnTo>
                      <a:pt x="0" y="15638"/>
                    </a:lnTo>
                    <a:cubicBezTo>
                      <a:pt x="0" y="7001"/>
                      <a:pt x="7001" y="0"/>
                      <a:pt x="1563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47625"/>
                <a:ext cx="31275" cy="20339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9" name="Group 49"/>
            <p:cNvGrpSpPr/>
            <p:nvPr/>
          </p:nvGrpSpPr>
          <p:grpSpPr>
            <a:xfrm rot="-3314711">
              <a:off x="910882" y="77992"/>
              <a:ext cx="37664" cy="105869"/>
              <a:chOff x="0" y="0"/>
              <a:chExt cx="45429" cy="127697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 rot="1517708">
              <a:off x="855606" y="140247"/>
              <a:ext cx="37664" cy="105869"/>
              <a:chOff x="0" y="0"/>
              <a:chExt cx="45429" cy="127697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" name="Group 55"/>
            <p:cNvGrpSpPr/>
            <p:nvPr/>
          </p:nvGrpSpPr>
          <p:grpSpPr>
            <a:xfrm rot="1843551">
              <a:off x="895918" y="158983"/>
              <a:ext cx="263368" cy="39814"/>
              <a:chOff x="0" y="0"/>
              <a:chExt cx="488005" cy="73772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488005" cy="73772"/>
              </a:xfrm>
              <a:custGeom>
                <a:avLst/>
                <a:gdLst/>
                <a:ahLst/>
                <a:cxnLst/>
                <a:rect l="l" t="t" r="r" b="b"/>
                <a:pathLst>
                  <a:path w="488005" h="73772">
                    <a:moveTo>
                      <a:pt x="244002" y="0"/>
                    </a:moveTo>
                    <a:cubicBezTo>
                      <a:pt x="109244" y="0"/>
                      <a:pt x="0" y="16515"/>
                      <a:pt x="0" y="36886"/>
                    </a:cubicBezTo>
                    <a:cubicBezTo>
                      <a:pt x="0" y="57258"/>
                      <a:pt x="109244" y="73772"/>
                      <a:pt x="244002" y="73772"/>
                    </a:cubicBezTo>
                    <a:cubicBezTo>
                      <a:pt x="378761" y="73772"/>
                      <a:pt x="488005" y="57258"/>
                      <a:pt x="488005" y="36886"/>
                    </a:cubicBezTo>
                    <a:cubicBezTo>
                      <a:pt x="488005" y="16515"/>
                      <a:pt x="378761" y="0"/>
                      <a:pt x="244002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45750" y="-40709"/>
                <a:ext cx="396504" cy="10756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 rot="-282818">
              <a:off x="871561" y="70120"/>
              <a:ext cx="18617" cy="105869"/>
              <a:chOff x="0" y="0"/>
              <a:chExt cx="22455" cy="127697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22455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22455" h="127697">
                    <a:moveTo>
                      <a:pt x="11228" y="0"/>
                    </a:moveTo>
                    <a:lnTo>
                      <a:pt x="11228" y="0"/>
                    </a:lnTo>
                    <a:cubicBezTo>
                      <a:pt x="17429" y="0"/>
                      <a:pt x="22455" y="5027"/>
                      <a:pt x="22455" y="11228"/>
                    </a:cubicBezTo>
                    <a:lnTo>
                      <a:pt x="22455" y="116469"/>
                    </a:lnTo>
                    <a:cubicBezTo>
                      <a:pt x="22455" y="122670"/>
                      <a:pt x="17429" y="127697"/>
                      <a:pt x="11228" y="127697"/>
                    </a:cubicBezTo>
                    <a:lnTo>
                      <a:pt x="11228" y="127697"/>
                    </a:lnTo>
                    <a:cubicBezTo>
                      <a:pt x="8250" y="127697"/>
                      <a:pt x="5394" y="126514"/>
                      <a:pt x="3289" y="124408"/>
                    </a:cubicBezTo>
                    <a:cubicBezTo>
                      <a:pt x="1183" y="122303"/>
                      <a:pt x="0" y="119447"/>
                      <a:pt x="0" y="116469"/>
                    </a:cubicBezTo>
                    <a:lnTo>
                      <a:pt x="0" y="11228"/>
                    </a:lnTo>
                    <a:cubicBezTo>
                      <a:pt x="0" y="8250"/>
                      <a:pt x="1183" y="5394"/>
                      <a:pt x="3289" y="3289"/>
                    </a:cubicBezTo>
                    <a:cubicBezTo>
                      <a:pt x="5394" y="1183"/>
                      <a:pt x="8250" y="0"/>
                      <a:pt x="112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22455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9801436">
              <a:off x="575860" y="418769"/>
              <a:ext cx="78829" cy="119586"/>
              <a:chOff x="0" y="0"/>
              <a:chExt cx="95083" cy="144243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-6559536">
              <a:off x="502776" y="543327"/>
              <a:ext cx="84026" cy="127697"/>
              <a:chOff x="0" y="0"/>
              <a:chExt cx="101350" cy="154025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67" name="AutoShape 67"/>
            <p:cNvSpPr/>
            <p:nvPr/>
          </p:nvSpPr>
          <p:spPr>
            <a:xfrm flipV="1">
              <a:off x="485913" y="426271"/>
              <a:ext cx="109656" cy="163989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8" name="Group 68"/>
            <p:cNvGrpSpPr/>
            <p:nvPr/>
          </p:nvGrpSpPr>
          <p:grpSpPr>
            <a:xfrm rot="-6440590">
              <a:off x="536500" y="503025"/>
              <a:ext cx="99314" cy="159563"/>
              <a:chOff x="0" y="0"/>
              <a:chExt cx="119791" cy="192462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" name="Group 71"/>
            <p:cNvGrpSpPr/>
            <p:nvPr/>
          </p:nvGrpSpPr>
          <p:grpSpPr>
            <a:xfrm rot="-9801436">
              <a:off x="611620" y="498733"/>
              <a:ext cx="78829" cy="114625"/>
              <a:chOff x="0" y="0"/>
              <a:chExt cx="95083" cy="138259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" name="Group 74"/>
            <p:cNvGrpSpPr/>
            <p:nvPr/>
          </p:nvGrpSpPr>
          <p:grpSpPr>
            <a:xfrm rot="9555401">
              <a:off x="622270" y="423016"/>
              <a:ext cx="59645" cy="136698"/>
              <a:chOff x="0" y="0"/>
              <a:chExt cx="71943" cy="164882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" name="Group 77"/>
            <p:cNvGrpSpPr/>
            <p:nvPr/>
          </p:nvGrpSpPr>
          <p:grpSpPr>
            <a:xfrm rot="-9923663">
              <a:off x="562359" y="420113"/>
              <a:ext cx="92645" cy="159563"/>
              <a:chOff x="0" y="0"/>
              <a:chExt cx="111747" cy="192462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" name="TextBox 79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" name="Group 80"/>
            <p:cNvGrpSpPr/>
            <p:nvPr/>
          </p:nvGrpSpPr>
          <p:grpSpPr>
            <a:xfrm rot="-6701516">
              <a:off x="494480" y="526202"/>
              <a:ext cx="92645" cy="159563"/>
              <a:chOff x="0" y="0"/>
              <a:chExt cx="111747" cy="192462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 rot="-8687532">
              <a:off x="612525" y="412015"/>
              <a:ext cx="78829" cy="119586"/>
              <a:chOff x="0" y="0"/>
              <a:chExt cx="95083" cy="144243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 rot="-5445632">
              <a:off x="502161" y="507438"/>
              <a:ext cx="84026" cy="127697"/>
              <a:chOff x="0" y="0"/>
              <a:chExt cx="101350" cy="154025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89" name="AutoShape 89"/>
            <p:cNvSpPr/>
            <p:nvPr/>
          </p:nvSpPr>
          <p:spPr>
            <a:xfrm flipV="1">
              <a:off x="493747" y="415964"/>
              <a:ext cx="156161" cy="120543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0" name="Group 90"/>
            <p:cNvGrpSpPr/>
            <p:nvPr/>
          </p:nvGrpSpPr>
          <p:grpSpPr>
            <a:xfrm rot="-5326687">
              <a:off x="541491" y="481576"/>
              <a:ext cx="99314" cy="159563"/>
              <a:chOff x="0" y="0"/>
              <a:chExt cx="119791" cy="192462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" name="Group 93"/>
            <p:cNvGrpSpPr/>
            <p:nvPr/>
          </p:nvGrpSpPr>
          <p:grpSpPr>
            <a:xfrm rot="-8687532">
              <a:off x="621755" y="499332"/>
              <a:ext cx="78829" cy="114625"/>
              <a:chOff x="0" y="0"/>
              <a:chExt cx="95083" cy="138259"/>
            </a:xfrm>
          </p:grpSpPr>
          <p:sp>
            <p:nvSpPr>
              <p:cNvPr id="94" name="Freeform 94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" name="TextBox 95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" name="Group 96"/>
            <p:cNvGrpSpPr/>
            <p:nvPr/>
          </p:nvGrpSpPr>
          <p:grpSpPr>
            <a:xfrm rot="10669305">
              <a:off x="652943" y="427318"/>
              <a:ext cx="59645" cy="136698"/>
              <a:chOff x="0" y="0"/>
              <a:chExt cx="71943" cy="164882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" name="Group 99"/>
            <p:cNvGrpSpPr/>
            <p:nvPr/>
          </p:nvGrpSpPr>
          <p:grpSpPr>
            <a:xfrm rot="-8809760">
              <a:off x="592575" y="410149"/>
              <a:ext cx="92645" cy="159563"/>
              <a:chOff x="0" y="0"/>
              <a:chExt cx="111747" cy="192462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" name="Group 102"/>
            <p:cNvGrpSpPr/>
            <p:nvPr/>
          </p:nvGrpSpPr>
          <p:grpSpPr>
            <a:xfrm rot="-5587613">
              <a:off x="494452" y="489107"/>
              <a:ext cx="92645" cy="159563"/>
              <a:chOff x="0" y="0"/>
              <a:chExt cx="111747" cy="192462"/>
            </a:xfrm>
          </p:grpSpPr>
          <p:sp>
            <p:nvSpPr>
              <p:cNvPr id="103" name="Freeform 103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" name="TextBox 104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" name="Group 105"/>
            <p:cNvGrpSpPr/>
            <p:nvPr/>
          </p:nvGrpSpPr>
          <p:grpSpPr>
            <a:xfrm rot="89227">
              <a:off x="582270" y="394469"/>
              <a:ext cx="1090008" cy="276496"/>
              <a:chOff x="0" y="0"/>
              <a:chExt cx="1429368" cy="362579"/>
            </a:xfrm>
          </p:grpSpPr>
          <p:sp>
            <p:nvSpPr>
              <p:cNvPr id="106" name="Freeform 106"/>
              <p:cNvSpPr/>
              <p:nvPr/>
            </p:nvSpPr>
            <p:spPr>
              <a:xfrm>
                <a:off x="0" y="0"/>
                <a:ext cx="1429368" cy="362579"/>
              </a:xfrm>
              <a:custGeom>
                <a:avLst/>
                <a:gdLst/>
                <a:ahLst/>
                <a:cxnLst/>
                <a:rect l="l" t="t" r="r" b="b"/>
                <a:pathLst>
                  <a:path w="1429368" h="362579">
                    <a:moveTo>
                      <a:pt x="714684" y="0"/>
                    </a:moveTo>
                    <a:cubicBezTo>
                      <a:pt x="319975" y="0"/>
                      <a:pt x="0" y="81166"/>
                      <a:pt x="0" y="181289"/>
                    </a:cubicBezTo>
                    <a:cubicBezTo>
                      <a:pt x="0" y="281413"/>
                      <a:pt x="319975" y="362579"/>
                      <a:pt x="714684" y="362579"/>
                    </a:cubicBezTo>
                    <a:cubicBezTo>
                      <a:pt x="1109393" y="362579"/>
                      <a:pt x="1429368" y="281413"/>
                      <a:pt x="1429368" y="181289"/>
                    </a:cubicBezTo>
                    <a:cubicBezTo>
                      <a:pt x="1429368" y="81166"/>
                      <a:pt x="1109393" y="0"/>
                      <a:pt x="714684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134003" y="-13633"/>
                <a:ext cx="1161361" cy="34222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" name="Group 108"/>
            <p:cNvGrpSpPr/>
            <p:nvPr/>
          </p:nvGrpSpPr>
          <p:grpSpPr>
            <a:xfrm rot="-316353">
              <a:off x="1058746" y="484532"/>
              <a:ext cx="714330" cy="172623"/>
              <a:chOff x="0" y="0"/>
              <a:chExt cx="1329862" cy="321371"/>
            </a:xfrm>
          </p:grpSpPr>
          <p:sp>
            <p:nvSpPr>
              <p:cNvPr id="109" name="Freeform 109"/>
              <p:cNvSpPr/>
              <p:nvPr/>
            </p:nvSpPr>
            <p:spPr>
              <a:xfrm>
                <a:off x="0" y="0"/>
                <a:ext cx="1329862" cy="321371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321371">
                    <a:moveTo>
                      <a:pt x="664931" y="0"/>
                    </a:moveTo>
                    <a:cubicBezTo>
                      <a:pt x="297700" y="0"/>
                      <a:pt x="0" y="71941"/>
                      <a:pt x="0" y="160686"/>
                    </a:cubicBezTo>
                    <a:cubicBezTo>
                      <a:pt x="0" y="249430"/>
                      <a:pt x="297700" y="321371"/>
                      <a:pt x="664931" y="321371"/>
                    </a:cubicBezTo>
                    <a:cubicBezTo>
                      <a:pt x="1032162" y="321371"/>
                      <a:pt x="1329862" y="249430"/>
                      <a:pt x="1329862" y="160686"/>
                    </a:cubicBezTo>
                    <a:cubicBezTo>
                      <a:pt x="1329862" y="71941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" name="TextBox 110"/>
              <p:cNvSpPr txBox="1"/>
              <p:nvPr/>
            </p:nvSpPr>
            <p:spPr>
              <a:xfrm>
                <a:off x="124675" y="-17496"/>
                <a:ext cx="1080513" cy="30873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" name="Group 111"/>
            <p:cNvGrpSpPr/>
            <p:nvPr/>
          </p:nvGrpSpPr>
          <p:grpSpPr>
            <a:xfrm rot="-316353">
              <a:off x="1202834" y="529894"/>
              <a:ext cx="714330" cy="90066"/>
              <a:chOff x="0" y="0"/>
              <a:chExt cx="1329862" cy="167675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1329862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675">
                    <a:moveTo>
                      <a:pt x="664931" y="0"/>
                    </a:moveTo>
                    <a:cubicBezTo>
                      <a:pt x="297700" y="0"/>
                      <a:pt x="0" y="37535"/>
                      <a:pt x="0" y="83837"/>
                    </a:cubicBezTo>
                    <a:cubicBezTo>
                      <a:pt x="0" y="130140"/>
                      <a:pt x="297700" y="167675"/>
                      <a:pt x="664931" y="167675"/>
                    </a:cubicBezTo>
                    <a:cubicBezTo>
                      <a:pt x="1032162" y="167675"/>
                      <a:pt x="1329862" y="130140"/>
                      <a:pt x="1329862" y="83837"/>
                    </a:cubicBezTo>
                    <a:cubicBezTo>
                      <a:pt x="1329862" y="3753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124675" y="-31905"/>
                <a:ext cx="1080513" cy="18386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 rot="776564">
              <a:off x="265530" y="477284"/>
              <a:ext cx="573497" cy="32007"/>
              <a:chOff x="0" y="0"/>
              <a:chExt cx="1329862" cy="74220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1329862" cy="74220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74220">
                    <a:moveTo>
                      <a:pt x="664931" y="0"/>
                    </a:moveTo>
                    <a:cubicBezTo>
                      <a:pt x="297700" y="0"/>
                      <a:pt x="0" y="16615"/>
                      <a:pt x="0" y="37110"/>
                    </a:cubicBezTo>
                    <a:cubicBezTo>
                      <a:pt x="0" y="57605"/>
                      <a:pt x="297700" y="74220"/>
                      <a:pt x="664931" y="74220"/>
                    </a:cubicBezTo>
                    <a:cubicBezTo>
                      <a:pt x="1032162" y="74220"/>
                      <a:pt x="1329862" y="57605"/>
                      <a:pt x="1329862" y="37110"/>
                    </a:cubicBezTo>
                    <a:cubicBezTo>
                      <a:pt x="1329862" y="1661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124675" y="-40667"/>
                <a:ext cx="1080513" cy="107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" name="Group 117"/>
            <p:cNvGrpSpPr/>
            <p:nvPr/>
          </p:nvGrpSpPr>
          <p:grpSpPr>
            <a:xfrm rot="1194821">
              <a:off x="703426" y="448031"/>
              <a:ext cx="98208" cy="31434"/>
              <a:chOff x="0" y="0"/>
              <a:chExt cx="1391177" cy="445281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1391177" cy="445281"/>
              </a:xfrm>
              <a:custGeom>
                <a:avLst/>
                <a:gdLst/>
                <a:ahLst/>
                <a:cxnLst/>
                <a:rect l="l" t="t" r="r" b="b"/>
                <a:pathLst>
                  <a:path w="1391177" h="445281">
                    <a:moveTo>
                      <a:pt x="695589" y="0"/>
                    </a:moveTo>
                    <a:cubicBezTo>
                      <a:pt x="311426" y="0"/>
                      <a:pt x="0" y="99679"/>
                      <a:pt x="0" y="222640"/>
                    </a:cubicBezTo>
                    <a:cubicBezTo>
                      <a:pt x="0" y="345601"/>
                      <a:pt x="311426" y="445281"/>
                      <a:pt x="695589" y="445281"/>
                    </a:cubicBezTo>
                    <a:cubicBezTo>
                      <a:pt x="1079752" y="445281"/>
                      <a:pt x="1391177" y="345601"/>
                      <a:pt x="1391177" y="222640"/>
                    </a:cubicBezTo>
                    <a:cubicBezTo>
                      <a:pt x="1391177" y="99679"/>
                      <a:pt x="1079752" y="0"/>
                      <a:pt x="69558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130423" y="-5880"/>
                <a:ext cx="1130332" cy="409416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20" name="AutoShape 120"/>
            <p:cNvSpPr/>
            <p:nvPr/>
          </p:nvSpPr>
          <p:spPr>
            <a:xfrm>
              <a:off x="334341" y="413636"/>
              <a:ext cx="379770" cy="34858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1" name="Group 121"/>
            <p:cNvGrpSpPr/>
            <p:nvPr/>
          </p:nvGrpSpPr>
          <p:grpSpPr>
            <a:xfrm rot="547964">
              <a:off x="447488" y="457668"/>
              <a:ext cx="262756" cy="57809"/>
              <a:chOff x="0" y="0"/>
              <a:chExt cx="3722085" cy="818900"/>
            </a:xfrm>
          </p:grpSpPr>
          <p:sp>
            <p:nvSpPr>
              <p:cNvPr id="122" name="Freeform 122"/>
              <p:cNvSpPr/>
              <p:nvPr/>
            </p:nvSpPr>
            <p:spPr>
              <a:xfrm>
                <a:off x="0" y="0"/>
                <a:ext cx="3722086" cy="818900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818900">
                    <a:moveTo>
                      <a:pt x="1861043" y="0"/>
                    </a:moveTo>
                    <a:cubicBezTo>
                      <a:pt x="833217" y="0"/>
                      <a:pt x="0" y="183317"/>
                      <a:pt x="0" y="409450"/>
                    </a:cubicBezTo>
                    <a:cubicBezTo>
                      <a:pt x="0" y="635583"/>
                      <a:pt x="833217" y="818900"/>
                      <a:pt x="1861043" y="818900"/>
                    </a:cubicBezTo>
                    <a:cubicBezTo>
                      <a:pt x="2888868" y="818900"/>
                      <a:pt x="3722086" y="635583"/>
                      <a:pt x="3722086" y="409450"/>
                    </a:cubicBezTo>
                    <a:cubicBezTo>
                      <a:pt x="3722086" y="183317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TextBox 123"/>
              <p:cNvSpPr txBox="1"/>
              <p:nvPr/>
            </p:nvSpPr>
            <p:spPr>
              <a:xfrm>
                <a:off x="348946" y="29147"/>
                <a:ext cx="3024194" cy="71298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" name="Group 124"/>
            <p:cNvGrpSpPr/>
            <p:nvPr/>
          </p:nvGrpSpPr>
          <p:grpSpPr>
            <a:xfrm rot="326193">
              <a:off x="571029" y="452057"/>
              <a:ext cx="148296" cy="68979"/>
              <a:chOff x="0" y="0"/>
              <a:chExt cx="3722085" cy="1731304"/>
            </a:xfrm>
          </p:grpSpPr>
          <p:sp>
            <p:nvSpPr>
              <p:cNvPr id="125" name="Freeform 125"/>
              <p:cNvSpPr/>
              <p:nvPr/>
            </p:nvSpPr>
            <p:spPr>
              <a:xfrm>
                <a:off x="0" y="0"/>
                <a:ext cx="3722086" cy="1731304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1731304">
                    <a:moveTo>
                      <a:pt x="1861043" y="0"/>
                    </a:moveTo>
                    <a:cubicBezTo>
                      <a:pt x="833217" y="0"/>
                      <a:pt x="0" y="387566"/>
                      <a:pt x="0" y="865652"/>
                    </a:cubicBezTo>
                    <a:cubicBezTo>
                      <a:pt x="0" y="1343739"/>
                      <a:pt x="833217" y="1731304"/>
                      <a:pt x="1861043" y="1731304"/>
                    </a:cubicBezTo>
                    <a:cubicBezTo>
                      <a:pt x="2888868" y="1731304"/>
                      <a:pt x="3722086" y="1343739"/>
                      <a:pt x="3722086" y="865652"/>
                    </a:cubicBezTo>
                    <a:cubicBezTo>
                      <a:pt x="3722086" y="387566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TextBox 126"/>
              <p:cNvSpPr txBox="1"/>
              <p:nvPr/>
            </p:nvSpPr>
            <p:spPr>
              <a:xfrm>
                <a:off x="348946" y="114685"/>
                <a:ext cx="3024194" cy="145431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" name="Group 127"/>
            <p:cNvGrpSpPr/>
            <p:nvPr/>
          </p:nvGrpSpPr>
          <p:grpSpPr>
            <a:xfrm rot="89227">
              <a:off x="1516139" y="451034"/>
              <a:ext cx="319088" cy="57711"/>
              <a:chOff x="0" y="0"/>
              <a:chExt cx="418431" cy="75679"/>
            </a:xfrm>
          </p:grpSpPr>
          <p:sp>
            <p:nvSpPr>
              <p:cNvPr id="128" name="Freeform 128"/>
              <p:cNvSpPr/>
              <p:nvPr/>
            </p:nvSpPr>
            <p:spPr>
              <a:xfrm>
                <a:off x="0" y="0"/>
                <a:ext cx="418431" cy="75679"/>
              </a:xfrm>
              <a:custGeom>
                <a:avLst/>
                <a:gdLst/>
                <a:ahLst/>
                <a:cxnLst/>
                <a:rect l="l" t="t" r="r" b="b"/>
                <a:pathLst>
                  <a:path w="418431" h="75679">
                    <a:moveTo>
                      <a:pt x="37839" y="0"/>
                    </a:moveTo>
                    <a:lnTo>
                      <a:pt x="380592" y="0"/>
                    </a:lnTo>
                    <a:cubicBezTo>
                      <a:pt x="390628" y="0"/>
                      <a:pt x="400252" y="3987"/>
                      <a:pt x="407348" y="11083"/>
                    </a:cubicBezTo>
                    <a:cubicBezTo>
                      <a:pt x="414445" y="18179"/>
                      <a:pt x="418431" y="27804"/>
                      <a:pt x="418431" y="37839"/>
                    </a:cubicBezTo>
                    <a:lnTo>
                      <a:pt x="418431" y="37839"/>
                    </a:lnTo>
                    <a:cubicBezTo>
                      <a:pt x="418431" y="47875"/>
                      <a:pt x="414445" y="57500"/>
                      <a:pt x="407348" y="64596"/>
                    </a:cubicBezTo>
                    <a:cubicBezTo>
                      <a:pt x="400252" y="71692"/>
                      <a:pt x="390628" y="75679"/>
                      <a:pt x="380592" y="75679"/>
                    </a:cubicBezTo>
                    <a:lnTo>
                      <a:pt x="37839" y="75679"/>
                    </a:lnTo>
                    <a:cubicBezTo>
                      <a:pt x="27804" y="75679"/>
                      <a:pt x="18179" y="71692"/>
                      <a:pt x="11083" y="64596"/>
                    </a:cubicBezTo>
                    <a:cubicBezTo>
                      <a:pt x="3987" y="57500"/>
                      <a:pt x="0" y="47875"/>
                      <a:pt x="0" y="37839"/>
                    </a:cubicBezTo>
                    <a:lnTo>
                      <a:pt x="0" y="37839"/>
                    </a:lnTo>
                    <a:cubicBezTo>
                      <a:pt x="0" y="27804"/>
                      <a:pt x="3987" y="18179"/>
                      <a:pt x="11083" y="11083"/>
                    </a:cubicBezTo>
                    <a:cubicBezTo>
                      <a:pt x="18179" y="3987"/>
                      <a:pt x="27804" y="0"/>
                      <a:pt x="3783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TextBox 129"/>
              <p:cNvSpPr txBox="1"/>
              <p:nvPr/>
            </p:nvSpPr>
            <p:spPr>
              <a:xfrm>
                <a:off x="0" y="-47625"/>
                <a:ext cx="418431" cy="12330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30" name="AutoShape 130"/>
            <p:cNvSpPr/>
            <p:nvPr/>
          </p:nvSpPr>
          <p:spPr>
            <a:xfrm flipV="1">
              <a:off x="1830809" y="455511"/>
              <a:ext cx="56575" cy="72264"/>
            </a:xfrm>
            <a:prstGeom prst="line">
              <a:avLst/>
            </a:prstGeom>
            <a:ln w="1953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1" name="AutoShape 131"/>
            <p:cNvSpPr/>
            <p:nvPr/>
          </p:nvSpPr>
          <p:spPr>
            <a:xfrm>
              <a:off x="1768198" y="492421"/>
              <a:ext cx="158218" cy="23231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2" name="Group 132"/>
            <p:cNvGrpSpPr/>
            <p:nvPr/>
          </p:nvGrpSpPr>
          <p:grpSpPr>
            <a:xfrm rot="1653808">
              <a:off x="1906633" y="515368"/>
              <a:ext cx="16382" cy="41917"/>
              <a:chOff x="0" y="0"/>
              <a:chExt cx="115942" cy="296675"/>
            </a:xfrm>
          </p:grpSpPr>
          <p:sp>
            <p:nvSpPr>
              <p:cNvPr id="133" name="Freeform 133"/>
              <p:cNvSpPr/>
              <p:nvPr/>
            </p:nvSpPr>
            <p:spPr>
              <a:xfrm>
                <a:off x="0" y="0"/>
                <a:ext cx="115942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15942" h="296675">
                    <a:moveTo>
                      <a:pt x="57971" y="0"/>
                    </a:moveTo>
                    <a:cubicBezTo>
                      <a:pt x="25955" y="0"/>
                      <a:pt x="0" y="66413"/>
                      <a:pt x="0" y="148338"/>
                    </a:cubicBezTo>
                    <a:cubicBezTo>
                      <a:pt x="0" y="230262"/>
                      <a:pt x="25955" y="296675"/>
                      <a:pt x="57971" y="296675"/>
                    </a:cubicBezTo>
                    <a:cubicBezTo>
                      <a:pt x="89988" y="296675"/>
                      <a:pt x="115942" y="230262"/>
                      <a:pt x="115942" y="148338"/>
                    </a:cubicBezTo>
                    <a:cubicBezTo>
                      <a:pt x="115942" y="66413"/>
                      <a:pt x="89988" y="0"/>
                      <a:pt x="5797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TextBox 134"/>
              <p:cNvSpPr txBox="1"/>
              <p:nvPr/>
            </p:nvSpPr>
            <p:spPr>
              <a:xfrm>
                <a:off x="10870" y="-19812"/>
                <a:ext cx="94203" cy="28867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" name="Group 135"/>
            <p:cNvGrpSpPr/>
            <p:nvPr/>
          </p:nvGrpSpPr>
          <p:grpSpPr>
            <a:xfrm rot="4108516">
              <a:off x="1889815" y="529880"/>
              <a:ext cx="15526" cy="43179"/>
              <a:chOff x="0" y="0"/>
              <a:chExt cx="109886" cy="305605"/>
            </a:xfrm>
          </p:grpSpPr>
          <p:sp>
            <p:nvSpPr>
              <p:cNvPr id="136" name="Freeform 136"/>
              <p:cNvSpPr/>
              <p:nvPr/>
            </p:nvSpPr>
            <p:spPr>
              <a:xfrm>
                <a:off x="0" y="0"/>
                <a:ext cx="10988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09886" h="305605">
                    <a:moveTo>
                      <a:pt x="54943" y="0"/>
                    </a:moveTo>
                    <a:cubicBezTo>
                      <a:pt x="24599" y="0"/>
                      <a:pt x="0" y="68412"/>
                      <a:pt x="0" y="152803"/>
                    </a:cubicBezTo>
                    <a:cubicBezTo>
                      <a:pt x="0" y="237193"/>
                      <a:pt x="24599" y="305605"/>
                      <a:pt x="54943" y="305605"/>
                    </a:cubicBezTo>
                    <a:cubicBezTo>
                      <a:pt x="85287" y="305605"/>
                      <a:pt x="109886" y="237193"/>
                      <a:pt x="109886" y="152803"/>
                    </a:cubicBezTo>
                    <a:cubicBezTo>
                      <a:pt x="109886" y="68412"/>
                      <a:pt x="85287" y="0"/>
                      <a:pt x="549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TextBox 137"/>
              <p:cNvSpPr txBox="1"/>
              <p:nvPr/>
            </p:nvSpPr>
            <p:spPr>
              <a:xfrm>
                <a:off x="10302" y="-18975"/>
                <a:ext cx="8928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8" name="Group 138"/>
            <p:cNvGrpSpPr/>
            <p:nvPr/>
          </p:nvGrpSpPr>
          <p:grpSpPr>
            <a:xfrm rot="3477730">
              <a:off x="1899183" y="501068"/>
              <a:ext cx="18698" cy="43179"/>
              <a:chOff x="0" y="0"/>
              <a:chExt cx="132336" cy="305605"/>
            </a:xfrm>
          </p:grpSpPr>
          <p:sp>
            <p:nvSpPr>
              <p:cNvPr id="139" name="Freeform 139"/>
              <p:cNvSpPr/>
              <p:nvPr/>
            </p:nvSpPr>
            <p:spPr>
              <a:xfrm>
                <a:off x="0" y="0"/>
                <a:ext cx="13233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32336" h="305605">
                    <a:moveTo>
                      <a:pt x="66168" y="0"/>
                    </a:moveTo>
                    <a:cubicBezTo>
                      <a:pt x="29625" y="0"/>
                      <a:pt x="0" y="68412"/>
                      <a:pt x="0" y="152803"/>
                    </a:cubicBezTo>
                    <a:cubicBezTo>
                      <a:pt x="0" y="237193"/>
                      <a:pt x="29625" y="305605"/>
                      <a:pt x="66168" y="305605"/>
                    </a:cubicBezTo>
                    <a:cubicBezTo>
                      <a:pt x="102712" y="305605"/>
                      <a:pt x="132336" y="237193"/>
                      <a:pt x="132336" y="152803"/>
                    </a:cubicBezTo>
                    <a:cubicBezTo>
                      <a:pt x="132336" y="68412"/>
                      <a:pt x="102712" y="0"/>
                      <a:pt x="6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" name="TextBox 140"/>
              <p:cNvSpPr txBox="1"/>
              <p:nvPr/>
            </p:nvSpPr>
            <p:spPr>
              <a:xfrm>
                <a:off x="12407" y="-18975"/>
                <a:ext cx="10752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1" name="Group 141"/>
            <p:cNvGrpSpPr/>
            <p:nvPr/>
          </p:nvGrpSpPr>
          <p:grpSpPr>
            <a:xfrm rot="89227">
              <a:off x="1729689" y="500413"/>
              <a:ext cx="103797" cy="48336"/>
              <a:chOff x="0" y="0"/>
              <a:chExt cx="136113" cy="63384"/>
            </a:xfrm>
          </p:grpSpPr>
          <p:sp>
            <p:nvSpPr>
              <p:cNvPr id="142" name="Freeform 142"/>
              <p:cNvSpPr/>
              <p:nvPr/>
            </p:nvSpPr>
            <p:spPr>
              <a:xfrm>
                <a:off x="0" y="0"/>
                <a:ext cx="136113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136113" h="63384">
                    <a:moveTo>
                      <a:pt x="31692" y="0"/>
                    </a:moveTo>
                    <a:lnTo>
                      <a:pt x="104421" y="0"/>
                    </a:lnTo>
                    <a:cubicBezTo>
                      <a:pt x="121924" y="0"/>
                      <a:pt x="136113" y="14189"/>
                      <a:pt x="136113" y="31692"/>
                    </a:cubicBezTo>
                    <a:lnTo>
                      <a:pt x="136113" y="31692"/>
                    </a:lnTo>
                    <a:cubicBezTo>
                      <a:pt x="136113" y="49195"/>
                      <a:pt x="121924" y="63384"/>
                      <a:pt x="104421" y="63384"/>
                    </a:cubicBezTo>
                    <a:lnTo>
                      <a:pt x="31692" y="63384"/>
                    </a:lnTo>
                    <a:cubicBezTo>
                      <a:pt x="14189" y="63384"/>
                      <a:pt x="0" y="49195"/>
                      <a:pt x="0" y="31692"/>
                    </a:cubicBezTo>
                    <a:lnTo>
                      <a:pt x="0" y="31692"/>
                    </a:lnTo>
                    <a:cubicBezTo>
                      <a:pt x="0" y="14189"/>
                      <a:pt x="14189" y="0"/>
                      <a:pt x="3169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" name="TextBox 143"/>
              <p:cNvSpPr txBox="1"/>
              <p:nvPr/>
            </p:nvSpPr>
            <p:spPr>
              <a:xfrm>
                <a:off x="0" y="-47625"/>
                <a:ext cx="136113" cy="11100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4" name="Group 144"/>
            <p:cNvGrpSpPr/>
            <p:nvPr/>
          </p:nvGrpSpPr>
          <p:grpSpPr>
            <a:xfrm rot="89227">
              <a:off x="1869748" y="522652"/>
              <a:ext cx="32134" cy="21822"/>
              <a:chOff x="0" y="0"/>
              <a:chExt cx="42138" cy="28616"/>
            </a:xfrm>
          </p:grpSpPr>
          <p:sp>
            <p:nvSpPr>
              <p:cNvPr id="145" name="Freeform 145"/>
              <p:cNvSpPr/>
              <p:nvPr/>
            </p:nvSpPr>
            <p:spPr>
              <a:xfrm>
                <a:off x="0" y="0"/>
                <a:ext cx="42138" cy="28616"/>
              </a:xfrm>
              <a:custGeom>
                <a:avLst/>
                <a:gdLst/>
                <a:ahLst/>
                <a:cxnLst/>
                <a:rect l="l" t="t" r="r" b="b"/>
                <a:pathLst>
                  <a:path w="42138" h="28616">
                    <a:moveTo>
                      <a:pt x="14308" y="0"/>
                    </a:moveTo>
                    <a:lnTo>
                      <a:pt x="27830" y="0"/>
                    </a:lnTo>
                    <a:cubicBezTo>
                      <a:pt x="35732" y="0"/>
                      <a:pt x="42138" y="6406"/>
                      <a:pt x="42138" y="14308"/>
                    </a:cubicBezTo>
                    <a:lnTo>
                      <a:pt x="42138" y="14308"/>
                    </a:lnTo>
                    <a:cubicBezTo>
                      <a:pt x="42138" y="22210"/>
                      <a:pt x="35732" y="28616"/>
                      <a:pt x="27830" y="28616"/>
                    </a:cubicBezTo>
                    <a:lnTo>
                      <a:pt x="14308" y="28616"/>
                    </a:lnTo>
                    <a:cubicBezTo>
                      <a:pt x="6406" y="28616"/>
                      <a:pt x="0" y="22210"/>
                      <a:pt x="0" y="14308"/>
                    </a:cubicBezTo>
                    <a:lnTo>
                      <a:pt x="0" y="14308"/>
                    </a:lnTo>
                    <a:cubicBezTo>
                      <a:pt x="0" y="6406"/>
                      <a:pt x="6406" y="0"/>
                      <a:pt x="1430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" name="TextBox 146"/>
              <p:cNvSpPr txBox="1"/>
              <p:nvPr/>
            </p:nvSpPr>
            <p:spPr>
              <a:xfrm>
                <a:off x="0" y="-47625"/>
                <a:ext cx="42138" cy="762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7" name="Group 147"/>
            <p:cNvGrpSpPr/>
            <p:nvPr/>
          </p:nvGrpSpPr>
          <p:grpSpPr>
            <a:xfrm rot="276120">
              <a:off x="318928" y="436234"/>
              <a:ext cx="199483" cy="48741"/>
              <a:chOff x="0" y="0"/>
              <a:chExt cx="261590" cy="63916"/>
            </a:xfrm>
          </p:grpSpPr>
          <p:sp>
            <p:nvSpPr>
              <p:cNvPr id="148" name="Freeform 148"/>
              <p:cNvSpPr/>
              <p:nvPr/>
            </p:nvSpPr>
            <p:spPr>
              <a:xfrm>
                <a:off x="0" y="0"/>
                <a:ext cx="261590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63916">
                    <a:moveTo>
                      <a:pt x="31958" y="0"/>
                    </a:moveTo>
                    <a:lnTo>
                      <a:pt x="229632" y="0"/>
                    </a:lnTo>
                    <a:cubicBezTo>
                      <a:pt x="238108" y="0"/>
                      <a:pt x="246236" y="3367"/>
                      <a:pt x="252230" y="9360"/>
                    </a:cubicBezTo>
                    <a:cubicBezTo>
                      <a:pt x="258223" y="15353"/>
                      <a:pt x="261590" y="23482"/>
                      <a:pt x="261590" y="31958"/>
                    </a:cubicBezTo>
                    <a:lnTo>
                      <a:pt x="261590" y="31958"/>
                    </a:lnTo>
                    <a:cubicBezTo>
                      <a:pt x="261590" y="49608"/>
                      <a:pt x="247282" y="63916"/>
                      <a:pt x="229632" y="63916"/>
                    </a:cubicBezTo>
                    <a:lnTo>
                      <a:pt x="31958" y="63916"/>
                    </a:lnTo>
                    <a:cubicBezTo>
                      <a:pt x="14308" y="63916"/>
                      <a:pt x="0" y="49608"/>
                      <a:pt x="0" y="31958"/>
                    </a:cubicBezTo>
                    <a:lnTo>
                      <a:pt x="0" y="31958"/>
                    </a:lnTo>
                    <a:cubicBezTo>
                      <a:pt x="0" y="14308"/>
                      <a:pt x="14308" y="0"/>
                      <a:pt x="3195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TextBox 149"/>
              <p:cNvSpPr txBox="1"/>
              <p:nvPr/>
            </p:nvSpPr>
            <p:spPr>
              <a:xfrm>
                <a:off x="0" y="-47625"/>
                <a:ext cx="261590" cy="1115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0" name="Group 150"/>
            <p:cNvGrpSpPr/>
            <p:nvPr/>
          </p:nvGrpSpPr>
          <p:grpSpPr>
            <a:xfrm rot="276120">
              <a:off x="281308" y="424396"/>
              <a:ext cx="199483" cy="42925"/>
              <a:chOff x="0" y="0"/>
              <a:chExt cx="261590" cy="56289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261590" cy="56289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56289">
                    <a:moveTo>
                      <a:pt x="28145" y="0"/>
                    </a:moveTo>
                    <a:lnTo>
                      <a:pt x="233445" y="0"/>
                    </a:lnTo>
                    <a:cubicBezTo>
                      <a:pt x="240910" y="0"/>
                      <a:pt x="248068" y="2965"/>
                      <a:pt x="253347" y="8243"/>
                    </a:cubicBezTo>
                    <a:cubicBezTo>
                      <a:pt x="258625" y="13521"/>
                      <a:pt x="261590" y="20680"/>
                      <a:pt x="261590" y="28145"/>
                    </a:cubicBezTo>
                    <a:lnTo>
                      <a:pt x="261590" y="28145"/>
                    </a:lnTo>
                    <a:cubicBezTo>
                      <a:pt x="261590" y="35609"/>
                      <a:pt x="258625" y="42768"/>
                      <a:pt x="253347" y="48046"/>
                    </a:cubicBezTo>
                    <a:cubicBezTo>
                      <a:pt x="248068" y="53324"/>
                      <a:pt x="240910" y="56289"/>
                      <a:pt x="233445" y="56289"/>
                    </a:cubicBezTo>
                    <a:lnTo>
                      <a:pt x="28145" y="56289"/>
                    </a:lnTo>
                    <a:cubicBezTo>
                      <a:pt x="20680" y="56289"/>
                      <a:pt x="13521" y="53324"/>
                      <a:pt x="8243" y="48046"/>
                    </a:cubicBezTo>
                    <a:cubicBezTo>
                      <a:pt x="2965" y="42768"/>
                      <a:pt x="0" y="35609"/>
                      <a:pt x="0" y="28145"/>
                    </a:cubicBezTo>
                    <a:lnTo>
                      <a:pt x="0" y="28145"/>
                    </a:lnTo>
                    <a:cubicBezTo>
                      <a:pt x="0" y="20680"/>
                      <a:pt x="2965" y="13521"/>
                      <a:pt x="8243" y="8243"/>
                    </a:cubicBezTo>
                    <a:cubicBezTo>
                      <a:pt x="13521" y="2965"/>
                      <a:pt x="20680" y="0"/>
                      <a:pt x="2814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0" y="-47625"/>
                <a:ext cx="261590" cy="10391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 rot="-1911480">
              <a:off x="35121" y="229363"/>
              <a:ext cx="225716" cy="197501"/>
              <a:chOff x="0" y="0"/>
              <a:chExt cx="812800" cy="711200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 rot="-1911480">
              <a:off x="45352" y="405171"/>
              <a:ext cx="225716" cy="197501"/>
              <a:chOff x="0" y="0"/>
              <a:chExt cx="812800" cy="711200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59" name="AutoShape 159"/>
            <p:cNvSpPr/>
            <p:nvPr/>
          </p:nvSpPr>
          <p:spPr>
            <a:xfrm flipH="1">
              <a:off x="51412" y="546976"/>
              <a:ext cx="286258" cy="128202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0" name="Group 160"/>
            <p:cNvGrpSpPr/>
            <p:nvPr/>
          </p:nvGrpSpPr>
          <p:grpSpPr>
            <a:xfrm rot="-199826">
              <a:off x="62292" y="435271"/>
              <a:ext cx="199662" cy="202461"/>
              <a:chOff x="0" y="0"/>
              <a:chExt cx="801563" cy="812800"/>
            </a:xfrm>
          </p:grpSpPr>
          <p:sp>
            <p:nvSpPr>
              <p:cNvPr id="161" name="Freeform 161"/>
              <p:cNvSpPr/>
              <p:nvPr/>
            </p:nvSpPr>
            <p:spPr>
              <a:xfrm>
                <a:off x="0" y="0"/>
                <a:ext cx="801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812800">
                    <a:moveTo>
                      <a:pt x="400781" y="0"/>
                    </a:moveTo>
                    <a:cubicBezTo>
                      <a:pt x="179436" y="0"/>
                      <a:pt x="0" y="181951"/>
                      <a:pt x="0" y="406400"/>
                    </a:cubicBezTo>
                    <a:cubicBezTo>
                      <a:pt x="0" y="630849"/>
                      <a:pt x="179436" y="812800"/>
                      <a:pt x="400781" y="812800"/>
                    </a:cubicBezTo>
                    <a:cubicBezTo>
                      <a:pt x="622127" y="812800"/>
                      <a:pt x="801563" y="630849"/>
                      <a:pt x="801563" y="406400"/>
                    </a:cubicBezTo>
                    <a:cubicBezTo>
                      <a:pt x="801563" y="18195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TextBox 162"/>
              <p:cNvSpPr txBox="1"/>
              <p:nvPr/>
            </p:nvSpPr>
            <p:spPr>
              <a:xfrm>
                <a:off x="75147" y="28575"/>
                <a:ext cx="651270" cy="7080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3" name="Group 163"/>
            <p:cNvGrpSpPr/>
            <p:nvPr/>
          </p:nvGrpSpPr>
          <p:grpSpPr>
            <a:xfrm rot="-535806">
              <a:off x="40536" y="224173"/>
              <a:ext cx="58399" cy="198273"/>
              <a:chOff x="0" y="0"/>
              <a:chExt cx="231837" cy="787122"/>
            </a:xfrm>
          </p:grpSpPr>
          <p:sp>
            <p:nvSpPr>
              <p:cNvPr id="164" name="Freeform 164"/>
              <p:cNvSpPr/>
              <p:nvPr/>
            </p:nvSpPr>
            <p:spPr>
              <a:xfrm>
                <a:off x="0" y="0"/>
                <a:ext cx="231837" cy="787122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787122">
                    <a:moveTo>
                      <a:pt x="115919" y="0"/>
                    </a:moveTo>
                    <a:cubicBezTo>
                      <a:pt x="51899" y="0"/>
                      <a:pt x="0" y="176203"/>
                      <a:pt x="0" y="393561"/>
                    </a:cubicBezTo>
                    <a:cubicBezTo>
                      <a:pt x="0" y="610919"/>
                      <a:pt x="51899" y="787122"/>
                      <a:pt x="115919" y="787122"/>
                    </a:cubicBezTo>
                    <a:cubicBezTo>
                      <a:pt x="179939" y="787122"/>
                      <a:pt x="231837" y="610919"/>
                      <a:pt x="231837" y="393561"/>
                    </a:cubicBezTo>
                    <a:cubicBezTo>
                      <a:pt x="231837" y="17620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TextBox 165"/>
              <p:cNvSpPr txBox="1"/>
              <p:nvPr/>
            </p:nvSpPr>
            <p:spPr>
              <a:xfrm>
                <a:off x="21735" y="26168"/>
                <a:ext cx="188368" cy="687162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6" name="Group 166"/>
            <p:cNvGrpSpPr/>
            <p:nvPr/>
          </p:nvGrpSpPr>
          <p:grpSpPr>
            <a:xfrm rot="-7187674">
              <a:off x="78505" y="551200"/>
              <a:ext cx="58399" cy="168127"/>
              <a:chOff x="0" y="0"/>
              <a:chExt cx="231837" cy="667446"/>
            </a:xfrm>
          </p:grpSpPr>
          <p:sp>
            <p:nvSpPr>
              <p:cNvPr id="167" name="Freeform 167"/>
              <p:cNvSpPr/>
              <p:nvPr/>
            </p:nvSpPr>
            <p:spPr>
              <a:xfrm>
                <a:off x="0" y="0"/>
                <a:ext cx="231837" cy="667446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667446">
                    <a:moveTo>
                      <a:pt x="115919" y="0"/>
                    </a:moveTo>
                    <a:cubicBezTo>
                      <a:pt x="51899" y="0"/>
                      <a:pt x="0" y="149413"/>
                      <a:pt x="0" y="333723"/>
                    </a:cubicBezTo>
                    <a:cubicBezTo>
                      <a:pt x="0" y="518033"/>
                      <a:pt x="51899" y="667446"/>
                      <a:pt x="115919" y="667446"/>
                    </a:cubicBezTo>
                    <a:cubicBezTo>
                      <a:pt x="179939" y="667446"/>
                      <a:pt x="231837" y="518033"/>
                      <a:pt x="231837" y="333723"/>
                    </a:cubicBezTo>
                    <a:cubicBezTo>
                      <a:pt x="231837" y="14941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TextBox 168"/>
              <p:cNvSpPr txBox="1"/>
              <p:nvPr/>
            </p:nvSpPr>
            <p:spPr>
              <a:xfrm>
                <a:off x="21735" y="14948"/>
                <a:ext cx="188368" cy="5899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9" name="Group 169"/>
            <p:cNvGrpSpPr/>
            <p:nvPr/>
          </p:nvGrpSpPr>
          <p:grpSpPr>
            <a:xfrm rot="-7187674">
              <a:off x="209088" y="440747"/>
              <a:ext cx="58399" cy="272916"/>
              <a:chOff x="0" y="0"/>
              <a:chExt cx="231837" cy="1083449"/>
            </a:xfrm>
          </p:grpSpPr>
          <p:sp>
            <p:nvSpPr>
              <p:cNvPr id="170" name="Freeform 170"/>
              <p:cNvSpPr/>
              <p:nvPr/>
            </p:nvSpPr>
            <p:spPr>
              <a:xfrm>
                <a:off x="0" y="0"/>
                <a:ext cx="231837" cy="1083449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1083449">
                    <a:moveTo>
                      <a:pt x="115919" y="0"/>
                    </a:moveTo>
                    <a:cubicBezTo>
                      <a:pt x="51899" y="0"/>
                      <a:pt x="0" y="242538"/>
                      <a:pt x="0" y="541725"/>
                    </a:cubicBezTo>
                    <a:cubicBezTo>
                      <a:pt x="0" y="840911"/>
                      <a:pt x="51899" y="1083449"/>
                      <a:pt x="115919" y="1083449"/>
                    </a:cubicBezTo>
                    <a:cubicBezTo>
                      <a:pt x="179939" y="1083449"/>
                      <a:pt x="231837" y="840911"/>
                      <a:pt x="231837" y="541725"/>
                    </a:cubicBezTo>
                    <a:cubicBezTo>
                      <a:pt x="231837" y="242538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TextBox 171"/>
              <p:cNvSpPr txBox="1"/>
              <p:nvPr/>
            </p:nvSpPr>
            <p:spPr>
              <a:xfrm>
                <a:off x="21735" y="53948"/>
                <a:ext cx="188368" cy="92792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 rot="937101">
              <a:off x="57164" y="500376"/>
              <a:ext cx="33896" cy="182482"/>
              <a:chOff x="0" y="0"/>
              <a:chExt cx="40619" cy="218673"/>
            </a:xfrm>
          </p:grpSpPr>
          <p:sp>
            <p:nvSpPr>
              <p:cNvPr id="173" name="Freeform 173"/>
              <p:cNvSpPr/>
              <p:nvPr/>
            </p:nvSpPr>
            <p:spPr>
              <a:xfrm>
                <a:off x="0" y="0"/>
                <a:ext cx="40619" cy="218673"/>
              </a:xfrm>
              <a:custGeom>
                <a:avLst/>
                <a:gdLst/>
                <a:ahLst/>
                <a:cxnLst/>
                <a:rect l="l" t="t" r="r" b="b"/>
                <a:pathLst>
                  <a:path w="40619" h="218673">
                    <a:moveTo>
                      <a:pt x="20309" y="0"/>
                    </a:moveTo>
                    <a:lnTo>
                      <a:pt x="20309" y="0"/>
                    </a:lnTo>
                    <a:cubicBezTo>
                      <a:pt x="25696" y="0"/>
                      <a:pt x="30862" y="2140"/>
                      <a:pt x="34670" y="5948"/>
                    </a:cubicBezTo>
                    <a:cubicBezTo>
                      <a:pt x="38479" y="9757"/>
                      <a:pt x="40619" y="14923"/>
                      <a:pt x="40619" y="20309"/>
                    </a:cubicBezTo>
                    <a:lnTo>
                      <a:pt x="40619" y="198363"/>
                    </a:lnTo>
                    <a:cubicBezTo>
                      <a:pt x="40619" y="209580"/>
                      <a:pt x="31526" y="218673"/>
                      <a:pt x="20309" y="218673"/>
                    </a:cubicBezTo>
                    <a:lnTo>
                      <a:pt x="20309" y="218673"/>
                    </a:lnTo>
                    <a:cubicBezTo>
                      <a:pt x="14923" y="218673"/>
                      <a:pt x="9757" y="216533"/>
                      <a:pt x="5948" y="212724"/>
                    </a:cubicBezTo>
                    <a:cubicBezTo>
                      <a:pt x="2140" y="208915"/>
                      <a:pt x="0" y="203750"/>
                      <a:pt x="0" y="198363"/>
                    </a:cubicBezTo>
                    <a:lnTo>
                      <a:pt x="0" y="20309"/>
                    </a:lnTo>
                    <a:cubicBezTo>
                      <a:pt x="0" y="9093"/>
                      <a:pt x="9093" y="0"/>
                      <a:pt x="2030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TextBox 174"/>
              <p:cNvSpPr txBox="1"/>
              <p:nvPr/>
            </p:nvSpPr>
            <p:spPr>
              <a:xfrm>
                <a:off x="0" y="-47625"/>
                <a:ext cx="40619" cy="26629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5" name="Group 175"/>
            <p:cNvGrpSpPr/>
            <p:nvPr/>
          </p:nvGrpSpPr>
          <p:grpSpPr>
            <a:xfrm rot="937101">
              <a:off x="69865" y="596060"/>
              <a:ext cx="38207" cy="34444"/>
              <a:chOff x="0" y="0"/>
              <a:chExt cx="45785" cy="41275"/>
            </a:xfrm>
          </p:grpSpPr>
          <p:sp>
            <p:nvSpPr>
              <p:cNvPr id="176" name="Freeform 176"/>
              <p:cNvSpPr/>
              <p:nvPr/>
            </p:nvSpPr>
            <p:spPr>
              <a:xfrm>
                <a:off x="0" y="0"/>
                <a:ext cx="457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5785" h="41275">
                    <a:moveTo>
                      <a:pt x="20637" y="0"/>
                    </a:moveTo>
                    <a:lnTo>
                      <a:pt x="25147" y="0"/>
                    </a:lnTo>
                    <a:cubicBezTo>
                      <a:pt x="36545" y="0"/>
                      <a:pt x="45785" y="9240"/>
                      <a:pt x="45785" y="20637"/>
                    </a:cubicBezTo>
                    <a:lnTo>
                      <a:pt x="45785" y="20637"/>
                    </a:lnTo>
                    <a:cubicBezTo>
                      <a:pt x="45785" y="26111"/>
                      <a:pt x="43610" y="31360"/>
                      <a:pt x="39740" y="35230"/>
                    </a:cubicBezTo>
                    <a:cubicBezTo>
                      <a:pt x="35870" y="39101"/>
                      <a:pt x="30620" y="41275"/>
                      <a:pt x="25147" y="41275"/>
                    </a:cubicBezTo>
                    <a:lnTo>
                      <a:pt x="20637" y="41275"/>
                    </a:lnTo>
                    <a:cubicBezTo>
                      <a:pt x="9240" y="41275"/>
                      <a:pt x="0" y="32035"/>
                      <a:pt x="0" y="20637"/>
                    </a:cubicBezTo>
                    <a:lnTo>
                      <a:pt x="0" y="20637"/>
                    </a:lnTo>
                    <a:cubicBezTo>
                      <a:pt x="0" y="9240"/>
                      <a:pt x="9240" y="0"/>
                      <a:pt x="2063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TextBox 177"/>
              <p:cNvSpPr txBox="1"/>
              <p:nvPr/>
            </p:nvSpPr>
            <p:spPr>
              <a:xfrm>
                <a:off x="0" y="-47625"/>
                <a:ext cx="45785" cy="8890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8" name="Group 178"/>
            <p:cNvGrpSpPr/>
            <p:nvPr/>
          </p:nvGrpSpPr>
          <p:grpSpPr>
            <a:xfrm rot="1787212">
              <a:off x="114326" y="331364"/>
              <a:ext cx="245556" cy="167780"/>
              <a:chOff x="0" y="0"/>
              <a:chExt cx="294256" cy="201055"/>
            </a:xfrm>
          </p:grpSpPr>
          <p:sp>
            <p:nvSpPr>
              <p:cNvPr id="179" name="Freeform 179"/>
              <p:cNvSpPr/>
              <p:nvPr/>
            </p:nvSpPr>
            <p:spPr>
              <a:xfrm>
                <a:off x="0" y="0"/>
                <a:ext cx="294256" cy="201055"/>
              </a:xfrm>
              <a:custGeom>
                <a:avLst/>
                <a:gdLst/>
                <a:ahLst/>
                <a:cxnLst/>
                <a:rect l="l" t="t" r="r" b="b"/>
                <a:pathLst>
                  <a:path w="294256" h="201055">
                    <a:moveTo>
                      <a:pt x="100527" y="0"/>
                    </a:moveTo>
                    <a:lnTo>
                      <a:pt x="193729" y="0"/>
                    </a:lnTo>
                    <a:cubicBezTo>
                      <a:pt x="249248" y="0"/>
                      <a:pt x="294256" y="45008"/>
                      <a:pt x="294256" y="100527"/>
                    </a:cubicBezTo>
                    <a:lnTo>
                      <a:pt x="294256" y="100527"/>
                    </a:lnTo>
                    <a:cubicBezTo>
                      <a:pt x="294256" y="127189"/>
                      <a:pt x="283665" y="152758"/>
                      <a:pt x="264812" y="171611"/>
                    </a:cubicBezTo>
                    <a:cubicBezTo>
                      <a:pt x="245960" y="190463"/>
                      <a:pt x="220390" y="201055"/>
                      <a:pt x="193729" y="201055"/>
                    </a:cubicBezTo>
                    <a:lnTo>
                      <a:pt x="100527" y="201055"/>
                    </a:lnTo>
                    <a:cubicBezTo>
                      <a:pt x="73866" y="201055"/>
                      <a:pt x="48296" y="190463"/>
                      <a:pt x="29444" y="171611"/>
                    </a:cubicBezTo>
                    <a:cubicBezTo>
                      <a:pt x="10591" y="152758"/>
                      <a:pt x="0" y="127189"/>
                      <a:pt x="0" y="100527"/>
                    </a:cubicBezTo>
                    <a:lnTo>
                      <a:pt x="0" y="100527"/>
                    </a:lnTo>
                    <a:cubicBezTo>
                      <a:pt x="0" y="73866"/>
                      <a:pt x="10591" y="48296"/>
                      <a:pt x="29444" y="29444"/>
                    </a:cubicBezTo>
                    <a:cubicBezTo>
                      <a:pt x="48296" y="10591"/>
                      <a:pt x="73866" y="0"/>
                      <a:pt x="10052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TextBox 180"/>
              <p:cNvSpPr txBox="1"/>
              <p:nvPr/>
            </p:nvSpPr>
            <p:spPr>
              <a:xfrm>
                <a:off x="0" y="-47625"/>
                <a:ext cx="294256" cy="24868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1" name="Group 181"/>
            <p:cNvGrpSpPr/>
            <p:nvPr/>
          </p:nvGrpSpPr>
          <p:grpSpPr>
            <a:xfrm rot="-6472851">
              <a:off x="10859" y="407640"/>
              <a:ext cx="183062" cy="58008"/>
              <a:chOff x="0" y="0"/>
              <a:chExt cx="219368" cy="69513"/>
            </a:xfrm>
          </p:grpSpPr>
          <p:sp>
            <p:nvSpPr>
              <p:cNvPr id="182" name="Freeform 182"/>
              <p:cNvSpPr/>
              <p:nvPr/>
            </p:nvSpPr>
            <p:spPr>
              <a:xfrm>
                <a:off x="0" y="0"/>
                <a:ext cx="219368" cy="69513"/>
              </a:xfrm>
              <a:custGeom>
                <a:avLst/>
                <a:gdLst/>
                <a:ahLst/>
                <a:cxnLst/>
                <a:rect l="l" t="t" r="r" b="b"/>
                <a:pathLst>
                  <a:path w="219368" h="69513">
                    <a:moveTo>
                      <a:pt x="34757" y="0"/>
                    </a:moveTo>
                    <a:lnTo>
                      <a:pt x="184612" y="0"/>
                    </a:lnTo>
                    <a:cubicBezTo>
                      <a:pt x="193830" y="0"/>
                      <a:pt x="202670" y="3662"/>
                      <a:pt x="209188" y="10180"/>
                    </a:cubicBezTo>
                    <a:cubicBezTo>
                      <a:pt x="215707" y="16698"/>
                      <a:pt x="219368" y="25539"/>
                      <a:pt x="219368" y="34757"/>
                    </a:cubicBezTo>
                    <a:lnTo>
                      <a:pt x="219368" y="34757"/>
                    </a:lnTo>
                    <a:cubicBezTo>
                      <a:pt x="219368" y="53952"/>
                      <a:pt x="203807" y="69513"/>
                      <a:pt x="184612" y="69513"/>
                    </a:cubicBezTo>
                    <a:lnTo>
                      <a:pt x="34757" y="69513"/>
                    </a:lnTo>
                    <a:cubicBezTo>
                      <a:pt x="25539" y="69513"/>
                      <a:pt x="16698" y="65851"/>
                      <a:pt x="10180" y="59333"/>
                    </a:cubicBezTo>
                    <a:cubicBezTo>
                      <a:pt x="3662" y="52815"/>
                      <a:pt x="0" y="43975"/>
                      <a:pt x="0" y="34757"/>
                    </a:cubicBezTo>
                    <a:lnTo>
                      <a:pt x="0" y="34757"/>
                    </a:lnTo>
                    <a:cubicBezTo>
                      <a:pt x="0" y="25539"/>
                      <a:pt x="3662" y="16698"/>
                      <a:pt x="10180" y="10180"/>
                    </a:cubicBezTo>
                    <a:cubicBezTo>
                      <a:pt x="16698" y="3662"/>
                      <a:pt x="25539" y="0"/>
                      <a:pt x="3475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TextBox 183"/>
              <p:cNvSpPr txBox="1"/>
              <p:nvPr/>
            </p:nvSpPr>
            <p:spPr>
              <a:xfrm>
                <a:off x="0" y="-47625"/>
                <a:ext cx="219368" cy="11713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 rot="-8774296">
              <a:off x="33147" y="253495"/>
              <a:ext cx="183426" cy="74608"/>
              <a:chOff x="0" y="0"/>
              <a:chExt cx="219804" cy="89405"/>
            </a:xfrm>
          </p:grpSpPr>
          <p:sp>
            <p:nvSpPr>
              <p:cNvPr id="185" name="Freeform 185"/>
              <p:cNvSpPr/>
              <p:nvPr/>
            </p:nvSpPr>
            <p:spPr>
              <a:xfrm>
                <a:off x="0" y="0"/>
                <a:ext cx="219804" cy="89405"/>
              </a:xfrm>
              <a:custGeom>
                <a:avLst/>
                <a:gdLst/>
                <a:ahLst/>
                <a:cxnLst/>
                <a:rect l="l" t="t" r="r" b="b"/>
                <a:pathLst>
                  <a:path w="219804" h="89405">
                    <a:moveTo>
                      <a:pt x="44702" y="0"/>
                    </a:moveTo>
                    <a:lnTo>
                      <a:pt x="175102" y="0"/>
                    </a:lnTo>
                    <a:cubicBezTo>
                      <a:pt x="199790" y="0"/>
                      <a:pt x="219804" y="20014"/>
                      <a:pt x="219804" y="44702"/>
                    </a:cubicBezTo>
                    <a:lnTo>
                      <a:pt x="219804" y="44702"/>
                    </a:lnTo>
                    <a:cubicBezTo>
                      <a:pt x="219804" y="56558"/>
                      <a:pt x="215095" y="67928"/>
                      <a:pt x="206711" y="76312"/>
                    </a:cubicBezTo>
                    <a:cubicBezTo>
                      <a:pt x="198328" y="84695"/>
                      <a:pt x="186958" y="89405"/>
                      <a:pt x="175102" y="89405"/>
                    </a:cubicBezTo>
                    <a:lnTo>
                      <a:pt x="44702" y="89405"/>
                    </a:lnTo>
                    <a:cubicBezTo>
                      <a:pt x="32847" y="89405"/>
                      <a:pt x="21476" y="84695"/>
                      <a:pt x="13093" y="76312"/>
                    </a:cubicBezTo>
                    <a:cubicBezTo>
                      <a:pt x="4710" y="67928"/>
                      <a:pt x="0" y="56558"/>
                      <a:pt x="0" y="44702"/>
                    </a:cubicBezTo>
                    <a:lnTo>
                      <a:pt x="0" y="44702"/>
                    </a:lnTo>
                    <a:cubicBezTo>
                      <a:pt x="0" y="32847"/>
                      <a:pt x="4710" y="21476"/>
                      <a:pt x="13093" y="13093"/>
                    </a:cubicBezTo>
                    <a:cubicBezTo>
                      <a:pt x="21476" y="4710"/>
                      <a:pt x="32847" y="0"/>
                      <a:pt x="4470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TextBox 186"/>
              <p:cNvSpPr txBox="1"/>
              <p:nvPr/>
            </p:nvSpPr>
            <p:spPr>
              <a:xfrm>
                <a:off x="0" y="-47625"/>
                <a:ext cx="219804" cy="13703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7" name="Group 187"/>
            <p:cNvGrpSpPr/>
            <p:nvPr/>
          </p:nvGrpSpPr>
          <p:grpSpPr>
            <a:xfrm rot="-199826">
              <a:off x="52574" y="524265"/>
              <a:ext cx="73378" cy="117779"/>
              <a:chOff x="0" y="0"/>
              <a:chExt cx="801563" cy="1286579"/>
            </a:xfrm>
          </p:grpSpPr>
          <p:sp>
            <p:nvSpPr>
              <p:cNvPr id="188" name="Freeform 188"/>
              <p:cNvSpPr/>
              <p:nvPr/>
            </p:nvSpPr>
            <p:spPr>
              <a:xfrm>
                <a:off x="0" y="0"/>
                <a:ext cx="801563" cy="1286579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286579">
                    <a:moveTo>
                      <a:pt x="400781" y="0"/>
                    </a:moveTo>
                    <a:cubicBezTo>
                      <a:pt x="179436" y="0"/>
                      <a:pt x="0" y="288011"/>
                      <a:pt x="0" y="643290"/>
                    </a:cubicBezTo>
                    <a:cubicBezTo>
                      <a:pt x="0" y="998569"/>
                      <a:pt x="179436" y="1286579"/>
                      <a:pt x="400781" y="1286579"/>
                    </a:cubicBezTo>
                    <a:cubicBezTo>
                      <a:pt x="622127" y="1286579"/>
                      <a:pt x="801563" y="998569"/>
                      <a:pt x="801563" y="643290"/>
                    </a:cubicBezTo>
                    <a:cubicBezTo>
                      <a:pt x="801563" y="28801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TextBox 189"/>
              <p:cNvSpPr txBox="1"/>
              <p:nvPr/>
            </p:nvSpPr>
            <p:spPr>
              <a:xfrm>
                <a:off x="75147" y="72992"/>
                <a:ext cx="651270" cy="1092971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0" name="Group 190"/>
            <p:cNvGrpSpPr/>
            <p:nvPr/>
          </p:nvGrpSpPr>
          <p:grpSpPr>
            <a:xfrm rot="-333792">
              <a:off x="64391" y="353040"/>
              <a:ext cx="73378" cy="131180"/>
              <a:chOff x="0" y="0"/>
              <a:chExt cx="801563" cy="1432970"/>
            </a:xfrm>
          </p:grpSpPr>
          <p:sp>
            <p:nvSpPr>
              <p:cNvPr id="191" name="Freeform 191"/>
              <p:cNvSpPr/>
              <p:nvPr/>
            </p:nvSpPr>
            <p:spPr>
              <a:xfrm>
                <a:off x="0" y="0"/>
                <a:ext cx="801563" cy="143297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432970">
                    <a:moveTo>
                      <a:pt x="400781" y="0"/>
                    </a:moveTo>
                    <a:cubicBezTo>
                      <a:pt x="179436" y="0"/>
                      <a:pt x="0" y="320781"/>
                      <a:pt x="0" y="716485"/>
                    </a:cubicBezTo>
                    <a:cubicBezTo>
                      <a:pt x="0" y="1112189"/>
                      <a:pt x="179436" y="1432970"/>
                      <a:pt x="400781" y="1432970"/>
                    </a:cubicBezTo>
                    <a:cubicBezTo>
                      <a:pt x="622127" y="1432970"/>
                      <a:pt x="801563" y="1112189"/>
                      <a:pt x="801563" y="716485"/>
                    </a:cubicBezTo>
                    <a:cubicBezTo>
                      <a:pt x="801563" y="32078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TextBox 192"/>
              <p:cNvSpPr txBox="1"/>
              <p:nvPr/>
            </p:nvSpPr>
            <p:spPr>
              <a:xfrm>
                <a:off x="75147" y="86716"/>
                <a:ext cx="651270" cy="1211913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3" name="Group 193"/>
            <p:cNvGrpSpPr/>
            <p:nvPr/>
          </p:nvGrpSpPr>
          <p:grpSpPr>
            <a:xfrm rot="-9124287">
              <a:off x="42582" y="230364"/>
              <a:ext cx="92929" cy="26984"/>
              <a:chOff x="0" y="0"/>
              <a:chExt cx="111359" cy="32335"/>
            </a:xfrm>
          </p:grpSpPr>
          <p:sp>
            <p:nvSpPr>
              <p:cNvPr id="194" name="Freeform 194"/>
              <p:cNvSpPr/>
              <p:nvPr/>
            </p:nvSpPr>
            <p:spPr>
              <a:xfrm>
                <a:off x="0" y="0"/>
                <a:ext cx="111359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11359" h="32335">
                    <a:moveTo>
                      <a:pt x="16168" y="0"/>
                    </a:moveTo>
                    <a:lnTo>
                      <a:pt x="95192" y="0"/>
                    </a:lnTo>
                    <a:cubicBezTo>
                      <a:pt x="104121" y="0"/>
                      <a:pt x="111359" y="7238"/>
                      <a:pt x="111359" y="16168"/>
                    </a:cubicBezTo>
                    <a:lnTo>
                      <a:pt x="111359" y="16168"/>
                    </a:lnTo>
                    <a:cubicBezTo>
                      <a:pt x="111359" y="20455"/>
                      <a:pt x="109656" y="24568"/>
                      <a:pt x="106624" y="27600"/>
                    </a:cubicBezTo>
                    <a:cubicBezTo>
                      <a:pt x="103592" y="30632"/>
                      <a:pt x="99480" y="32335"/>
                      <a:pt x="95192" y="32335"/>
                    </a:cubicBezTo>
                    <a:lnTo>
                      <a:pt x="16168" y="32335"/>
                    </a:lnTo>
                    <a:cubicBezTo>
                      <a:pt x="11880" y="32335"/>
                      <a:pt x="7767" y="30632"/>
                      <a:pt x="4735" y="27600"/>
                    </a:cubicBezTo>
                    <a:cubicBezTo>
                      <a:pt x="1703" y="24568"/>
                      <a:pt x="0" y="20455"/>
                      <a:pt x="0" y="16168"/>
                    </a:cubicBezTo>
                    <a:lnTo>
                      <a:pt x="0" y="16168"/>
                    </a:lnTo>
                    <a:cubicBezTo>
                      <a:pt x="0" y="11880"/>
                      <a:pt x="1703" y="7767"/>
                      <a:pt x="4735" y="4735"/>
                    </a:cubicBezTo>
                    <a:cubicBezTo>
                      <a:pt x="7767" y="1703"/>
                      <a:pt x="11880" y="0"/>
                      <a:pt x="1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TextBox 195"/>
              <p:cNvSpPr txBox="1"/>
              <p:nvPr/>
            </p:nvSpPr>
            <p:spPr>
              <a:xfrm>
                <a:off x="0" y="-47625"/>
                <a:ext cx="111359" cy="7996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6" name="Group 196"/>
            <p:cNvGrpSpPr/>
            <p:nvPr/>
          </p:nvGrpSpPr>
          <p:grpSpPr>
            <a:xfrm rot="-535806">
              <a:off x="32056" y="211156"/>
              <a:ext cx="47127" cy="161500"/>
              <a:chOff x="0" y="0"/>
              <a:chExt cx="187091" cy="641138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187091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7091" h="641138">
                    <a:moveTo>
                      <a:pt x="93546" y="0"/>
                    </a:moveTo>
                    <a:cubicBezTo>
                      <a:pt x="41882" y="0"/>
                      <a:pt x="0" y="143524"/>
                      <a:pt x="0" y="320569"/>
                    </a:cubicBezTo>
                    <a:cubicBezTo>
                      <a:pt x="0" y="497614"/>
                      <a:pt x="41882" y="641138"/>
                      <a:pt x="93546" y="641138"/>
                    </a:cubicBezTo>
                    <a:cubicBezTo>
                      <a:pt x="145209" y="641138"/>
                      <a:pt x="187091" y="497614"/>
                      <a:pt x="187091" y="320569"/>
                    </a:cubicBezTo>
                    <a:cubicBezTo>
                      <a:pt x="187091" y="143524"/>
                      <a:pt x="145209" y="0"/>
                      <a:pt x="93546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TextBox 198"/>
              <p:cNvSpPr txBox="1"/>
              <p:nvPr/>
            </p:nvSpPr>
            <p:spPr>
              <a:xfrm>
                <a:off x="17540" y="12482"/>
                <a:ext cx="152012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9" name="Group 199"/>
            <p:cNvGrpSpPr/>
            <p:nvPr/>
          </p:nvGrpSpPr>
          <p:grpSpPr>
            <a:xfrm rot="-1227287">
              <a:off x="38079" y="203533"/>
              <a:ext cx="47746" cy="161500"/>
              <a:chOff x="0" y="0"/>
              <a:chExt cx="189546" cy="641138"/>
            </a:xfrm>
          </p:grpSpPr>
          <p:sp>
            <p:nvSpPr>
              <p:cNvPr id="200" name="Freeform 200"/>
              <p:cNvSpPr/>
              <p:nvPr/>
            </p:nvSpPr>
            <p:spPr>
              <a:xfrm>
                <a:off x="0" y="0"/>
                <a:ext cx="189546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641138">
                    <a:moveTo>
                      <a:pt x="94773" y="0"/>
                    </a:moveTo>
                    <a:cubicBezTo>
                      <a:pt x="42431" y="0"/>
                      <a:pt x="0" y="143524"/>
                      <a:pt x="0" y="320569"/>
                    </a:cubicBezTo>
                    <a:cubicBezTo>
                      <a:pt x="0" y="497614"/>
                      <a:pt x="42431" y="641138"/>
                      <a:pt x="94773" y="641138"/>
                    </a:cubicBezTo>
                    <a:cubicBezTo>
                      <a:pt x="147114" y="641138"/>
                      <a:pt x="189546" y="497614"/>
                      <a:pt x="189546" y="320569"/>
                    </a:cubicBezTo>
                    <a:cubicBezTo>
                      <a:pt x="189546" y="143524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TextBox 201"/>
              <p:cNvSpPr txBox="1"/>
              <p:nvPr/>
            </p:nvSpPr>
            <p:spPr>
              <a:xfrm>
                <a:off x="17770" y="12482"/>
                <a:ext cx="154006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2" name="Group 202"/>
            <p:cNvGrpSpPr/>
            <p:nvPr/>
          </p:nvGrpSpPr>
          <p:grpSpPr>
            <a:xfrm rot="-2149172">
              <a:off x="39422" y="194560"/>
              <a:ext cx="47746" cy="134484"/>
              <a:chOff x="0" y="0"/>
              <a:chExt cx="189546" cy="533889"/>
            </a:xfrm>
          </p:grpSpPr>
          <p:sp>
            <p:nvSpPr>
              <p:cNvPr id="203" name="Freeform 203"/>
              <p:cNvSpPr/>
              <p:nvPr/>
            </p:nvSpPr>
            <p:spPr>
              <a:xfrm>
                <a:off x="0" y="0"/>
                <a:ext cx="189546" cy="533889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533889">
                    <a:moveTo>
                      <a:pt x="94773" y="0"/>
                    </a:moveTo>
                    <a:cubicBezTo>
                      <a:pt x="42431" y="0"/>
                      <a:pt x="0" y="119515"/>
                      <a:pt x="0" y="266944"/>
                    </a:cubicBezTo>
                    <a:cubicBezTo>
                      <a:pt x="0" y="414373"/>
                      <a:pt x="42431" y="533889"/>
                      <a:pt x="94773" y="533889"/>
                    </a:cubicBezTo>
                    <a:cubicBezTo>
                      <a:pt x="147114" y="533889"/>
                      <a:pt x="189546" y="414373"/>
                      <a:pt x="189546" y="266944"/>
                    </a:cubicBezTo>
                    <a:cubicBezTo>
                      <a:pt x="189546" y="119515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TextBox 204"/>
              <p:cNvSpPr txBox="1"/>
              <p:nvPr/>
            </p:nvSpPr>
            <p:spPr>
              <a:xfrm>
                <a:off x="17770" y="2427"/>
                <a:ext cx="154006" cy="48140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5" name="AutoShape 205"/>
            <p:cNvSpPr/>
            <p:nvPr/>
          </p:nvSpPr>
          <p:spPr>
            <a:xfrm flipV="1">
              <a:off x="197637" y="384008"/>
              <a:ext cx="144284" cy="55024"/>
            </a:xfrm>
            <a:prstGeom prst="line">
              <a:avLst/>
            </a:prstGeom>
            <a:ln w="1302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6" name="Group 206"/>
            <p:cNvGrpSpPr/>
            <p:nvPr/>
          </p:nvGrpSpPr>
          <p:grpSpPr>
            <a:xfrm rot="-837714">
              <a:off x="117981" y="472291"/>
              <a:ext cx="388030" cy="93838"/>
              <a:chOff x="0" y="0"/>
              <a:chExt cx="1320469" cy="319333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0" y="0"/>
                <a:ext cx="1320469" cy="319333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19333">
                    <a:moveTo>
                      <a:pt x="660235" y="0"/>
                    </a:moveTo>
                    <a:cubicBezTo>
                      <a:pt x="295597" y="0"/>
                      <a:pt x="0" y="71485"/>
                      <a:pt x="0" y="159667"/>
                    </a:cubicBezTo>
                    <a:cubicBezTo>
                      <a:pt x="0" y="247848"/>
                      <a:pt x="295597" y="319333"/>
                      <a:pt x="660235" y="319333"/>
                    </a:cubicBezTo>
                    <a:cubicBezTo>
                      <a:pt x="1024872" y="319333"/>
                      <a:pt x="1320469" y="247848"/>
                      <a:pt x="1320469" y="159667"/>
                    </a:cubicBezTo>
                    <a:cubicBezTo>
                      <a:pt x="1320469" y="71485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TextBox 208"/>
              <p:cNvSpPr txBox="1"/>
              <p:nvPr/>
            </p:nvSpPr>
            <p:spPr>
              <a:xfrm>
                <a:off x="123794" y="-17688"/>
                <a:ext cx="1072881" cy="307083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9" name="AutoShape 209"/>
            <p:cNvSpPr/>
            <p:nvPr/>
          </p:nvSpPr>
          <p:spPr>
            <a:xfrm>
              <a:off x="197637" y="330671"/>
              <a:ext cx="292817" cy="55221"/>
            </a:xfrm>
            <a:prstGeom prst="line">
              <a:avLst/>
            </a:prstGeom>
            <a:ln w="32554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0" name="Group 210"/>
            <p:cNvGrpSpPr/>
            <p:nvPr/>
          </p:nvGrpSpPr>
          <p:grpSpPr>
            <a:xfrm rot="397721">
              <a:off x="254115" y="400599"/>
              <a:ext cx="388030" cy="90483"/>
              <a:chOff x="0" y="0"/>
              <a:chExt cx="1320469" cy="307914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1320469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07914">
                    <a:moveTo>
                      <a:pt x="660235" y="0"/>
                    </a:moveTo>
                    <a:cubicBezTo>
                      <a:pt x="295597" y="0"/>
                      <a:pt x="0" y="68929"/>
                      <a:pt x="0" y="153957"/>
                    </a:cubicBezTo>
                    <a:cubicBezTo>
                      <a:pt x="0" y="238985"/>
                      <a:pt x="295597" y="307914"/>
                      <a:pt x="660235" y="307914"/>
                    </a:cubicBezTo>
                    <a:cubicBezTo>
                      <a:pt x="1024872" y="307914"/>
                      <a:pt x="1320469" y="238985"/>
                      <a:pt x="1320469" y="153957"/>
                    </a:cubicBezTo>
                    <a:cubicBezTo>
                      <a:pt x="1320469" y="68929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TextBox 212"/>
              <p:cNvSpPr txBox="1"/>
              <p:nvPr/>
            </p:nvSpPr>
            <p:spPr>
              <a:xfrm>
                <a:off x="123794" y="-18758"/>
                <a:ext cx="1072881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236355" y="380371"/>
              <a:ext cx="222465" cy="171098"/>
              <a:chOff x="0" y="0"/>
              <a:chExt cx="757050" cy="582249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757050" cy="582249"/>
              </a:xfrm>
              <a:custGeom>
                <a:avLst/>
                <a:gdLst/>
                <a:ahLst/>
                <a:cxnLst/>
                <a:rect l="l" t="t" r="r" b="b"/>
                <a:pathLst>
                  <a:path w="757050" h="582249">
                    <a:moveTo>
                      <a:pt x="378525" y="0"/>
                    </a:moveTo>
                    <a:cubicBezTo>
                      <a:pt x="169471" y="0"/>
                      <a:pt x="0" y="130341"/>
                      <a:pt x="0" y="291125"/>
                    </a:cubicBezTo>
                    <a:cubicBezTo>
                      <a:pt x="0" y="451908"/>
                      <a:pt x="169471" y="582249"/>
                      <a:pt x="378525" y="582249"/>
                    </a:cubicBezTo>
                    <a:cubicBezTo>
                      <a:pt x="587579" y="582249"/>
                      <a:pt x="757050" y="451908"/>
                      <a:pt x="757050" y="291125"/>
                    </a:cubicBezTo>
                    <a:cubicBezTo>
                      <a:pt x="757050" y="130341"/>
                      <a:pt x="587579" y="0"/>
                      <a:pt x="37852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TextBox 215"/>
              <p:cNvSpPr txBox="1"/>
              <p:nvPr/>
            </p:nvSpPr>
            <p:spPr>
              <a:xfrm>
                <a:off x="70973" y="6961"/>
                <a:ext cx="615103" cy="52070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6" name="Group 216"/>
            <p:cNvGrpSpPr/>
            <p:nvPr/>
          </p:nvGrpSpPr>
          <p:grpSpPr>
            <a:xfrm rot="397721">
              <a:off x="380825" y="451573"/>
              <a:ext cx="293558" cy="90483"/>
              <a:chOff x="0" y="0"/>
              <a:chExt cx="998981" cy="307914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0" y="0"/>
                <a:ext cx="998981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998981" h="307914">
                    <a:moveTo>
                      <a:pt x="499491" y="0"/>
                    </a:moveTo>
                    <a:cubicBezTo>
                      <a:pt x="223630" y="0"/>
                      <a:pt x="0" y="68929"/>
                      <a:pt x="0" y="153957"/>
                    </a:cubicBezTo>
                    <a:cubicBezTo>
                      <a:pt x="0" y="238985"/>
                      <a:pt x="223630" y="307914"/>
                      <a:pt x="499491" y="307914"/>
                    </a:cubicBezTo>
                    <a:cubicBezTo>
                      <a:pt x="775352" y="307914"/>
                      <a:pt x="998981" y="238985"/>
                      <a:pt x="998981" y="153957"/>
                    </a:cubicBezTo>
                    <a:cubicBezTo>
                      <a:pt x="998981" y="68929"/>
                      <a:pt x="775352" y="0"/>
                      <a:pt x="49949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218"/>
              <p:cNvSpPr txBox="1"/>
              <p:nvPr/>
            </p:nvSpPr>
            <p:spPr>
              <a:xfrm>
                <a:off x="93655" y="-18758"/>
                <a:ext cx="811672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19" name="AutoShape 219"/>
            <p:cNvSpPr/>
            <p:nvPr/>
          </p:nvSpPr>
          <p:spPr>
            <a:xfrm flipV="1">
              <a:off x="506533" y="482190"/>
              <a:ext cx="1327734" cy="6585"/>
            </a:xfrm>
            <a:prstGeom prst="line">
              <a:avLst/>
            </a:prstGeom>
            <a:ln w="32554" cap="flat">
              <a:solidFill>
                <a:srgbClr val="D6D4D2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0" name="Group 220"/>
            <p:cNvGrpSpPr/>
            <p:nvPr/>
          </p:nvGrpSpPr>
          <p:grpSpPr>
            <a:xfrm>
              <a:off x="401537" y="332432"/>
              <a:ext cx="1414010" cy="248933"/>
              <a:chOff x="0" y="0"/>
              <a:chExt cx="1706104" cy="300355"/>
            </a:xfrm>
          </p:grpSpPr>
          <p:sp>
            <p:nvSpPr>
              <p:cNvPr id="221" name="Freeform 221"/>
              <p:cNvSpPr/>
              <p:nvPr/>
            </p:nvSpPr>
            <p:spPr>
              <a:xfrm>
                <a:off x="0" y="0"/>
                <a:ext cx="1706104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706104" h="300355">
                    <a:moveTo>
                      <a:pt x="853052" y="0"/>
                    </a:moveTo>
                    <a:cubicBezTo>
                      <a:pt x="381924" y="0"/>
                      <a:pt x="0" y="67237"/>
                      <a:pt x="0" y="150178"/>
                    </a:cubicBezTo>
                    <a:cubicBezTo>
                      <a:pt x="0" y="233119"/>
                      <a:pt x="381924" y="300355"/>
                      <a:pt x="853052" y="300355"/>
                    </a:cubicBezTo>
                    <a:cubicBezTo>
                      <a:pt x="1324180" y="300355"/>
                      <a:pt x="1706104" y="233119"/>
                      <a:pt x="1706104" y="150178"/>
                    </a:cubicBezTo>
                    <a:cubicBezTo>
                      <a:pt x="1706104" y="67237"/>
                      <a:pt x="1324180" y="0"/>
                      <a:pt x="853052" y="0"/>
                    </a:cubicBezTo>
                    <a:close/>
                  </a:path>
                </a:pathLst>
              </a:custGeom>
              <a:solidFill>
                <a:srgbClr val="CACAC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TextBox 222"/>
              <p:cNvSpPr txBox="1"/>
              <p:nvPr/>
            </p:nvSpPr>
            <p:spPr>
              <a:xfrm>
                <a:off x="159947" y="-19467"/>
                <a:ext cx="1386210" cy="29166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3" name="Group 223"/>
            <p:cNvGrpSpPr/>
            <p:nvPr/>
          </p:nvGrpSpPr>
          <p:grpSpPr>
            <a:xfrm>
              <a:off x="382825" y="370075"/>
              <a:ext cx="1421827" cy="157833"/>
              <a:chOff x="0" y="0"/>
              <a:chExt cx="1715536" cy="190437"/>
            </a:xfrm>
          </p:grpSpPr>
          <p:sp>
            <p:nvSpPr>
              <p:cNvPr id="224" name="Freeform 224"/>
              <p:cNvSpPr/>
              <p:nvPr/>
            </p:nvSpPr>
            <p:spPr>
              <a:xfrm>
                <a:off x="0" y="0"/>
                <a:ext cx="1715536" cy="190437"/>
              </a:xfrm>
              <a:custGeom>
                <a:avLst/>
                <a:gdLst/>
                <a:ahLst/>
                <a:cxnLst/>
                <a:rect l="l" t="t" r="r" b="b"/>
                <a:pathLst>
                  <a:path w="1715536" h="190437">
                    <a:moveTo>
                      <a:pt x="857768" y="0"/>
                    </a:moveTo>
                    <a:cubicBezTo>
                      <a:pt x="384036" y="0"/>
                      <a:pt x="0" y="42631"/>
                      <a:pt x="0" y="95219"/>
                    </a:cubicBezTo>
                    <a:cubicBezTo>
                      <a:pt x="0" y="147806"/>
                      <a:pt x="384036" y="190437"/>
                      <a:pt x="857768" y="190437"/>
                    </a:cubicBezTo>
                    <a:cubicBezTo>
                      <a:pt x="1331500" y="190437"/>
                      <a:pt x="1715536" y="147806"/>
                      <a:pt x="1715536" y="95219"/>
                    </a:cubicBezTo>
                    <a:cubicBezTo>
                      <a:pt x="1715536" y="42631"/>
                      <a:pt x="1331500" y="0"/>
                      <a:pt x="85776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TextBox 225"/>
              <p:cNvSpPr txBox="1"/>
              <p:nvPr/>
            </p:nvSpPr>
            <p:spPr>
              <a:xfrm>
                <a:off x="160831" y="-29772"/>
                <a:ext cx="1393873" cy="20235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6" name="Group 226"/>
            <p:cNvGrpSpPr/>
            <p:nvPr/>
          </p:nvGrpSpPr>
          <p:grpSpPr>
            <a:xfrm rot="751719">
              <a:off x="1326922" y="309023"/>
              <a:ext cx="576690" cy="102895"/>
              <a:chOff x="0" y="0"/>
              <a:chExt cx="1329862" cy="237279"/>
            </a:xfrm>
          </p:grpSpPr>
          <p:sp>
            <p:nvSpPr>
              <p:cNvPr id="227" name="Freeform 227"/>
              <p:cNvSpPr/>
              <p:nvPr/>
            </p:nvSpPr>
            <p:spPr>
              <a:xfrm>
                <a:off x="0" y="0"/>
                <a:ext cx="1329862" cy="237279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237279">
                    <a:moveTo>
                      <a:pt x="664931" y="0"/>
                    </a:moveTo>
                    <a:cubicBezTo>
                      <a:pt x="297700" y="0"/>
                      <a:pt x="0" y="53117"/>
                      <a:pt x="0" y="118639"/>
                    </a:cubicBezTo>
                    <a:cubicBezTo>
                      <a:pt x="0" y="184162"/>
                      <a:pt x="297700" y="237279"/>
                      <a:pt x="664931" y="237279"/>
                    </a:cubicBezTo>
                    <a:cubicBezTo>
                      <a:pt x="1032162" y="237279"/>
                      <a:pt x="1329862" y="184162"/>
                      <a:pt x="1329862" y="118639"/>
                    </a:cubicBezTo>
                    <a:cubicBezTo>
                      <a:pt x="1329862" y="53117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TextBox 228"/>
              <p:cNvSpPr txBox="1"/>
              <p:nvPr/>
            </p:nvSpPr>
            <p:spPr>
              <a:xfrm>
                <a:off x="124675" y="-25380"/>
                <a:ext cx="1080513" cy="24041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9" name="Group 229"/>
            <p:cNvGrpSpPr/>
            <p:nvPr/>
          </p:nvGrpSpPr>
          <p:grpSpPr>
            <a:xfrm rot="1752864">
              <a:off x="444181" y="297297"/>
              <a:ext cx="224457" cy="81415"/>
              <a:chOff x="0" y="0"/>
              <a:chExt cx="517605" cy="187745"/>
            </a:xfrm>
          </p:grpSpPr>
          <p:sp>
            <p:nvSpPr>
              <p:cNvPr id="230" name="Freeform 230"/>
              <p:cNvSpPr/>
              <p:nvPr/>
            </p:nvSpPr>
            <p:spPr>
              <a:xfrm>
                <a:off x="0" y="0"/>
                <a:ext cx="517605" cy="187745"/>
              </a:xfrm>
              <a:custGeom>
                <a:avLst/>
                <a:gdLst/>
                <a:ahLst/>
                <a:cxnLst/>
                <a:rect l="l" t="t" r="r" b="b"/>
                <a:pathLst>
                  <a:path w="517605" h="187745">
                    <a:moveTo>
                      <a:pt x="258802" y="0"/>
                    </a:moveTo>
                    <a:cubicBezTo>
                      <a:pt x="115870" y="0"/>
                      <a:pt x="0" y="42028"/>
                      <a:pt x="0" y="93872"/>
                    </a:cubicBezTo>
                    <a:cubicBezTo>
                      <a:pt x="0" y="145717"/>
                      <a:pt x="115870" y="187745"/>
                      <a:pt x="258802" y="187745"/>
                    </a:cubicBezTo>
                    <a:cubicBezTo>
                      <a:pt x="401735" y="187745"/>
                      <a:pt x="517605" y="145717"/>
                      <a:pt x="517605" y="93872"/>
                    </a:cubicBezTo>
                    <a:cubicBezTo>
                      <a:pt x="517605" y="42028"/>
                      <a:pt x="401735" y="0"/>
                      <a:pt x="258802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TextBox 231"/>
              <p:cNvSpPr txBox="1"/>
              <p:nvPr/>
            </p:nvSpPr>
            <p:spPr>
              <a:xfrm>
                <a:off x="48525" y="-30024"/>
                <a:ext cx="420554" cy="20016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2" name="Group 232"/>
            <p:cNvGrpSpPr/>
            <p:nvPr/>
          </p:nvGrpSpPr>
          <p:grpSpPr>
            <a:xfrm>
              <a:off x="578866" y="247698"/>
              <a:ext cx="1160919" cy="249565"/>
              <a:chOff x="0" y="0"/>
              <a:chExt cx="1632284" cy="350896"/>
            </a:xfrm>
          </p:grpSpPr>
          <p:sp>
            <p:nvSpPr>
              <p:cNvPr id="233" name="Freeform 233"/>
              <p:cNvSpPr/>
              <p:nvPr/>
            </p:nvSpPr>
            <p:spPr>
              <a:xfrm>
                <a:off x="0" y="0"/>
                <a:ext cx="1632284" cy="350896"/>
              </a:xfrm>
              <a:custGeom>
                <a:avLst/>
                <a:gdLst/>
                <a:ahLst/>
                <a:cxnLst/>
                <a:rect l="l" t="t" r="r" b="b"/>
                <a:pathLst>
                  <a:path w="1632284" h="350896">
                    <a:moveTo>
                      <a:pt x="816142" y="0"/>
                    </a:moveTo>
                    <a:cubicBezTo>
                      <a:pt x="365399" y="0"/>
                      <a:pt x="0" y="78551"/>
                      <a:pt x="0" y="175448"/>
                    </a:cubicBezTo>
                    <a:cubicBezTo>
                      <a:pt x="0" y="272345"/>
                      <a:pt x="365399" y="350896"/>
                      <a:pt x="816142" y="350896"/>
                    </a:cubicBezTo>
                    <a:cubicBezTo>
                      <a:pt x="1266885" y="350896"/>
                      <a:pt x="1632284" y="272345"/>
                      <a:pt x="1632284" y="175448"/>
                    </a:cubicBezTo>
                    <a:cubicBezTo>
                      <a:pt x="1632284" y="78551"/>
                      <a:pt x="1266885" y="0"/>
                      <a:pt x="816142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4" name="TextBox 234"/>
              <p:cNvSpPr txBox="1"/>
              <p:nvPr/>
            </p:nvSpPr>
            <p:spPr>
              <a:xfrm>
                <a:off x="153027" y="-14729"/>
                <a:ext cx="1326231" cy="33272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5" name="Group 235"/>
            <p:cNvGrpSpPr/>
            <p:nvPr/>
          </p:nvGrpSpPr>
          <p:grpSpPr>
            <a:xfrm rot="428276">
              <a:off x="1058601" y="232981"/>
              <a:ext cx="576690" cy="72776"/>
              <a:chOff x="0" y="0"/>
              <a:chExt cx="1329862" cy="167823"/>
            </a:xfrm>
          </p:grpSpPr>
          <p:sp>
            <p:nvSpPr>
              <p:cNvPr id="236" name="Freeform 236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TextBox 237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8" name="Group 238"/>
            <p:cNvGrpSpPr/>
            <p:nvPr/>
          </p:nvGrpSpPr>
          <p:grpSpPr>
            <a:xfrm rot="-69683">
              <a:off x="383862" y="353540"/>
              <a:ext cx="563907" cy="108032"/>
              <a:chOff x="0" y="0"/>
              <a:chExt cx="1300385" cy="249126"/>
            </a:xfrm>
          </p:grpSpPr>
          <p:sp>
            <p:nvSpPr>
              <p:cNvPr id="239" name="Freeform 239"/>
              <p:cNvSpPr/>
              <p:nvPr/>
            </p:nvSpPr>
            <p:spPr>
              <a:xfrm>
                <a:off x="0" y="0"/>
                <a:ext cx="1300385" cy="249126"/>
              </a:xfrm>
              <a:custGeom>
                <a:avLst/>
                <a:gdLst/>
                <a:ahLst/>
                <a:cxnLst/>
                <a:rect l="l" t="t" r="r" b="b"/>
                <a:pathLst>
                  <a:path w="1300385" h="249126">
                    <a:moveTo>
                      <a:pt x="650193" y="0"/>
                    </a:moveTo>
                    <a:cubicBezTo>
                      <a:pt x="291101" y="0"/>
                      <a:pt x="0" y="55769"/>
                      <a:pt x="0" y="124563"/>
                    </a:cubicBezTo>
                    <a:cubicBezTo>
                      <a:pt x="0" y="193357"/>
                      <a:pt x="291101" y="249126"/>
                      <a:pt x="650193" y="249126"/>
                    </a:cubicBezTo>
                    <a:cubicBezTo>
                      <a:pt x="1009284" y="249126"/>
                      <a:pt x="1300385" y="193357"/>
                      <a:pt x="1300385" y="124563"/>
                    </a:cubicBezTo>
                    <a:cubicBezTo>
                      <a:pt x="1300385" y="55769"/>
                      <a:pt x="1009284" y="0"/>
                      <a:pt x="650193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TextBox 240"/>
              <p:cNvSpPr txBox="1"/>
              <p:nvPr/>
            </p:nvSpPr>
            <p:spPr>
              <a:xfrm>
                <a:off x="121911" y="-24269"/>
                <a:ext cx="1056563" cy="250040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1" name="Group 241"/>
            <p:cNvGrpSpPr/>
            <p:nvPr/>
          </p:nvGrpSpPr>
          <p:grpSpPr>
            <a:xfrm rot="919753">
              <a:off x="1559511" y="400070"/>
              <a:ext cx="152916" cy="55681"/>
              <a:chOff x="0" y="0"/>
              <a:chExt cx="199414" cy="72613"/>
            </a:xfrm>
          </p:grpSpPr>
          <p:sp>
            <p:nvSpPr>
              <p:cNvPr id="242" name="Freeform 242"/>
              <p:cNvSpPr/>
              <p:nvPr/>
            </p:nvSpPr>
            <p:spPr>
              <a:xfrm>
                <a:off x="0" y="0"/>
                <a:ext cx="199414" cy="72613"/>
              </a:xfrm>
              <a:custGeom>
                <a:avLst/>
                <a:gdLst/>
                <a:ahLst/>
                <a:cxnLst/>
                <a:rect l="l" t="t" r="r" b="b"/>
                <a:pathLst>
                  <a:path w="199414" h="72613">
                    <a:moveTo>
                      <a:pt x="36306" y="0"/>
                    </a:moveTo>
                    <a:lnTo>
                      <a:pt x="163107" y="0"/>
                    </a:lnTo>
                    <a:cubicBezTo>
                      <a:pt x="183159" y="0"/>
                      <a:pt x="199414" y="16255"/>
                      <a:pt x="199414" y="36306"/>
                    </a:cubicBezTo>
                    <a:lnTo>
                      <a:pt x="199414" y="36306"/>
                    </a:lnTo>
                    <a:cubicBezTo>
                      <a:pt x="199414" y="56358"/>
                      <a:pt x="183159" y="72613"/>
                      <a:pt x="163107" y="72613"/>
                    </a:cubicBezTo>
                    <a:lnTo>
                      <a:pt x="36306" y="72613"/>
                    </a:lnTo>
                    <a:cubicBezTo>
                      <a:pt x="16255" y="72613"/>
                      <a:pt x="0" y="56358"/>
                      <a:pt x="0" y="36306"/>
                    </a:cubicBezTo>
                    <a:lnTo>
                      <a:pt x="0" y="36306"/>
                    </a:lnTo>
                    <a:cubicBezTo>
                      <a:pt x="0" y="16255"/>
                      <a:pt x="16255" y="0"/>
                      <a:pt x="3630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TextBox 243"/>
              <p:cNvSpPr txBox="1"/>
              <p:nvPr/>
            </p:nvSpPr>
            <p:spPr>
              <a:xfrm>
                <a:off x="0" y="-47625"/>
                <a:ext cx="199414" cy="12023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4" name="Group 244"/>
            <p:cNvGrpSpPr/>
            <p:nvPr/>
          </p:nvGrpSpPr>
          <p:grpSpPr>
            <a:xfrm rot="-624248">
              <a:off x="1668653" y="407012"/>
              <a:ext cx="179899" cy="48470"/>
              <a:chOff x="0" y="0"/>
              <a:chExt cx="234602" cy="63208"/>
            </a:xfrm>
          </p:grpSpPr>
          <p:sp>
            <p:nvSpPr>
              <p:cNvPr id="245" name="Freeform 245"/>
              <p:cNvSpPr/>
              <p:nvPr/>
            </p:nvSpPr>
            <p:spPr>
              <a:xfrm>
                <a:off x="0" y="0"/>
                <a:ext cx="234602" cy="63208"/>
              </a:xfrm>
              <a:custGeom>
                <a:avLst/>
                <a:gdLst/>
                <a:ahLst/>
                <a:cxnLst/>
                <a:rect l="l" t="t" r="r" b="b"/>
                <a:pathLst>
                  <a:path w="234602" h="63208">
                    <a:moveTo>
                      <a:pt x="31604" y="0"/>
                    </a:moveTo>
                    <a:lnTo>
                      <a:pt x="202998" y="0"/>
                    </a:lnTo>
                    <a:cubicBezTo>
                      <a:pt x="211380" y="0"/>
                      <a:pt x="219418" y="3330"/>
                      <a:pt x="225345" y="9257"/>
                    </a:cubicBezTo>
                    <a:cubicBezTo>
                      <a:pt x="231272" y="15184"/>
                      <a:pt x="234602" y="23222"/>
                      <a:pt x="234602" y="31604"/>
                    </a:cubicBezTo>
                    <a:lnTo>
                      <a:pt x="234602" y="31604"/>
                    </a:lnTo>
                    <a:cubicBezTo>
                      <a:pt x="234602" y="39986"/>
                      <a:pt x="231272" y="48025"/>
                      <a:pt x="225345" y="53952"/>
                    </a:cubicBezTo>
                    <a:cubicBezTo>
                      <a:pt x="219418" y="59879"/>
                      <a:pt x="211380" y="63208"/>
                      <a:pt x="202998" y="63208"/>
                    </a:cubicBezTo>
                    <a:lnTo>
                      <a:pt x="31604" y="63208"/>
                    </a:lnTo>
                    <a:cubicBezTo>
                      <a:pt x="23222" y="63208"/>
                      <a:pt x="15184" y="59879"/>
                      <a:pt x="9257" y="53952"/>
                    </a:cubicBezTo>
                    <a:cubicBezTo>
                      <a:pt x="3330" y="48025"/>
                      <a:pt x="0" y="39986"/>
                      <a:pt x="0" y="31604"/>
                    </a:cubicBezTo>
                    <a:lnTo>
                      <a:pt x="0" y="31604"/>
                    </a:lnTo>
                    <a:cubicBezTo>
                      <a:pt x="0" y="23222"/>
                      <a:pt x="3330" y="15184"/>
                      <a:pt x="9257" y="9257"/>
                    </a:cubicBezTo>
                    <a:cubicBezTo>
                      <a:pt x="15184" y="3330"/>
                      <a:pt x="23222" y="0"/>
                      <a:pt x="31604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TextBox 246"/>
              <p:cNvSpPr txBox="1"/>
              <p:nvPr/>
            </p:nvSpPr>
            <p:spPr>
              <a:xfrm>
                <a:off x="0" y="-47625"/>
                <a:ext cx="234602" cy="11083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7" name="Group 247"/>
            <p:cNvGrpSpPr/>
            <p:nvPr/>
          </p:nvGrpSpPr>
          <p:grpSpPr>
            <a:xfrm rot="948547">
              <a:off x="1376976" y="320725"/>
              <a:ext cx="569924" cy="106097"/>
              <a:chOff x="0" y="0"/>
              <a:chExt cx="1314260" cy="244663"/>
            </a:xfrm>
          </p:grpSpPr>
          <p:sp>
            <p:nvSpPr>
              <p:cNvPr id="248" name="Freeform 248"/>
              <p:cNvSpPr/>
              <p:nvPr/>
            </p:nvSpPr>
            <p:spPr>
              <a:xfrm>
                <a:off x="0" y="0"/>
                <a:ext cx="1314260" cy="244663"/>
              </a:xfrm>
              <a:custGeom>
                <a:avLst/>
                <a:gdLst/>
                <a:ahLst/>
                <a:cxnLst/>
                <a:rect l="l" t="t" r="r" b="b"/>
                <a:pathLst>
                  <a:path w="1314260" h="244663">
                    <a:moveTo>
                      <a:pt x="657130" y="0"/>
                    </a:moveTo>
                    <a:cubicBezTo>
                      <a:pt x="294207" y="0"/>
                      <a:pt x="0" y="54770"/>
                      <a:pt x="0" y="122331"/>
                    </a:cubicBezTo>
                    <a:cubicBezTo>
                      <a:pt x="0" y="189893"/>
                      <a:pt x="294207" y="244663"/>
                      <a:pt x="657130" y="244663"/>
                    </a:cubicBezTo>
                    <a:cubicBezTo>
                      <a:pt x="1020053" y="244663"/>
                      <a:pt x="1314260" y="189893"/>
                      <a:pt x="1314260" y="122331"/>
                    </a:cubicBezTo>
                    <a:cubicBezTo>
                      <a:pt x="1314260" y="54770"/>
                      <a:pt x="1020053" y="0"/>
                      <a:pt x="657130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TextBox 249"/>
              <p:cNvSpPr txBox="1"/>
              <p:nvPr/>
            </p:nvSpPr>
            <p:spPr>
              <a:xfrm>
                <a:off x="123212" y="-24688"/>
                <a:ext cx="1067836" cy="24641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0" name="Group 250"/>
            <p:cNvGrpSpPr/>
            <p:nvPr/>
          </p:nvGrpSpPr>
          <p:grpSpPr>
            <a:xfrm rot="1316217">
              <a:off x="1688106" y="376989"/>
              <a:ext cx="264311" cy="95169"/>
              <a:chOff x="0" y="0"/>
              <a:chExt cx="609509" cy="219461"/>
            </a:xfrm>
          </p:grpSpPr>
          <p:sp>
            <p:nvSpPr>
              <p:cNvPr id="251" name="Freeform 251"/>
              <p:cNvSpPr/>
              <p:nvPr/>
            </p:nvSpPr>
            <p:spPr>
              <a:xfrm>
                <a:off x="0" y="0"/>
                <a:ext cx="609509" cy="219461"/>
              </a:xfrm>
              <a:custGeom>
                <a:avLst/>
                <a:gdLst/>
                <a:ahLst/>
                <a:cxnLst/>
                <a:rect l="l" t="t" r="r" b="b"/>
                <a:pathLst>
                  <a:path w="609509" h="219461">
                    <a:moveTo>
                      <a:pt x="304754" y="0"/>
                    </a:moveTo>
                    <a:cubicBezTo>
                      <a:pt x="136443" y="0"/>
                      <a:pt x="0" y="49128"/>
                      <a:pt x="0" y="109731"/>
                    </a:cubicBezTo>
                    <a:cubicBezTo>
                      <a:pt x="0" y="170333"/>
                      <a:pt x="136443" y="219461"/>
                      <a:pt x="304754" y="219461"/>
                    </a:cubicBezTo>
                    <a:cubicBezTo>
                      <a:pt x="473066" y="219461"/>
                      <a:pt x="609509" y="170333"/>
                      <a:pt x="609509" y="109731"/>
                    </a:cubicBezTo>
                    <a:cubicBezTo>
                      <a:pt x="609509" y="49128"/>
                      <a:pt x="473066" y="0"/>
                      <a:pt x="304754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TextBox 252"/>
              <p:cNvSpPr txBox="1"/>
              <p:nvPr/>
            </p:nvSpPr>
            <p:spPr>
              <a:xfrm>
                <a:off x="57141" y="-27050"/>
                <a:ext cx="495226" cy="225937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3" name="Group 253"/>
            <p:cNvGrpSpPr/>
            <p:nvPr/>
          </p:nvGrpSpPr>
          <p:grpSpPr>
            <a:xfrm rot="1316217">
              <a:off x="1440419" y="308392"/>
              <a:ext cx="428656" cy="150552"/>
              <a:chOff x="0" y="0"/>
              <a:chExt cx="988491" cy="347176"/>
            </a:xfrm>
          </p:grpSpPr>
          <p:sp>
            <p:nvSpPr>
              <p:cNvPr id="254" name="Freeform 254"/>
              <p:cNvSpPr/>
              <p:nvPr/>
            </p:nvSpPr>
            <p:spPr>
              <a:xfrm>
                <a:off x="0" y="0"/>
                <a:ext cx="988491" cy="347176"/>
              </a:xfrm>
              <a:custGeom>
                <a:avLst/>
                <a:gdLst/>
                <a:ahLst/>
                <a:cxnLst/>
                <a:rect l="l" t="t" r="r" b="b"/>
                <a:pathLst>
                  <a:path w="988491" h="347176">
                    <a:moveTo>
                      <a:pt x="494245" y="0"/>
                    </a:moveTo>
                    <a:cubicBezTo>
                      <a:pt x="221281" y="0"/>
                      <a:pt x="0" y="77718"/>
                      <a:pt x="0" y="173588"/>
                    </a:cubicBezTo>
                    <a:cubicBezTo>
                      <a:pt x="0" y="269458"/>
                      <a:pt x="221281" y="347176"/>
                      <a:pt x="494245" y="347176"/>
                    </a:cubicBezTo>
                    <a:cubicBezTo>
                      <a:pt x="767210" y="347176"/>
                      <a:pt x="988491" y="269458"/>
                      <a:pt x="988491" y="173588"/>
                    </a:cubicBezTo>
                    <a:cubicBezTo>
                      <a:pt x="988491" y="77718"/>
                      <a:pt x="767210" y="0"/>
                      <a:pt x="494245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TextBox 255"/>
              <p:cNvSpPr txBox="1"/>
              <p:nvPr/>
            </p:nvSpPr>
            <p:spPr>
              <a:xfrm>
                <a:off x="92671" y="-15077"/>
                <a:ext cx="803149" cy="329705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6" name="Group 256"/>
            <p:cNvGrpSpPr/>
            <p:nvPr/>
          </p:nvGrpSpPr>
          <p:grpSpPr>
            <a:xfrm rot="-397910">
              <a:off x="698604" y="235471"/>
              <a:ext cx="576690" cy="72776"/>
              <a:chOff x="0" y="0"/>
              <a:chExt cx="1329862" cy="167823"/>
            </a:xfrm>
          </p:grpSpPr>
          <p:sp>
            <p:nvSpPr>
              <p:cNvPr id="257" name="Freeform 257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TextBox 258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9" name="Group 259"/>
            <p:cNvGrpSpPr/>
            <p:nvPr/>
          </p:nvGrpSpPr>
          <p:grpSpPr>
            <a:xfrm rot="1436388">
              <a:off x="1068419" y="712958"/>
              <a:ext cx="36769" cy="53661"/>
              <a:chOff x="0" y="0"/>
              <a:chExt cx="56480" cy="82427"/>
            </a:xfrm>
          </p:grpSpPr>
          <p:sp>
            <p:nvSpPr>
              <p:cNvPr id="260" name="Freeform 260"/>
              <p:cNvSpPr/>
              <p:nvPr/>
            </p:nvSpPr>
            <p:spPr>
              <a:xfrm>
                <a:off x="0" y="0"/>
                <a:ext cx="56480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82427">
                    <a:moveTo>
                      <a:pt x="28240" y="0"/>
                    </a:moveTo>
                    <a:lnTo>
                      <a:pt x="28240" y="0"/>
                    </a:lnTo>
                    <a:cubicBezTo>
                      <a:pt x="43837" y="0"/>
                      <a:pt x="56480" y="12644"/>
                      <a:pt x="56480" y="28240"/>
                    </a:cubicBezTo>
                    <a:lnTo>
                      <a:pt x="56480" y="54187"/>
                    </a:lnTo>
                    <a:cubicBezTo>
                      <a:pt x="56480" y="69784"/>
                      <a:pt x="43837" y="82427"/>
                      <a:pt x="28240" y="82427"/>
                    </a:cubicBezTo>
                    <a:lnTo>
                      <a:pt x="28240" y="82427"/>
                    </a:lnTo>
                    <a:cubicBezTo>
                      <a:pt x="12644" y="82427"/>
                      <a:pt x="0" y="69784"/>
                      <a:pt x="0" y="54187"/>
                    </a:cubicBezTo>
                    <a:lnTo>
                      <a:pt x="0" y="28240"/>
                    </a:lnTo>
                    <a:cubicBezTo>
                      <a:pt x="0" y="12644"/>
                      <a:pt x="12644" y="0"/>
                      <a:pt x="282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TextBox 261"/>
              <p:cNvSpPr txBox="1"/>
              <p:nvPr/>
            </p:nvSpPr>
            <p:spPr>
              <a:xfrm>
                <a:off x="0" y="-47625"/>
                <a:ext cx="56480" cy="130052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2" name="Group 262"/>
            <p:cNvGrpSpPr/>
            <p:nvPr/>
          </p:nvGrpSpPr>
          <p:grpSpPr>
            <a:xfrm rot="3099338">
              <a:off x="1043638" y="692544"/>
              <a:ext cx="43325" cy="100271"/>
              <a:chOff x="0" y="0"/>
              <a:chExt cx="66550" cy="154025"/>
            </a:xfrm>
          </p:grpSpPr>
          <p:sp>
            <p:nvSpPr>
              <p:cNvPr id="263" name="Freeform 263"/>
              <p:cNvSpPr/>
              <p:nvPr/>
            </p:nvSpPr>
            <p:spPr>
              <a:xfrm>
                <a:off x="0" y="0"/>
                <a:ext cx="665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6550" h="154025">
                    <a:moveTo>
                      <a:pt x="33275" y="0"/>
                    </a:moveTo>
                    <a:lnTo>
                      <a:pt x="33275" y="0"/>
                    </a:lnTo>
                    <a:cubicBezTo>
                      <a:pt x="51653" y="0"/>
                      <a:pt x="66550" y="14898"/>
                      <a:pt x="66550" y="33275"/>
                    </a:cubicBezTo>
                    <a:lnTo>
                      <a:pt x="66550" y="120750"/>
                    </a:lnTo>
                    <a:cubicBezTo>
                      <a:pt x="66550" y="129575"/>
                      <a:pt x="63045" y="138039"/>
                      <a:pt x="56804" y="144279"/>
                    </a:cubicBezTo>
                    <a:cubicBezTo>
                      <a:pt x="50564" y="150520"/>
                      <a:pt x="42100" y="154025"/>
                      <a:pt x="33275" y="154025"/>
                    </a:cubicBezTo>
                    <a:lnTo>
                      <a:pt x="33275" y="154025"/>
                    </a:lnTo>
                    <a:cubicBezTo>
                      <a:pt x="24450" y="154025"/>
                      <a:pt x="15986" y="150520"/>
                      <a:pt x="9746" y="144279"/>
                    </a:cubicBezTo>
                    <a:cubicBezTo>
                      <a:pt x="3506" y="138039"/>
                      <a:pt x="0" y="129575"/>
                      <a:pt x="0" y="120750"/>
                    </a:cubicBezTo>
                    <a:lnTo>
                      <a:pt x="0" y="33275"/>
                    </a:lnTo>
                    <a:cubicBezTo>
                      <a:pt x="0" y="24450"/>
                      <a:pt x="3506" y="15986"/>
                      <a:pt x="9746" y="9746"/>
                    </a:cubicBezTo>
                    <a:cubicBezTo>
                      <a:pt x="15986" y="3506"/>
                      <a:pt x="24450" y="0"/>
                      <a:pt x="3327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TextBox 264"/>
              <p:cNvSpPr txBox="1"/>
              <p:nvPr/>
            </p:nvSpPr>
            <p:spPr>
              <a:xfrm>
                <a:off x="0" y="-47625"/>
                <a:ext cx="66550" cy="20165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5" name="Group 265"/>
            <p:cNvGrpSpPr/>
            <p:nvPr/>
          </p:nvGrpSpPr>
          <p:grpSpPr>
            <a:xfrm rot="-2431160">
              <a:off x="1037949" y="642283"/>
              <a:ext cx="57604" cy="54477"/>
              <a:chOff x="0" y="0"/>
              <a:chExt cx="88484" cy="83681"/>
            </a:xfrm>
          </p:grpSpPr>
          <p:sp>
            <p:nvSpPr>
              <p:cNvPr id="266" name="Freeform 266"/>
              <p:cNvSpPr/>
              <p:nvPr/>
            </p:nvSpPr>
            <p:spPr>
              <a:xfrm>
                <a:off x="0" y="0"/>
                <a:ext cx="88484" cy="83681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83681">
                    <a:moveTo>
                      <a:pt x="41841" y="0"/>
                    </a:moveTo>
                    <a:lnTo>
                      <a:pt x="46644" y="0"/>
                    </a:lnTo>
                    <a:cubicBezTo>
                      <a:pt x="57741" y="0"/>
                      <a:pt x="68383" y="4408"/>
                      <a:pt x="76230" y="12255"/>
                    </a:cubicBezTo>
                    <a:cubicBezTo>
                      <a:pt x="84076" y="20102"/>
                      <a:pt x="88484" y="30744"/>
                      <a:pt x="88484" y="41841"/>
                    </a:cubicBezTo>
                    <a:lnTo>
                      <a:pt x="88484" y="41841"/>
                    </a:lnTo>
                    <a:cubicBezTo>
                      <a:pt x="88484" y="64949"/>
                      <a:pt x="69752" y="83681"/>
                      <a:pt x="46644" y="83681"/>
                    </a:cubicBezTo>
                    <a:lnTo>
                      <a:pt x="41841" y="83681"/>
                    </a:lnTo>
                    <a:cubicBezTo>
                      <a:pt x="30744" y="83681"/>
                      <a:pt x="20102" y="79273"/>
                      <a:pt x="12255" y="71427"/>
                    </a:cubicBezTo>
                    <a:cubicBezTo>
                      <a:pt x="4408" y="63580"/>
                      <a:pt x="0" y="52938"/>
                      <a:pt x="0" y="41841"/>
                    </a:cubicBezTo>
                    <a:lnTo>
                      <a:pt x="0" y="41841"/>
                    </a:lnTo>
                    <a:cubicBezTo>
                      <a:pt x="0" y="30744"/>
                      <a:pt x="4408" y="20102"/>
                      <a:pt x="12255" y="12255"/>
                    </a:cubicBezTo>
                    <a:cubicBezTo>
                      <a:pt x="20102" y="4408"/>
                      <a:pt x="30744" y="0"/>
                      <a:pt x="418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TextBox 267"/>
              <p:cNvSpPr txBox="1"/>
              <p:nvPr/>
            </p:nvSpPr>
            <p:spPr>
              <a:xfrm>
                <a:off x="0" y="-47625"/>
                <a:ext cx="88484" cy="131306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8" name="Group 268"/>
            <p:cNvGrpSpPr/>
            <p:nvPr/>
          </p:nvGrpSpPr>
          <p:grpSpPr>
            <a:xfrm rot="2911921">
              <a:off x="1053236" y="620343"/>
              <a:ext cx="34703" cy="82974"/>
              <a:chOff x="0" y="0"/>
              <a:chExt cx="53307" cy="127455"/>
            </a:xfrm>
          </p:grpSpPr>
          <p:sp>
            <p:nvSpPr>
              <p:cNvPr id="269" name="Freeform 269"/>
              <p:cNvSpPr/>
              <p:nvPr/>
            </p:nvSpPr>
            <p:spPr>
              <a:xfrm>
                <a:off x="0" y="0"/>
                <a:ext cx="53307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127455">
                    <a:moveTo>
                      <a:pt x="26654" y="0"/>
                    </a:moveTo>
                    <a:lnTo>
                      <a:pt x="26654" y="0"/>
                    </a:lnTo>
                    <a:cubicBezTo>
                      <a:pt x="41374" y="0"/>
                      <a:pt x="53307" y="11933"/>
                      <a:pt x="53307" y="26654"/>
                    </a:cubicBezTo>
                    <a:lnTo>
                      <a:pt x="53307" y="100801"/>
                    </a:lnTo>
                    <a:cubicBezTo>
                      <a:pt x="53307" y="107870"/>
                      <a:pt x="50499" y="114650"/>
                      <a:pt x="45501" y="119648"/>
                    </a:cubicBezTo>
                    <a:cubicBezTo>
                      <a:pt x="40502" y="124647"/>
                      <a:pt x="33723" y="127455"/>
                      <a:pt x="26654" y="127455"/>
                    </a:cubicBezTo>
                    <a:lnTo>
                      <a:pt x="26654" y="127455"/>
                    </a:lnTo>
                    <a:cubicBezTo>
                      <a:pt x="11933" y="127455"/>
                      <a:pt x="0" y="115522"/>
                      <a:pt x="0" y="100801"/>
                    </a:cubicBezTo>
                    <a:lnTo>
                      <a:pt x="0" y="26654"/>
                    </a:lnTo>
                    <a:cubicBezTo>
                      <a:pt x="0" y="19585"/>
                      <a:pt x="2808" y="12805"/>
                      <a:pt x="7807" y="7807"/>
                    </a:cubicBezTo>
                    <a:cubicBezTo>
                      <a:pt x="12805" y="2808"/>
                      <a:pt x="19585" y="0"/>
                      <a:pt x="2665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TextBox 270"/>
              <p:cNvSpPr txBox="1"/>
              <p:nvPr/>
            </p:nvSpPr>
            <p:spPr>
              <a:xfrm>
                <a:off x="0" y="-47625"/>
                <a:ext cx="53307" cy="17508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1" name="Group 271"/>
            <p:cNvGrpSpPr/>
            <p:nvPr/>
          </p:nvGrpSpPr>
          <p:grpSpPr>
            <a:xfrm rot="-87011">
              <a:off x="1064765" y="635403"/>
              <a:ext cx="49668" cy="95779"/>
              <a:chOff x="0" y="0"/>
              <a:chExt cx="76294" cy="147126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76294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76294" h="147126">
                    <a:moveTo>
                      <a:pt x="38147" y="0"/>
                    </a:moveTo>
                    <a:lnTo>
                      <a:pt x="38147" y="0"/>
                    </a:lnTo>
                    <a:cubicBezTo>
                      <a:pt x="59215" y="0"/>
                      <a:pt x="76294" y="17079"/>
                      <a:pt x="76294" y="38147"/>
                    </a:cubicBezTo>
                    <a:lnTo>
                      <a:pt x="76294" y="108979"/>
                    </a:lnTo>
                    <a:cubicBezTo>
                      <a:pt x="76294" y="130047"/>
                      <a:pt x="59215" y="147126"/>
                      <a:pt x="38147" y="147126"/>
                    </a:cubicBezTo>
                    <a:lnTo>
                      <a:pt x="38147" y="147126"/>
                    </a:lnTo>
                    <a:cubicBezTo>
                      <a:pt x="17079" y="147126"/>
                      <a:pt x="0" y="130047"/>
                      <a:pt x="0" y="108979"/>
                    </a:cubicBezTo>
                    <a:lnTo>
                      <a:pt x="0" y="38147"/>
                    </a:lnTo>
                    <a:cubicBezTo>
                      <a:pt x="0" y="17079"/>
                      <a:pt x="17079" y="0"/>
                      <a:pt x="38147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TextBox 273"/>
              <p:cNvSpPr txBox="1"/>
              <p:nvPr/>
            </p:nvSpPr>
            <p:spPr>
              <a:xfrm>
                <a:off x="0" y="-47625"/>
                <a:ext cx="76294" cy="19475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 rot="1687345">
              <a:off x="981600" y="678635"/>
              <a:ext cx="58123" cy="114686"/>
              <a:chOff x="0" y="0"/>
              <a:chExt cx="89283" cy="176168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8928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89283" h="176168">
                    <a:moveTo>
                      <a:pt x="44641" y="0"/>
                    </a:moveTo>
                    <a:lnTo>
                      <a:pt x="44641" y="0"/>
                    </a:lnTo>
                    <a:cubicBezTo>
                      <a:pt x="56481" y="0"/>
                      <a:pt x="67836" y="4703"/>
                      <a:pt x="76207" y="13075"/>
                    </a:cubicBezTo>
                    <a:cubicBezTo>
                      <a:pt x="84579" y="21447"/>
                      <a:pt x="89283" y="32802"/>
                      <a:pt x="89283" y="44641"/>
                    </a:cubicBezTo>
                    <a:lnTo>
                      <a:pt x="89283" y="131527"/>
                    </a:lnTo>
                    <a:cubicBezTo>
                      <a:pt x="89283" y="143366"/>
                      <a:pt x="84579" y="154721"/>
                      <a:pt x="76207" y="163093"/>
                    </a:cubicBezTo>
                    <a:cubicBezTo>
                      <a:pt x="67836" y="171465"/>
                      <a:pt x="56481" y="176168"/>
                      <a:pt x="44641" y="176168"/>
                    </a:cubicBezTo>
                    <a:lnTo>
                      <a:pt x="44641" y="176168"/>
                    </a:lnTo>
                    <a:cubicBezTo>
                      <a:pt x="19987" y="176168"/>
                      <a:pt x="0" y="156181"/>
                      <a:pt x="0" y="131527"/>
                    </a:cubicBezTo>
                    <a:lnTo>
                      <a:pt x="0" y="44641"/>
                    </a:lnTo>
                    <a:cubicBezTo>
                      <a:pt x="0" y="19987"/>
                      <a:pt x="19987" y="0"/>
                      <a:pt x="446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TextBox 276"/>
              <p:cNvSpPr txBox="1"/>
              <p:nvPr/>
            </p:nvSpPr>
            <p:spPr>
              <a:xfrm>
                <a:off x="0" y="-47625"/>
                <a:ext cx="89283" cy="22379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 rot="1580367">
              <a:off x="997783" y="673155"/>
              <a:ext cx="99097" cy="139319"/>
              <a:chOff x="0" y="0"/>
              <a:chExt cx="152222" cy="214006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15222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52222" h="214006">
                    <a:moveTo>
                      <a:pt x="76111" y="0"/>
                    </a:moveTo>
                    <a:lnTo>
                      <a:pt x="76111" y="0"/>
                    </a:lnTo>
                    <a:cubicBezTo>
                      <a:pt x="118146" y="0"/>
                      <a:pt x="152222" y="34076"/>
                      <a:pt x="152222" y="76111"/>
                    </a:cubicBezTo>
                    <a:lnTo>
                      <a:pt x="152222" y="137895"/>
                    </a:lnTo>
                    <a:cubicBezTo>
                      <a:pt x="152222" y="179930"/>
                      <a:pt x="118146" y="214006"/>
                      <a:pt x="76111" y="214006"/>
                    </a:cubicBezTo>
                    <a:lnTo>
                      <a:pt x="76111" y="214006"/>
                    </a:lnTo>
                    <a:cubicBezTo>
                      <a:pt x="34076" y="214006"/>
                      <a:pt x="0" y="179930"/>
                      <a:pt x="0" y="137895"/>
                    </a:cubicBezTo>
                    <a:lnTo>
                      <a:pt x="0" y="76111"/>
                    </a:lnTo>
                    <a:cubicBezTo>
                      <a:pt x="0" y="34076"/>
                      <a:pt x="34076" y="0"/>
                      <a:pt x="7611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TextBox 279"/>
              <p:cNvSpPr txBox="1"/>
              <p:nvPr/>
            </p:nvSpPr>
            <p:spPr>
              <a:xfrm>
                <a:off x="0" y="-47625"/>
                <a:ext cx="152222" cy="26163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80" name="AutoShape 280"/>
            <p:cNvSpPr/>
            <p:nvPr/>
          </p:nvSpPr>
          <p:spPr>
            <a:xfrm flipH="1">
              <a:off x="989313" y="645176"/>
              <a:ext cx="95834" cy="90685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1" name="Group 281"/>
            <p:cNvGrpSpPr/>
            <p:nvPr/>
          </p:nvGrpSpPr>
          <p:grpSpPr>
            <a:xfrm rot="-1941172">
              <a:off x="1049084" y="638749"/>
              <a:ext cx="40627" cy="27334"/>
              <a:chOff x="0" y="0"/>
              <a:chExt cx="62407" cy="41988"/>
            </a:xfrm>
          </p:grpSpPr>
          <p:sp>
            <p:nvSpPr>
              <p:cNvPr id="282" name="Freeform 282"/>
              <p:cNvSpPr/>
              <p:nvPr/>
            </p:nvSpPr>
            <p:spPr>
              <a:xfrm>
                <a:off x="0" y="0"/>
                <a:ext cx="62407" cy="41988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41988">
                    <a:moveTo>
                      <a:pt x="20994" y="0"/>
                    </a:moveTo>
                    <a:lnTo>
                      <a:pt x="41413" y="0"/>
                    </a:lnTo>
                    <a:cubicBezTo>
                      <a:pt x="46981" y="0"/>
                      <a:pt x="52320" y="2212"/>
                      <a:pt x="56258" y="6149"/>
                    </a:cubicBezTo>
                    <a:cubicBezTo>
                      <a:pt x="60195" y="10086"/>
                      <a:pt x="62407" y="15426"/>
                      <a:pt x="62407" y="20994"/>
                    </a:cubicBezTo>
                    <a:lnTo>
                      <a:pt x="62407" y="20994"/>
                    </a:lnTo>
                    <a:cubicBezTo>
                      <a:pt x="62407" y="32589"/>
                      <a:pt x="53007" y="41988"/>
                      <a:pt x="41413" y="41988"/>
                    </a:cubicBezTo>
                    <a:lnTo>
                      <a:pt x="20994" y="41988"/>
                    </a:lnTo>
                    <a:cubicBezTo>
                      <a:pt x="9399" y="41988"/>
                      <a:pt x="0" y="32589"/>
                      <a:pt x="0" y="20994"/>
                    </a:cubicBezTo>
                    <a:lnTo>
                      <a:pt x="0" y="20994"/>
                    </a:lnTo>
                    <a:cubicBezTo>
                      <a:pt x="0" y="9399"/>
                      <a:pt x="9399" y="0"/>
                      <a:pt x="209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TextBox 283"/>
              <p:cNvSpPr txBox="1"/>
              <p:nvPr/>
            </p:nvSpPr>
            <p:spPr>
              <a:xfrm>
                <a:off x="0" y="-47625"/>
                <a:ext cx="62407" cy="8961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4" name="Group 284"/>
            <p:cNvGrpSpPr/>
            <p:nvPr/>
          </p:nvGrpSpPr>
          <p:grpSpPr>
            <a:xfrm rot="-8013893">
              <a:off x="1454429" y="630791"/>
              <a:ext cx="24925" cy="43033"/>
              <a:chOff x="0" y="0"/>
              <a:chExt cx="47742" cy="82427"/>
            </a:xfrm>
          </p:grpSpPr>
          <p:sp>
            <p:nvSpPr>
              <p:cNvPr id="285" name="Freeform 285"/>
              <p:cNvSpPr/>
              <p:nvPr/>
            </p:nvSpPr>
            <p:spPr>
              <a:xfrm>
                <a:off x="0" y="0"/>
                <a:ext cx="47742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47742" h="82427">
                    <a:moveTo>
                      <a:pt x="23871" y="0"/>
                    </a:moveTo>
                    <a:lnTo>
                      <a:pt x="23871" y="0"/>
                    </a:lnTo>
                    <a:cubicBezTo>
                      <a:pt x="37055" y="0"/>
                      <a:pt x="47742" y="10687"/>
                      <a:pt x="47742" y="23871"/>
                    </a:cubicBezTo>
                    <a:lnTo>
                      <a:pt x="47742" y="58556"/>
                    </a:lnTo>
                    <a:cubicBezTo>
                      <a:pt x="47742" y="71740"/>
                      <a:pt x="37055" y="82427"/>
                      <a:pt x="23871" y="82427"/>
                    </a:cubicBezTo>
                    <a:lnTo>
                      <a:pt x="23871" y="82427"/>
                    </a:lnTo>
                    <a:cubicBezTo>
                      <a:pt x="10687" y="82427"/>
                      <a:pt x="0" y="71740"/>
                      <a:pt x="0" y="58556"/>
                    </a:cubicBezTo>
                    <a:lnTo>
                      <a:pt x="0" y="23871"/>
                    </a:lnTo>
                    <a:cubicBezTo>
                      <a:pt x="0" y="10687"/>
                      <a:pt x="10687" y="0"/>
                      <a:pt x="2387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TextBox 286"/>
              <p:cNvSpPr txBox="1"/>
              <p:nvPr/>
            </p:nvSpPr>
            <p:spPr>
              <a:xfrm>
                <a:off x="0" y="-47625"/>
                <a:ext cx="47742" cy="13005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7" name="Group 287"/>
            <p:cNvGrpSpPr/>
            <p:nvPr/>
          </p:nvGrpSpPr>
          <p:grpSpPr>
            <a:xfrm rot="-6350943">
              <a:off x="1468891" y="615307"/>
              <a:ext cx="28134" cy="80412"/>
              <a:chOff x="0" y="0"/>
              <a:chExt cx="53889" cy="154025"/>
            </a:xfrm>
          </p:grpSpPr>
          <p:sp>
            <p:nvSpPr>
              <p:cNvPr id="288" name="Freeform 288"/>
              <p:cNvSpPr/>
              <p:nvPr/>
            </p:nvSpPr>
            <p:spPr>
              <a:xfrm>
                <a:off x="0" y="0"/>
                <a:ext cx="53889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53889" h="154025">
                    <a:moveTo>
                      <a:pt x="26945" y="0"/>
                    </a:moveTo>
                    <a:lnTo>
                      <a:pt x="26945" y="0"/>
                    </a:lnTo>
                    <a:cubicBezTo>
                      <a:pt x="34091" y="0"/>
                      <a:pt x="40944" y="2839"/>
                      <a:pt x="45997" y="7892"/>
                    </a:cubicBezTo>
                    <a:cubicBezTo>
                      <a:pt x="51050" y="12945"/>
                      <a:pt x="53889" y="19798"/>
                      <a:pt x="53889" y="26945"/>
                    </a:cubicBezTo>
                    <a:lnTo>
                      <a:pt x="53889" y="127081"/>
                    </a:lnTo>
                    <a:cubicBezTo>
                      <a:pt x="53889" y="134227"/>
                      <a:pt x="51050" y="141080"/>
                      <a:pt x="45997" y="146134"/>
                    </a:cubicBezTo>
                    <a:cubicBezTo>
                      <a:pt x="40944" y="151187"/>
                      <a:pt x="34091" y="154025"/>
                      <a:pt x="26945" y="154025"/>
                    </a:cubicBezTo>
                    <a:lnTo>
                      <a:pt x="26945" y="154025"/>
                    </a:lnTo>
                    <a:cubicBezTo>
                      <a:pt x="19798" y="154025"/>
                      <a:pt x="12945" y="151187"/>
                      <a:pt x="7892" y="146134"/>
                    </a:cubicBezTo>
                    <a:cubicBezTo>
                      <a:pt x="2839" y="141080"/>
                      <a:pt x="0" y="134227"/>
                      <a:pt x="0" y="127081"/>
                    </a:cubicBezTo>
                    <a:lnTo>
                      <a:pt x="0" y="26945"/>
                    </a:lnTo>
                    <a:cubicBezTo>
                      <a:pt x="0" y="19798"/>
                      <a:pt x="2839" y="12945"/>
                      <a:pt x="7892" y="7892"/>
                    </a:cubicBezTo>
                    <a:cubicBezTo>
                      <a:pt x="12945" y="2839"/>
                      <a:pt x="19798" y="0"/>
                      <a:pt x="2694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TextBox 289"/>
              <p:cNvSpPr txBox="1"/>
              <p:nvPr/>
            </p:nvSpPr>
            <p:spPr>
              <a:xfrm>
                <a:off x="0" y="-47625"/>
                <a:ext cx="53889" cy="20165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0" name="Group 290"/>
            <p:cNvGrpSpPr/>
            <p:nvPr/>
          </p:nvGrpSpPr>
          <p:grpSpPr>
            <a:xfrm rot="9718557">
              <a:off x="1434294" y="687208"/>
              <a:ext cx="46195" cy="37336"/>
              <a:chOff x="0" y="0"/>
              <a:chExt cx="88484" cy="71515"/>
            </a:xfrm>
          </p:grpSpPr>
          <p:sp>
            <p:nvSpPr>
              <p:cNvPr id="291" name="Freeform 291"/>
              <p:cNvSpPr/>
              <p:nvPr/>
            </p:nvSpPr>
            <p:spPr>
              <a:xfrm>
                <a:off x="0" y="0"/>
                <a:ext cx="8848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71515">
                    <a:moveTo>
                      <a:pt x="35758" y="0"/>
                    </a:moveTo>
                    <a:lnTo>
                      <a:pt x="52727" y="0"/>
                    </a:lnTo>
                    <a:cubicBezTo>
                      <a:pt x="72475" y="0"/>
                      <a:pt x="88484" y="16009"/>
                      <a:pt x="88484" y="35758"/>
                    </a:cubicBezTo>
                    <a:lnTo>
                      <a:pt x="88484" y="35758"/>
                    </a:lnTo>
                    <a:cubicBezTo>
                      <a:pt x="88484" y="55506"/>
                      <a:pt x="72475" y="71515"/>
                      <a:pt x="52727" y="71515"/>
                    </a:cubicBezTo>
                    <a:lnTo>
                      <a:pt x="35758" y="71515"/>
                    </a:lnTo>
                    <a:cubicBezTo>
                      <a:pt x="16009" y="71515"/>
                      <a:pt x="0" y="55506"/>
                      <a:pt x="0" y="35758"/>
                    </a:cubicBezTo>
                    <a:lnTo>
                      <a:pt x="0" y="35758"/>
                    </a:lnTo>
                    <a:cubicBezTo>
                      <a:pt x="0" y="16009"/>
                      <a:pt x="16009" y="0"/>
                      <a:pt x="3575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TextBox 292"/>
              <p:cNvSpPr txBox="1"/>
              <p:nvPr/>
            </p:nvSpPr>
            <p:spPr>
              <a:xfrm>
                <a:off x="0" y="-47625"/>
                <a:ext cx="88484" cy="11914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3" name="Group 293"/>
            <p:cNvGrpSpPr/>
            <p:nvPr/>
          </p:nvGrpSpPr>
          <p:grpSpPr>
            <a:xfrm rot="-9537293">
              <a:off x="1431878" y="652389"/>
              <a:ext cx="28187" cy="76810"/>
              <a:chOff x="0" y="0"/>
              <a:chExt cx="53991" cy="147126"/>
            </a:xfrm>
          </p:grpSpPr>
          <p:sp>
            <p:nvSpPr>
              <p:cNvPr id="294" name="Freeform 294"/>
              <p:cNvSpPr/>
              <p:nvPr/>
            </p:nvSpPr>
            <p:spPr>
              <a:xfrm>
                <a:off x="0" y="0"/>
                <a:ext cx="53991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53991" h="147126">
                    <a:moveTo>
                      <a:pt x="26995" y="0"/>
                    </a:moveTo>
                    <a:lnTo>
                      <a:pt x="26995" y="0"/>
                    </a:lnTo>
                    <a:cubicBezTo>
                      <a:pt x="34155" y="0"/>
                      <a:pt x="41022" y="2844"/>
                      <a:pt x="46084" y="7907"/>
                    </a:cubicBezTo>
                    <a:cubicBezTo>
                      <a:pt x="51147" y="12969"/>
                      <a:pt x="53991" y="19836"/>
                      <a:pt x="53991" y="26995"/>
                    </a:cubicBezTo>
                    <a:lnTo>
                      <a:pt x="53991" y="120130"/>
                    </a:lnTo>
                    <a:cubicBezTo>
                      <a:pt x="53991" y="135039"/>
                      <a:pt x="41905" y="147126"/>
                      <a:pt x="26995" y="147126"/>
                    </a:cubicBezTo>
                    <a:lnTo>
                      <a:pt x="26995" y="147126"/>
                    </a:lnTo>
                    <a:cubicBezTo>
                      <a:pt x="12086" y="147126"/>
                      <a:pt x="0" y="135039"/>
                      <a:pt x="0" y="120130"/>
                    </a:cubicBezTo>
                    <a:lnTo>
                      <a:pt x="0" y="26995"/>
                    </a:lnTo>
                    <a:cubicBezTo>
                      <a:pt x="0" y="12086"/>
                      <a:pt x="12086" y="0"/>
                      <a:pt x="2699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TextBox 295"/>
              <p:cNvSpPr txBox="1"/>
              <p:nvPr/>
            </p:nvSpPr>
            <p:spPr>
              <a:xfrm>
                <a:off x="0" y="-47625"/>
                <a:ext cx="53991" cy="19475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6" name="Group 296"/>
            <p:cNvGrpSpPr/>
            <p:nvPr/>
          </p:nvGrpSpPr>
          <p:grpSpPr>
            <a:xfrm rot="-7762935">
              <a:off x="1499275" y="627410"/>
              <a:ext cx="39590" cy="91972"/>
              <a:chOff x="0" y="0"/>
              <a:chExt cx="75833" cy="176168"/>
            </a:xfrm>
          </p:grpSpPr>
          <p:sp>
            <p:nvSpPr>
              <p:cNvPr id="297" name="Freeform 297"/>
              <p:cNvSpPr/>
              <p:nvPr/>
            </p:nvSpPr>
            <p:spPr>
              <a:xfrm>
                <a:off x="0" y="0"/>
                <a:ext cx="7583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75833" h="176168">
                    <a:moveTo>
                      <a:pt x="37916" y="0"/>
                    </a:moveTo>
                    <a:lnTo>
                      <a:pt x="37916" y="0"/>
                    </a:lnTo>
                    <a:cubicBezTo>
                      <a:pt x="58857" y="0"/>
                      <a:pt x="75833" y="16976"/>
                      <a:pt x="75833" y="37916"/>
                    </a:cubicBezTo>
                    <a:lnTo>
                      <a:pt x="75833" y="138252"/>
                    </a:lnTo>
                    <a:cubicBezTo>
                      <a:pt x="75833" y="159192"/>
                      <a:pt x="58857" y="176168"/>
                      <a:pt x="37916" y="176168"/>
                    </a:cubicBezTo>
                    <a:lnTo>
                      <a:pt x="37916" y="176168"/>
                    </a:lnTo>
                    <a:cubicBezTo>
                      <a:pt x="16976" y="176168"/>
                      <a:pt x="0" y="159192"/>
                      <a:pt x="0" y="138252"/>
                    </a:cubicBezTo>
                    <a:lnTo>
                      <a:pt x="0" y="37916"/>
                    </a:lnTo>
                    <a:cubicBezTo>
                      <a:pt x="0" y="16976"/>
                      <a:pt x="16976" y="0"/>
                      <a:pt x="3791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TextBox 298"/>
              <p:cNvSpPr txBox="1"/>
              <p:nvPr/>
            </p:nvSpPr>
            <p:spPr>
              <a:xfrm>
                <a:off x="0" y="-47625"/>
                <a:ext cx="75833" cy="22379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9" name="Group 299"/>
            <p:cNvGrpSpPr/>
            <p:nvPr/>
          </p:nvGrpSpPr>
          <p:grpSpPr>
            <a:xfrm rot="-7869913">
              <a:off x="1461691" y="603910"/>
              <a:ext cx="67854" cy="111726"/>
              <a:chOff x="0" y="0"/>
              <a:chExt cx="129972" cy="214006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12997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29972" h="214006">
                    <a:moveTo>
                      <a:pt x="64986" y="0"/>
                    </a:moveTo>
                    <a:lnTo>
                      <a:pt x="64986" y="0"/>
                    </a:lnTo>
                    <a:cubicBezTo>
                      <a:pt x="100877" y="0"/>
                      <a:pt x="129972" y="29095"/>
                      <a:pt x="129972" y="64986"/>
                    </a:cubicBezTo>
                    <a:lnTo>
                      <a:pt x="129972" y="149020"/>
                    </a:lnTo>
                    <a:cubicBezTo>
                      <a:pt x="129972" y="166256"/>
                      <a:pt x="123125" y="182785"/>
                      <a:pt x="110938" y="194972"/>
                    </a:cubicBezTo>
                    <a:cubicBezTo>
                      <a:pt x="98751" y="207160"/>
                      <a:pt x="82221" y="214006"/>
                      <a:pt x="64986" y="214006"/>
                    </a:cubicBezTo>
                    <a:lnTo>
                      <a:pt x="64986" y="214006"/>
                    </a:lnTo>
                    <a:cubicBezTo>
                      <a:pt x="47751" y="214006"/>
                      <a:pt x="31221" y="207160"/>
                      <a:pt x="19034" y="194972"/>
                    </a:cubicBezTo>
                    <a:cubicBezTo>
                      <a:pt x="6847" y="182785"/>
                      <a:pt x="0" y="166256"/>
                      <a:pt x="0" y="149020"/>
                    </a:cubicBezTo>
                    <a:lnTo>
                      <a:pt x="0" y="64986"/>
                    </a:lnTo>
                    <a:cubicBezTo>
                      <a:pt x="0" y="47751"/>
                      <a:pt x="6847" y="31221"/>
                      <a:pt x="19034" y="19034"/>
                    </a:cubicBezTo>
                    <a:cubicBezTo>
                      <a:pt x="31221" y="6847"/>
                      <a:pt x="47751" y="0"/>
                      <a:pt x="6498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TextBox 301"/>
              <p:cNvSpPr txBox="1"/>
              <p:nvPr/>
            </p:nvSpPr>
            <p:spPr>
              <a:xfrm>
                <a:off x="0" y="-47625"/>
                <a:ext cx="129972" cy="26163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2" name="Group 302"/>
            <p:cNvGrpSpPr/>
            <p:nvPr/>
          </p:nvGrpSpPr>
          <p:grpSpPr>
            <a:xfrm rot="-6538360">
              <a:off x="1440658" y="677008"/>
              <a:ext cx="22917" cy="66540"/>
              <a:chOff x="0" y="0"/>
              <a:chExt cx="43896" cy="127455"/>
            </a:xfrm>
          </p:grpSpPr>
          <p:sp>
            <p:nvSpPr>
              <p:cNvPr id="303" name="Freeform 303"/>
              <p:cNvSpPr/>
              <p:nvPr/>
            </p:nvSpPr>
            <p:spPr>
              <a:xfrm>
                <a:off x="0" y="0"/>
                <a:ext cx="43896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43896" h="127455">
                    <a:moveTo>
                      <a:pt x="21948" y="0"/>
                    </a:moveTo>
                    <a:lnTo>
                      <a:pt x="21948" y="0"/>
                    </a:lnTo>
                    <a:cubicBezTo>
                      <a:pt x="34070" y="0"/>
                      <a:pt x="43896" y="9826"/>
                      <a:pt x="43896" y="21948"/>
                    </a:cubicBezTo>
                    <a:lnTo>
                      <a:pt x="43896" y="105507"/>
                    </a:lnTo>
                    <a:cubicBezTo>
                      <a:pt x="43896" y="111328"/>
                      <a:pt x="41584" y="116910"/>
                      <a:pt x="37468" y="121027"/>
                    </a:cubicBezTo>
                    <a:cubicBezTo>
                      <a:pt x="33352" y="125143"/>
                      <a:pt x="27769" y="127455"/>
                      <a:pt x="21948" y="127455"/>
                    </a:cubicBezTo>
                    <a:lnTo>
                      <a:pt x="21948" y="127455"/>
                    </a:lnTo>
                    <a:cubicBezTo>
                      <a:pt x="9826" y="127455"/>
                      <a:pt x="0" y="117629"/>
                      <a:pt x="0" y="105507"/>
                    </a:cubicBezTo>
                    <a:lnTo>
                      <a:pt x="0" y="21948"/>
                    </a:lnTo>
                    <a:cubicBezTo>
                      <a:pt x="0" y="16127"/>
                      <a:pt x="2312" y="10544"/>
                      <a:pt x="6428" y="6428"/>
                    </a:cubicBezTo>
                    <a:cubicBezTo>
                      <a:pt x="10544" y="2312"/>
                      <a:pt x="16127" y="0"/>
                      <a:pt x="2194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TextBox 304"/>
              <p:cNvSpPr txBox="1"/>
              <p:nvPr/>
            </p:nvSpPr>
            <p:spPr>
              <a:xfrm>
                <a:off x="0" y="-47625"/>
                <a:ext cx="43896" cy="17508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305" name="AutoShape 305"/>
            <p:cNvSpPr/>
            <p:nvPr/>
          </p:nvSpPr>
          <p:spPr>
            <a:xfrm flipV="1">
              <a:off x="1436307" y="678649"/>
              <a:ext cx="97711" cy="39646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6" name="Group 306"/>
            <p:cNvGrpSpPr/>
            <p:nvPr/>
          </p:nvGrpSpPr>
          <p:grpSpPr>
            <a:xfrm rot="10208545">
              <a:off x="1433504" y="708149"/>
              <a:ext cx="32581" cy="17885"/>
              <a:chOff x="0" y="0"/>
              <a:chExt cx="62407" cy="34257"/>
            </a:xfrm>
          </p:grpSpPr>
          <p:sp>
            <p:nvSpPr>
              <p:cNvPr id="307" name="Freeform 307"/>
              <p:cNvSpPr/>
              <p:nvPr/>
            </p:nvSpPr>
            <p:spPr>
              <a:xfrm>
                <a:off x="0" y="0"/>
                <a:ext cx="62407" cy="34257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34257">
                    <a:moveTo>
                      <a:pt x="17129" y="0"/>
                    </a:moveTo>
                    <a:lnTo>
                      <a:pt x="45278" y="0"/>
                    </a:lnTo>
                    <a:cubicBezTo>
                      <a:pt x="49821" y="0"/>
                      <a:pt x="54178" y="1805"/>
                      <a:pt x="57390" y="5017"/>
                    </a:cubicBezTo>
                    <a:cubicBezTo>
                      <a:pt x="60602" y="8229"/>
                      <a:pt x="62407" y="12586"/>
                      <a:pt x="62407" y="17129"/>
                    </a:cubicBezTo>
                    <a:lnTo>
                      <a:pt x="62407" y="17129"/>
                    </a:lnTo>
                    <a:cubicBezTo>
                      <a:pt x="62407" y="26588"/>
                      <a:pt x="54738" y="34257"/>
                      <a:pt x="45278" y="34257"/>
                    </a:cubicBezTo>
                    <a:lnTo>
                      <a:pt x="17129" y="34257"/>
                    </a:lnTo>
                    <a:cubicBezTo>
                      <a:pt x="7669" y="34257"/>
                      <a:pt x="0" y="26588"/>
                      <a:pt x="0" y="17129"/>
                    </a:cubicBezTo>
                    <a:lnTo>
                      <a:pt x="0" y="17129"/>
                    </a:lnTo>
                    <a:cubicBezTo>
                      <a:pt x="0" y="7669"/>
                      <a:pt x="7669" y="0"/>
                      <a:pt x="1712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TextBox 308"/>
              <p:cNvSpPr txBox="1"/>
              <p:nvPr/>
            </p:nvSpPr>
            <p:spPr>
              <a:xfrm>
                <a:off x="0" y="-47625"/>
                <a:ext cx="62407" cy="8188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9" name="Group 309"/>
            <p:cNvGrpSpPr/>
            <p:nvPr/>
          </p:nvGrpSpPr>
          <p:grpSpPr>
            <a:xfrm rot="8785891">
              <a:off x="1518481" y="624241"/>
              <a:ext cx="63761" cy="42889"/>
              <a:chOff x="0" y="0"/>
              <a:chExt cx="122131" cy="82153"/>
            </a:xfrm>
          </p:grpSpPr>
          <p:sp>
            <p:nvSpPr>
              <p:cNvPr id="310" name="Freeform 310"/>
              <p:cNvSpPr/>
              <p:nvPr/>
            </p:nvSpPr>
            <p:spPr>
              <a:xfrm>
                <a:off x="0" y="0"/>
                <a:ext cx="122131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153">
                    <a:moveTo>
                      <a:pt x="41076" y="0"/>
                    </a:moveTo>
                    <a:lnTo>
                      <a:pt x="81054" y="0"/>
                    </a:lnTo>
                    <a:cubicBezTo>
                      <a:pt x="91948" y="0"/>
                      <a:pt x="102396" y="4328"/>
                      <a:pt x="110100" y="12031"/>
                    </a:cubicBezTo>
                    <a:cubicBezTo>
                      <a:pt x="117803" y="19734"/>
                      <a:pt x="122131" y="30182"/>
                      <a:pt x="122131" y="41076"/>
                    </a:cubicBezTo>
                    <a:lnTo>
                      <a:pt x="122131" y="41076"/>
                    </a:lnTo>
                    <a:cubicBezTo>
                      <a:pt x="122131" y="51971"/>
                      <a:pt x="117803" y="62419"/>
                      <a:pt x="110100" y="70122"/>
                    </a:cubicBezTo>
                    <a:cubicBezTo>
                      <a:pt x="102396" y="77825"/>
                      <a:pt x="91948" y="82153"/>
                      <a:pt x="81054" y="82153"/>
                    </a:cubicBezTo>
                    <a:lnTo>
                      <a:pt x="41076" y="82153"/>
                    </a:lnTo>
                    <a:cubicBezTo>
                      <a:pt x="30182" y="82153"/>
                      <a:pt x="19734" y="77825"/>
                      <a:pt x="12031" y="70122"/>
                    </a:cubicBezTo>
                    <a:cubicBezTo>
                      <a:pt x="4328" y="62419"/>
                      <a:pt x="0" y="51971"/>
                      <a:pt x="0" y="41076"/>
                    </a:cubicBezTo>
                    <a:lnTo>
                      <a:pt x="0" y="41076"/>
                    </a:lnTo>
                    <a:cubicBezTo>
                      <a:pt x="0" y="30182"/>
                      <a:pt x="4328" y="19734"/>
                      <a:pt x="12031" y="12031"/>
                    </a:cubicBezTo>
                    <a:cubicBezTo>
                      <a:pt x="19734" y="4328"/>
                      <a:pt x="30182" y="0"/>
                      <a:pt x="4107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TextBox 311"/>
              <p:cNvSpPr txBox="1"/>
              <p:nvPr/>
            </p:nvSpPr>
            <p:spPr>
              <a:xfrm>
                <a:off x="0" y="-47625"/>
                <a:ext cx="122131" cy="129778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2" name="Group 312"/>
            <p:cNvGrpSpPr/>
            <p:nvPr/>
          </p:nvGrpSpPr>
          <p:grpSpPr>
            <a:xfrm rot="10609020">
              <a:off x="1489579" y="604014"/>
              <a:ext cx="84675" cy="34184"/>
              <a:chOff x="0" y="0"/>
              <a:chExt cx="162191" cy="65478"/>
            </a:xfrm>
          </p:grpSpPr>
          <p:sp>
            <p:nvSpPr>
              <p:cNvPr id="313" name="Freeform 313"/>
              <p:cNvSpPr/>
              <p:nvPr/>
            </p:nvSpPr>
            <p:spPr>
              <a:xfrm>
                <a:off x="0" y="0"/>
                <a:ext cx="162191" cy="65478"/>
              </a:xfrm>
              <a:custGeom>
                <a:avLst/>
                <a:gdLst/>
                <a:ahLst/>
                <a:cxnLst/>
                <a:rect l="l" t="t" r="r" b="b"/>
                <a:pathLst>
                  <a:path w="162191" h="65478">
                    <a:moveTo>
                      <a:pt x="32739" y="0"/>
                    </a:moveTo>
                    <a:lnTo>
                      <a:pt x="129452" y="0"/>
                    </a:lnTo>
                    <a:cubicBezTo>
                      <a:pt x="147533" y="0"/>
                      <a:pt x="162191" y="14658"/>
                      <a:pt x="162191" y="32739"/>
                    </a:cubicBezTo>
                    <a:lnTo>
                      <a:pt x="162191" y="32739"/>
                    </a:lnTo>
                    <a:cubicBezTo>
                      <a:pt x="162191" y="41422"/>
                      <a:pt x="158742" y="49750"/>
                      <a:pt x="152602" y="55889"/>
                    </a:cubicBezTo>
                    <a:cubicBezTo>
                      <a:pt x="146462" y="62029"/>
                      <a:pt x="138135" y="65478"/>
                      <a:pt x="129452" y="65478"/>
                    </a:cubicBezTo>
                    <a:lnTo>
                      <a:pt x="32739" y="65478"/>
                    </a:lnTo>
                    <a:cubicBezTo>
                      <a:pt x="24056" y="65478"/>
                      <a:pt x="15729" y="62029"/>
                      <a:pt x="9589" y="55889"/>
                    </a:cubicBezTo>
                    <a:cubicBezTo>
                      <a:pt x="3449" y="49750"/>
                      <a:pt x="0" y="41422"/>
                      <a:pt x="0" y="32739"/>
                    </a:cubicBezTo>
                    <a:lnTo>
                      <a:pt x="0" y="32739"/>
                    </a:lnTo>
                    <a:cubicBezTo>
                      <a:pt x="0" y="24056"/>
                      <a:pt x="3449" y="15729"/>
                      <a:pt x="9589" y="9589"/>
                    </a:cubicBezTo>
                    <a:cubicBezTo>
                      <a:pt x="15729" y="3449"/>
                      <a:pt x="24056" y="0"/>
                      <a:pt x="3273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TextBox 314"/>
              <p:cNvSpPr txBox="1"/>
              <p:nvPr/>
            </p:nvSpPr>
            <p:spPr>
              <a:xfrm>
                <a:off x="0" y="-47625"/>
                <a:ext cx="162191" cy="11310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5" name="Group 315"/>
            <p:cNvGrpSpPr/>
            <p:nvPr/>
          </p:nvGrpSpPr>
          <p:grpSpPr>
            <a:xfrm rot="10609020">
              <a:off x="1460564" y="604898"/>
              <a:ext cx="63761" cy="43895"/>
              <a:chOff x="0" y="0"/>
              <a:chExt cx="122131" cy="84080"/>
            </a:xfrm>
          </p:grpSpPr>
          <p:sp>
            <p:nvSpPr>
              <p:cNvPr id="316" name="Freeform 316"/>
              <p:cNvSpPr/>
              <p:nvPr/>
            </p:nvSpPr>
            <p:spPr>
              <a:xfrm>
                <a:off x="0" y="0"/>
                <a:ext cx="122131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4080">
                    <a:moveTo>
                      <a:pt x="42040" y="0"/>
                    </a:moveTo>
                    <a:lnTo>
                      <a:pt x="80091" y="0"/>
                    </a:lnTo>
                    <a:cubicBezTo>
                      <a:pt x="91240" y="0"/>
                      <a:pt x="101933" y="4429"/>
                      <a:pt x="109817" y="12313"/>
                    </a:cubicBezTo>
                    <a:cubicBezTo>
                      <a:pt x="117702" y="20197"/>
                      <a:pt x="122131" y="30890"/>
                      <a:pt x="122131" y="42040"/>
                    </a:cubicBezTo>
                    <a:lnTo>
                      <a:pt x="122131" y="42040"/>
                    </a:lnTo>
                    <a:cubicBezTo>
                      <a:pt x="122131" y="65258"/>
                      <a:pt x="103309" y="84080"/>
                      <a:pt x="80091" y="84080"/>
                    </a:cubicBezTo>
                    <a:lnTo>
                      <a:pt x="42040" y="84080"/>
                    </a:lnTo>
                    <a:cubicBezTo>
                      <a:pt x="30890" y="84080"/>
                      <a:pt x="20197" y="79651"/>
                      <a:pt x="12313" y="71767"/>
                    </a:cubicBezTo>
                    <a:cubicBezTo>
                      <a:pt x="4429" y="63883"/>
                      <a:pt x="0" y="53190"/>
                      <a:pt x="0" y="42040"/>
                    </a:cubicBezTo>
                    <a:lnTo>
                      <a:pt x="0" y="42040"/>
                    </a:lnTo>
                    <a:cubicBezTo>
                      <a:pt x="0" y="30890"/>
                      <a:pt x="4429" y="20197"/>
                      <a:pt x="12313" y="12313"/>
                    </a:cubicBezTo>
                    <a:cubicBezTo>
                      <a:pt x="20197" y="4429"/>
                      <a:pt x="30890" y="0"/>
                      <a:pt x="420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TextBox 317"/>
              <p:cNvSpPr txBox="1"/>
              <p:nvPr/>
            </p:nvSpPr>
            <p:spPr>
              <a:xfrm>
                <a:off x="0" y="-47625"/>
                <a:ext cx="122131" cy="13170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8" name="Group 318"/>
            <p:cNvGrpSpPr/>
            <p:nvPr/>
          </p:nvGrpSpPr>
          <p:grpSpPr>
            <a:xfrm rot="10609020">
              <a:off x="1446686" y="627048"/>
              <a:ext cx="63761" cy="43180"/>
              <a:chOff x="0" y="0"/>
              <a:chExt cx="122131" cy="82710"/>
            </a:xfrm>
          </p:grpSpPr>
          <p:sp>
            <p:nvSpPr>
              <p:cNvPr id="319" name="Freeform 319"/>
              <p:cNvSpPr/>
              <p:nvPr/>
            </p:nvSpPr>
            <p:spPr>
              <a:xfrm>
                <a:off x="0" y="0"/>
                <a:ext cx="122131" cy="8271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710">
                    <a:moveTo>
                      <a:pt x="41355" y="0"/>
                    </a:moveTo>
                    <a:lnTo>
                      <a:pt x="80776" y="0"/>
                    </a:lnTo>
                    <a:cubicBezTo>
                      <a:pt x="91744" y="0"/>
                      <a:pt x="102263" y="4357"/>
                      <a:pt x="110018" y="12113"/>
                    </a:cubicBezTo>
                    <a:cubicBezTo>
                      <a:pt x="117774" y="19868"/>
                      <a:pt x="122131" y="30387"/>
                      <a:pt x="122131" y="41355"/>
                    </a:cubicBezTo>
                    <a:lnTo>
                      <a:pt x="122131" y="41355"/>
                    </a:lnTo>
                    <a:cubicBezTo>
                      <a:pt x="122131" y="64195"/>
                      <a:pt x="103615" y="82710"/>
                      <a:pt x="80776" y="82710"/>
                    </a:cubicBezTo>
                    <a:lnTo>
                      <a:pt x="41355" y="82710"/>
                    </a:lnTo>
                    <a:cubicBezTo>
                      <a:pt x="18515" y="82710"/>
                      <a:pt x="0" y="64195"/>
                      <a:pt x="0" y="41355"/>
                    </a:cubicBezTo>
                    <a:lnTo>
                      <a:pt x="0" y="41355"/>
                    </a:lnTo>
                    <a:cubicBezTo>
                      <a:pt x="0" y="18515"/>
                      <a:pt x="18515" y="0"/>
                      <a:pt x="4135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0" name="TextBox 320"/>
              <p:cNvSpPr txBox="1"/>
              <p:nvPr/>
            </p:nvSpPr>
            <p:spPr>
              <a:xfrm>
                <a:off x="0" y="-47625"/>
                <a:ext cx="122131" cy="13033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1" name="Group 321"/>
            <p:cNvGrpSpPr/>
            <p:nvPr/>
          </p:nvGrpSpPr>
          <p:grpSpPr>
            <a:xfrm>
              <a:off x="1748920" y="402409"/>
              <a:ext cx="60686" cy="60686"/>
              <a:chOff x="0" y="0"/>
              <a:chExt cx="812800" cy="812800"/>
            </a:xfrm>
          </p:grpSpPr>
          <p:sp>
            <p:nvSpPr>
              <p:cNvPr id="322" name="Freeform 3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TextBox 3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4" name="Group 324"/>
            <p:cNvGrpSpPr/>
            <p:nvPr/>
          </p:nvGrpSpPr>
          <p:grpSpPr>
            <a:xfrm>
              <a:off x="1766873" y="420363"/>
              <a:ext cx="24779" cy="24779"/>
              <a:chOff x="0" y="0"/>
              <a:chExt cx="812800" cy="812800"/>
            </a:xfrm>
          </p:grpSpPr>
          <p:sp>
            <p:nvSpPr>
              <p:cNvPr id="325" name="Freeform 3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TextBox 32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7" name="Group 327"/>
            <p:cNvGrpSpPr/>
            <p:nvPr/>
          </p:nvGrpSpPr>
          <p:grpSpPr>
            <a:xfrm>
              <a:off x="760750" y="432630"/>
              <a:ext cx="13013" cy="13013"/>
              <a:chOff x="0" y="0"/>
              <a:chExt cx="812800" cy="812800"/>
            </a:xfrm>
          </p:grpSpPr>
          <p:sp>
            <p:nvSpPr>
              <p:cNvPr id="328" name="Freeform 3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TextBox 3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0" name="Group 330"/>
            <p:cNvGrpSpPr/>
            <p:nvPr/>
          </p:nvGrpSpPr>
          <p:grpSpPr>
            <a:xfrm>
              <a:off x="890510" y="406206"/>
              <a:ext cx="21654" cy="21654"/>
              <a:chOff x="0" y="0"/>
              <a:chExt cx="812800" cy="812800"/>
            </a:xfrm>
          </p:grpSpPr>
          <p:sp>
            <p:nvSpPr>
              <p:cNvPr id="331" name="Freeform 3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TextBox 33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3" name="Group 333"/>
            <p:cNvGrpSpPr/>
            <p:nvPr/>
          </p:nvGrpSpPr>
          <p:grpSpPr>
            <a:xfrm>
              <a:off x="892850" y="375044"/>
              <a:ext cx="8487" cy="8487"/>
              <a:chOff x="0" y="0"/>
              <a:chExt cx="812800" cy="812800"/>
            </a:xfrm>
          </p:grpSpPr>
          <p:sp>
            <p:nvSpPr>
              <p:cNvPr id="334" name="Freeform 3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TextBox 3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6" name="Group 336"/>
            <p:cNvGrpSpPr/>
            <p:nvPr/>
          </p:nvGrpSpPr>
          <p:grpSpPr>
            <a:xfrm>
              <a:off x="641358" y="462840"/>
              <a:ext cx="8487" cy="8487"/>
              <a:chOff x="0" y="0"/>
              <a:chExt cx="812800" cy="812800"/>
            </a:xfrm>
          </p:grpSpPr>
          <p:sp>
            <p:nvSpPr>
              <p:cNvPr id="337" name="Freeform 3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" name="TextBox 33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9" name="Group 339"/>
            <p:cNvGrpSpPr/>
            <p:nvPr/>
          </p:nvGrpSpPr>
          <p:grpSpPr>
            <a:xfrm>
              <a:off x="715441" y="401963"/>
              <a:ext cx="8487" cy="8487"/>
              <a:chOff x="0" y="0"/>
              <a:chExt cx="812800" cy="812800"/>
            </a:xfrm>
          </p:grpSpPr>
          <p:sp>
            <p:nvSpPr>
              <p:cNvPr id="340" name="Freeform 34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TextBox 34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2" name="Group 342"/>
            <p:cNvGrpSpPr/>
            <p:nvPr/>
          </p:nvGrpSpPr>
          <p:grpSpPr>
            <a:xfrm>
              <a:off x="802976" y="402987"/>
              <a:ext cx="8487" cy="8487"/>
              <a:chOff x="0" y="0"/>
              <a:chExt cx="812800" cy="812800"/>
            </a:xfrm>
          </p:grpSpPr>
          <p:sp>
            <p:nvSpPr>
              <p:cNvPr id="343" name="Freeform 3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TextBox 3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5" name="Group 345"/>
            <p:cNvGrpSpPr/>
            <p:nvPr/>
          </p:nvGrpSpPr>
          <p:grpSpPr>
            <a:xfrm>
              <a:off x="971411" y="393476"/>
              <a:ext cx="8487" cy="8487"/>
              <a:chOff x="0" y="0"/>
              <a:chExt cx="812800" cy="812800"/>
            </a:xfrm>
          </p:grpSpPr>
          <p:sp>
            <p:nvSpPr>
              <p:cNvPr id="346" name="Freeform 3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TextBox 34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8" name="Group 348"/>
            <p:cNvGrpSpPr/>
            <p:nvPr/>
          </p:nvGrpSpPr>
          <p:grpSpPr>
            <a:xfrm>
              <a:off x="1023449" y="359718"/>
              <a:ext cx="8487" cy="8487"/>
              <a:chOff x="0" y="0"/>
              <a:chExt cx="812800" cy="812800"/>
            </a:xfrm>
          </p:grpSpPr>
          <p:sp>
            <p:nvSpPr>
              <p:cNvPr id="349" name="Freeform 3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TextBox 35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1" name="Group 351"/>
            <p:cNvGrpSpPr/>
            <p:nvPr/>
          </p:nvGrpSpPr>
          <p:grpSpPr>
            <a:xfrm>
              <a:off x="576585" y="458668"/>
              <a:ext cx="8487" cy="8487"/>
              <a:chOff x="0" y="0"/>
              <a:chExt cx="812800" cy="812800"/>
            </a:xfrm>
          </p:grpSpPr>
          <p:sp>
            <p:nvSpPr>
              <p:cNvPr id="352" name="Freeform 3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TextBox 35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4" name="Group 354"/>
            <p:cNvGrpSpPr/>
            <p:nvPr/>
          </p:nvGrpSpPr>
          <p:grpSpPr>
            <a:xfrm>
              <a:off x="1068730" y="394500"/>
              <a:ext cx="8487" cy="8487"/>
              <a:chOff x="0" y="0"/>
              <a:chExt cx="812800" cy="812800"/>
            </a:xfrm>
          </p:grpSpPr>
          <p:sp>
            <p:nvSpPr>
              <p:cNvPr id="355" name="Freeform 35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" name="TextBox 35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7" name="Group 357"/>
            <p:cNvGrpSpPr/>
            <p:nvPr/>
          </p:nvGrpSpPr>
          <p:grpSpPr>
            <a:xfrm>
              <a:off x="831793" y="441877"/>
              <a:ext cx="13013" cy="13013"/>
              <a:chOff x="0" y="0"/>
              <a:chExt cx="812800" cy="812800"/>
            </a:xfrm>
          </p:grpSpPr>
          <p:sp>
            <p:nvSpPr>
              <p:cNvPr id="358" name="Freeform 35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TextBox 35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0" name="Group 360"/>
            <p:cNvGrpSpPr/>
            <p:nvPr/>
          </p:nvGrpSpPr>
          <p:grpSpPr>
            <a:xfrm>
              <a:off x="1152833" y="366275"/>
              <a:ext cx="13013" cy="13013"/>
              <a:chOff x="0" y="0"/>
              <a:chExt cx="812800" cy="812800"/>
            </a:xfrm>
          </p:grpSpPr>
          <p:sp>
            <p:nvSpPr>
              <p:cNvPr id="361" name="Freeform 36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TextBox 36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3" name="Group 363"/>
            <p:cNvGrpSpPr/>
            <p:nvPr/>
          </p:nvGrpSpPr>
          <p:grpSpPr>
            <a:xfrm>
              <a:off x="1287263" y="399700"/>
              <a:ext cx="13013" cy="13013"/>
              <a:chOff x="0" y="0"/>
              <a:chExt cx="812800" cy="812800"/>
            </a:xfrm>
          </p:grpSpPr>
          <p:sp>
            <p:nvSpPr>
              <p:cNvPr id="364" name="Freeform 36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TextBox 36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6" name="Group 366"/>
            <p:cNvGrpSpPr/>
            <p:nvPr/>
          </p:nvGrpSpPr>
          <p:grpSpPr>
            <a:xfrm>
              <a:off x="1390852" y="328554"/>
              <a:ext cx="8487" cy="8487"/>
              <a:chOff x="0" y="0"/>
              <a:chExt cx="812800" cy="812800"/>
            </a:xfrm>
          </p:grpSpPr>
          <p:sp>
            <p:nvSpPr>
              <p:cNvPr id="367" name="Freeform 36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TextBox 36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9" name="Group 369"/>
            <p:cNvGrpSpPr/>
            <p:nvPr/>
          </p:nvGrpSpPr>
          <p:grpSpPr>
            <a:xfrm>
              <a:off x="1436132" y="373835"/>
              <a:ext cx="8487" cy="8487"/>
              <a:chOff x="0" y="0"/>
              <a:chExt cx="812800" cy="812800"/>
            </a:xfrm>
          </p:grpSpPr>
          <p:sp>
            <p:nvSpPr>
              <p:cNvPr id="370" name="Freeform 37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TextBox 37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2" name="Group 372"/>
            <p:cNvGrpSpPr/>
            <p:nvPr/>
          </p:nvGrpSpPr>
          <p:grpSpPr>
            <a:xfrm>
              <a:off x="1496363" y="349220"/>
              <a:ext cx="8487" cy="8487"/>
              <a:chOff x="0" y="0"/>
              <a:chExt cx="812800" cy="812800"/>
            </a:xfrm>
          </p:grpSpPr>
          <p:sp>
            <p:nvSpPr>
              <p:cNvPr id="373" name="Freeform 37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TextBox 37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5" name="Group 375"/>
            <p:cNvGrpSpPr/>
            <p:nvPr/>
          </p:nvGrpSpPr>
          <p:grpSpPr>
            <a:xfrm>
              <a:off x="1596892" y="351231"/>
              <a:ext cx="8487" cy="8487"/>
              <a:chOff x="0" y="0"/>
              <a:chExt cx="812800" cy="812800"/>
            </a:xfrm>
          </p:grpSpPr>
          <p:sp>
            <p:nvSpPr>
              <p:cNvPr id="376" name="Freeform 37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TextBox 37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8" name="Group 378"/>
            <p:cNvGrpSpPr/>
            <p:nvPr/>
          </p:nvGrpSpPr>
          <p:grpSpPr>
            <a:xfrm>
              <a:off x="1667593" y="386013"/>
              <a:ext cx="8487" cy="8487"/>
              <a:chOff x="0" y="0"/>
              <a:chExt cx="812800" cy="812800"/>
            </a:xfrm>
          </p:grpSpPr>
          <p:sp>
            <p:nvSpPr>
              <p:cNvPr id="379" name="Freeform 37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TextBox 38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1" name="Group 381"/>
            <p:cNvGrpSpPr/>
            <p:nvPr/>
          </p:nvGrpSpPr>
          <p:grpSpPr>
            <a:xfrm>
              <a:off x="1551386" y="393476"/>
              <a:ext cx="8487" cy="8487"/>
              <a:chOff x="0" y="0"/>
              <a:chExt cx="812800" cy="812800"/>
            </a:xfrm>
          </p:grpSpPr>
          <p:sp>
            <p:nvSpPr>
              <p:cNvPr id="382" name="Freeform 38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TextBox 38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4" name="Group 384"/>
            <p:cNvGrpSpPr/>
            <p:nvPr/>
          </p:nvGrpSpPr>
          <p:grpSpPr>
            <a:xfrm>
              <a:off x="1247053" y="377526"/>
              <a:ext cx="8487" cy="8487"/>
              <a:chOff x="0" y="0"/>
              <a:chExt cx="812800" cy="812800"/>
            </a:xfrm>
          </p:grpSpPr>
          <p:sp>
            <p:nvSpPr>
              <p:cNvPr id="385" name="Freeform 38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TextBox 38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7" name="Group 387"/>
            <p:cNvGrpSpPr/>
            <p:nvPr/>
          </p:nvGrpSpPr>
          <p:grpSpPr>
            <a:xfrm>
              <a:off x="638862" y="417033"/>
              <a:ext cx="8487" cy="8487"/>
              <a:chOff x="0" y="0"/>
              <a:chExt cx="812800" cy="812800"/>
            </a:xfrm>
          </p:grpSpPr>
          <p:sp>
            <p:nvSpPr>
              <p:cNvPr id="388" name="Freeform 38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TextBox 38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0" name="Group 390"/>
            <p:cNvGrpSpPr/>
            <p:nvPr/>
          </p:nvGrpSpPr>
          <p:grpSpPr>
            <a:xfrm>
              <a:off x="502238" y="411475"/>
              <a:ext cx="8487" cy="8487"/>
              <a:chOff x="0" y="0"/>
              <a:chExt cx="812800" cy="812800"/>
            </a:xfrm>
          </p:grpSpPr>
          <p:sp>
            <p:nvSpPr>
              <p:cNvPr id="391" name="Freeform 39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TextBox 39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3" name="Group 393"/>
            <p:cNvGrpSpPr/>
            <p:nvPr/>
          </p:nvGrpSpPr>
          <p:grpSpPr>
            <a:xfrm>
              <a:off x="1358071" y="364294"/>
              <a:ext cx="8487" cy="8487"/>
              <a:chOff x="0" y="0"/>
              <a:chExt cx="812800" cy="812800"/>
            </a:xfrm>
          </p:grpSpPr>
          <p:sp>
            <p:nvSpPr>
              <p:cNvPr id="394" name="Freeform 39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TextBox 39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6" name="Group 396"/>
            <p:cNvGrpSpPr/>
            <p:nvPr/>
          </p:nvGrpSpPr>
          <p:grpSpPr>
            <a:xfrm>
              <a:off x="1768046" y="377526"/>
              <a:ext cx="8487" cy="8487"/>
              <a:chOff x="0" y="0"/>
              <a:chExt cx="812800" cy="812800"/>
            </a:xfrm>
          </p:grpSpPr>
          <p:sp>
            <p:nvSpPr>
              <p:cNvPr id="397" name="Freeform 39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TextBox 39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9" name="Group 399"/>
            <p:cNvGrpSpPr/>
            <p:nvPr/>
          </p:nvGrpSpPr>
          <p:grpSpPr>
            <a:xfrm>
              <a:off x="1000313" y="412790"/>
              <a:ext cx="8487" cy="8487"/>
              <a:chOff x="0" y="0"/>
              <a:chExt cx="812800" cy="812800"/>
            </a:xfrm>
          </p:grpSpPr>
          <p:sp>
            <p:nvSpPr>
              <p:cNvPr id="400" name="Freeform 40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TextBox 40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2" name="Group 402"/>
            <p:cNvGrpSpPr/>
            <p:nvPr/>
          </p:nvGrpSpPr>
          <p:grpSpPr>
            <a:xfrm rot="-156438">
              <a:off x="436993" y="278181"/>
              <a:ext cx="114634" cy="78345"/>
              <a:chOff x="0" y="0"/>
              <a:chExt cx="120203" cy="82151"/>
            </a:xfrm>
          </p:grpSpPr>
          <p:sp>
            <p:nvSpPr>
              <p:cNvPr id="403" name="Freeform 403"/>
              <p:cNvSpPr/>
              <p:nvPr/>
            </p:nvSpPr>
            <p:spPr>
              <a:xfrm>
                <a:off x="0" y="0"/>
                <a:ext cx="120203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20203" h="82151">
                    <a:moveTo>
                      <a:pt x="41076" y="0"/>
                    </a:moveTo>
                    <a:lnTo>
                      <a:pt x="79127" y="0"/>
                    </a:lnTo>
                    <a:cubicBezTo>
                      <a:pt x="90021" y="0"/>
                      <a:pt x="100469" y="4328"/>
                      <a:pt x="108172" y="12031"/>
                    </a:cubicBezTo>
                    <a:cubicBezTo>
                      <a:pt x="115875" y="19734"/>
                      <a:pt x="120203" y="30182"/>
                      <a:pt x="120203" y="41076"/>
                    </a:cubicBezTo>
                    <a:lnTo>
                      <a:pt x="120203" y="41076"/>
                    </a:lnTo>
                    <a:cubicBezTo>
                      <a:pt x="120203" y="63761"/>
                      <a:pt x="101813" y="82151"/>
                      <a:pt x="79127" y="82151"/>
                    </a:cubicBezTo>
                    <a:lnTo>
                      <a:pt x="41076" y="82151"/>
                    </a:lnTo>
                    <a:cubicBezTo>
                      <a:pt x="18390" y="82151"/>
                      <a:pt x="0" y="63761"/>
                      <a:pt x="0" y="41076"/>
                    </a:cubicBezTo>
                    <a:lnTo>
                      <a:pt x="0" y="41076"/>
                    </a:lnTo>
                    <a:cubicBezTo>
                      <a:pt x="0" y="18390"/>
                      <a:pt x="18390" y="0"/>
                      <a:pt x="4107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TextBox 404"/>
              <p:cNvSpPr txBox="1"/>
              <p:nvPr/>
            </p:nvSpPr>
            <p:spPr>
              <a:xfrm>
                <a:off x="0" y="-47625"/>
                <a:ext cx="120203" cy="129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5" name="Group 405"/>
            <p:cNvGrpSpPr/>
            <p:nvPr/>
          </p:nvGrpSpPr>
          <p:grpSpPr>
            <a:xfrm rot="-554446">
              <a:off x="446587" y="335027"/>
              <a:ext cx="72163" cy="25617"/>
              <a:chOff x="0" y="0"/>
              <a:chExt cx="166409" cy="59074"/>
            </a:xfrm>
          </p:grpSpPr>
          <p:sp>
            <p:nvSpPr>
              <p:cNvPr id="406" name="Freeform 406"/>
              <p:cNvSpPr/>
              <p:nvPr/>
            </p:nvSpPr>
            <p:spPr>
              <a:xfrm>
                <a:off x="0" y="0"/>
                <a:ext cx="166409" cy="59074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59074">
                    <a:moveTo>
                      <a:pt x="83205" y="0"/>
                    </a:moveTo>
                    <a:cubicBezTo>
                      <a:pt x="37252" y="0"/>
                      <a:pt x="0" y="13224"/>
                      <a:pt x="0" y="29537"/>
                    </a:cubicBezTo>
                    <a:cubicBezTo>
                      <a:pt x="0" y="45850"/>
                      <a:pt x="37252" y="59074"/>
                      <a:pt x="83205" y="59074"/>
                    </a:cubicBezTo>
                    <a:cubicBezTo>
                      <a:pt x="129157" y="59074"/>
                      <a:pt x="166409" y="45850"/>
                      <a:pt x="166409" y="29537"/>
                    </a:cubicBezTo>
                    <a:cubicBezTo>
                      <a:pt x="166409" y="13224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TextBox 407"/>
              <p:cNvSpPr txBox="1"/>
              <p:nvPr/>
            </p:nvSpPr>
            <p:spPr>
              <a:xfrm>
                <a:off x="15601" y="-42087"/>
                <a:ext cx="135207" cy="9562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8" name="Group 408"/>
            <p:cNvGrpSpPr/>
            <p:nvPr/>
          </p:nvGrpSpPr>
          <p:grpSpPr>
            <a:xfrm rot="522875">
              <a:off x="438179" y="274550"/>
              <a:ext cx="111429" cy="75915"/>
              <a:chOff x="0" y="0"/>
              <a:chExt cx="1168988" cy="796414"/>
            </a:xfrm>
          </p:grpSpPr>
          <p:sp>
            <p:nvSpPr>
              <p:cNvPr id="409" name="Freeform 409"/>
              <p:cNvSpPr/>
              <p:nvPr/>
            </p:nvSpPr>
            <p:spPr>
              <a:xfrm>
                <a:off x="0" y="0"/>
                <a:ext cx="1168988" cy="796414"/>
              </a:xfrm>
              <a:custGeom>
                <a:avLst/>
                <a:gdLst/>
                <a:ahLst/>
                <a:cxnLst/>
                <a:rect l="l" t="t" r="r" b="b"/>
                <a:pathLst>
                  <a:path w="1168988" h="796414">
                    <a:moveTo>
                      <a:pt x="584494" y="0"/>
                    </a:moveTo>
                    <a:cubicBezTo>
                      <a:pt x="261687" y="0"/>
                      <a:pt x="0" y="178283"/>
                      <a:pt x="0" y="398207"/>
                    </a:cubicBezTo>
                    <a:cubicBezTo>
                      <a:pt x="0" y="618130"/>
                      <a:pt x="261687" y="796414"/>
                      <a:pt x="584494" y="796414"/>
                    </a:cubicBezTo>
                    <a:cubicBezTo>
                      <a:pt x="907301" y="796414"/>
                      <a:pt x="1168988" y="618130"/>
                      <a:pt x="1168988" y="398207"/>
                    </a:cubicBezTo>
                    <a:cubicBezTo>
                      <a:pt x="1168988" y="178283"/>
                      <a:pt x="907301" y="0"/>
                      <a:pt x="5844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TextBox 410"/>
              <p:cNvSpPr txBox="1"/>
              <p:nvPr/>
            </p:nvSpPr>
            <p:spPr>
              <a:xfrm>
                <a:off x="109593" y="27039"/>
                <a:ext cx="949803" cy="694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1" name="Group 411"/>
            <p:cNvGrpSpPr/>
            <p:nvPr/>
          </p:nvGrpSpPr>
          <p:grpSpPr>
            <a:xfrm rot="5246704">
              <a:off x="426256" y="318332"/>
              <a:ext cx="52116" cy="28199"/>
              <a:chOff x="0" y="0"/>
              <a:chExt cx="166409" cy="90041"/>
            </a:xfrm>
          </p:grpSpPr>
          <p:sp>
            <p:nvSpPr>
              <p:cNvPr id="412" name="Freeform 412"/>
              <p:cNvSpPr/>
              <p:nvPr/>
            </p:nvSpPr>
            <p:spPr>
              <a:xfrm>
                <a:off x="0" y="0"/>
                <a:ext cx="166409" cy="90041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90041">
                    <a:moveTo>
                      <a:pt x="83205" y="0"/>
                    </a:moveTo>
                    <a:cubicBezTo>
                      <a:pt x="37252" y="0"/>
                      <a:pt x="0" y="20156"/>
                      <a:pt x="0" y="45021"/>
                    </a:cubicBezTo>
                    <a:cubicBezTo>
                      <a:pt x="0" y="69885"/>
                      <a:pt x="37252" y="90041"/>
                      <a:pt x="83205" y="90041"/>
                    </a:cubicBezTo>
                    <a:cubicBezTo>
                      <a:pt x="129157" y="90041"/>
                      <a:pt x="166409" y="69885"/>
                      <a:pt x="166409" y="45021"/>
                    </a:cubicBezTo>
                    <a:cubicBezTo>
                      <a:pt x="166409" y="20156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TextBox 413"/>
              <p:cNvSpPr txBox="1"/>
              <p:nvPr/>
            </p:nvSpPr>
            <p:spPr>
              <a:xfrm>
                <a:off x="15601" y="-39184"/>
                <a:ext cx="135207" cy="12078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4" name="Group 414"/>
            <p:cNvGrpSpPr/>
            <p:nvPr/>
          </p:nvGrpSpPr>
          <p:grpSpPr>
            <a:xfrm rot="-927086">
              <a:off x="448087" y="345940"/>
              <a:ext cx="219527" cy="16277"/>
              <a:chOff x="0" y="0"/>
              <a:chExt cx="1160858" cy="86072"/>
            </a:xfrm>
          </p:grpSpPr>
          <p:sp>
            <p:nvSpPr>
              <p:cNvPr id="415" name="Freeform 415"/>
              <p:cNvSpPr/>
              <p:nvPr/>
            </p:nvSpPr>
            <p:spPr>
              <a:xfrm>
                <a:off x="0" y="0"/>
                <a:ext cx="1160858" cy="86072"/>
              </a:xfrm>
              <a:custGeom>
                <a:avLst/>
                <a:gdLst/>
                <a:ahLst/>
                <a:cxnLst/>
                <a:rect l="l" t="t" r="r" b="b"/>
                <a:pathLst>
                  <a:path w="1160858" h="86072">
                    <a:moveTo>
                      <a:pt x="580429" y="0"/>
                    </a:moveTo>
                    <a:cubicBezTo>
                      <a:pt x="259867" y="0"/>
                      <a:pt x="0" y="19268"/>
                      <a:pt x="0" y="43036"/>
                    </a:cubicBezTo>
                    <a:cubicBezTo>
                      <a:pt x="0" y="66804"/>
                      <a:pt x="259867" y="86072"/>
                      <a:pt x="580429" y="86072"/>
                    </a:cubicBezTo>
                    <a:cubicBezTo>
                      <a:pt x="900991" y="86072"/>
                      <a:pt x="1160858" y="66804"/>
                      <a:pt x="1160858" y="43036"/>
                    </a:cubicBezTo>
                    <a:cubicBezTo>
                      <a:pt x="1160858" y="19268"/>
                      <a:pt x="900991" y="0"/>
                      <a:pt x="580429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TextBox 416"/>
              <p:cNvSpPr txBox="1"/>
              <p:nvPr/>
            </p:nvSpPr>
            <p:spPr>
              <a:xfrm>
                <a:off x="108830" y="-39556"/>
                <a:ext cx="943197" cy="117559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7" name="Group 417"/>
            <p:cNvGrpSpPr/>
            <p:nvPr/>
          </p:nvGrpSpPr>
          <p:grpSpPr>
            <a:xfrm>
              <a:off x="788869" y="495987"/>
              <a:ext cx="13013" cy="16277"/>
              <a:chOff x="0" y="0"/>
              <a:chExt cx="812800" cy="1016657"/>
            </a:xfrm>
          </p:grpSpPr>
          <p:sp>
            <p:nvSpPr>
              <p:cNvPr id="418" name="Freeform 418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TextBox 419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0" name="Group 420"/>
            <p:cNvGrpSpPr/>
            <p:nvPr/>
          </p:nvGrpSpPr>
          <p:grpSpPr>
            <a:xfrm>
              <a:off x="918628" y="486278"/>
              <a:ext cx="21654" cy="16277"/>
              <a:chOff x="0" y="0"/>
              <a:chExt cx="812800" cy="610972"/>
            </a:xfrm>
          </p:grpSpPr>
          <p:sp>
            <p:nvSpPr>
              <p:cNvPr id="421" name="Freeform 421"/>
              <p:cNvSpPr/>
              <p:nvPr/>
            </p:nvSpPr>
            <p:spPr>
              <a:xfrm>
                <a:off x="0" y="0"/>
                <a:ext cx="812800" cy="6109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0972">
                    <a:moveTo>
                      <a:pt x="406400" y="0"/>
                    </a:moveTo>
                    <a:cubicBezTo>
                      <a:pt x="181951" y="0"/>
                      <a:pt x="0" y="136771"/>
                      <a:pt x="0" y="305486"/>
                    </a:cubicBezTo>
                    <a:cubicBezTo>
                      <a:pt x="0" y="474201"/>
                      <a:pt x="181951" y="610972"/>
                      <a:pt x="406400" y="610972"/>
                    </a:cubicBezTo>
                    <a:cubicBezTo>
                      <a:pt x="630849" y="610972"/>
                      <a:pt x="812800" y="474201"/>
                      <a:pt x="812800" y="305486"/>
                    </a:cubicBezTo>
                    <a:cubicBezTo>
                      <a:pt x="812800" y="1367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TextBox 422"/>
              <p:cNvSpPr txBox="1"/>
              <p:nvPr/>
            </p:nvSpPr>
            <p:spPr>
              <a:xfrm>
                <a:off x="76200" y="9654"/>
                <a:ext cx="660400" cy="54403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3" name="Group 423"/>
            <p:cNvGrpSpPr/>
            <p:nvPr/>
          </p:nvGrpSpPr>
          <p:grpSpPr>
            <a:xfrm>
              <a:off x="920968" y="462074"/>
              <a:ext cx="8487" cy="16277"/>
              <a:chOff x="0" y="0"/>
              <a:chExt cx="812800" cy="1558836"/>
            </a:xfrm>
          </p:grpSpPr>
          <p:sp>
            <p:nvSpPr>
              <p:cNvPr id="424" name="Freeform 42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TextBox 42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6" name="Group 426"/>
            <p:cNvGrpSpPr/>
            <p:nvPr/>
          </p:nvGrpSpPr>
          <p:grpSpPr>
            <a:xfrm>
              <a:off x="669477" y="505962"/>
              <a:ext cx="8487" cy="16277"/>
              <a:chOff x="0" y="0"/>
              <a:chExt cx="812800" cy="1558836"/>
            </a:xfrm>
          </p:grpSpPr>
          <p:sp>
            <p:nvSpPr>
              <p:cNvPr id="427" name="Freeform 42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TextBox 42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9" name="Group 429"/>
            <p:cNvGrpSpPr/>
            <p:nvPr/>
          </p:nvGrpSpPr>
          <p:grpSpPr>
            <a:xfrm>
              <a:off x="743560" y="476772"/>
              <a:ext cx="8487" cy="16277"/>
              <a:chOff x="0" y="0"/>
              <a:chExt cx="812800" cy="1558836"/>
            </a:xfrm>
          </p:grpSpPr>
          <p:sp>
            <p:nvSpPr>
              <p:cNvPr id="430" name="Freeform 43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TextBox 43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2" name="Group 432"/>
            <p:cNvGrpSpPr/>
            <p:nvPr/>
          </p:nvGrpSpPr>
          <p:grpSpPr>
            <a:xfrm>
              <a:off x="831094" y="477331"/>
              <a:ext cx="8487" cy="16277"/>
              <a:chOff x="0" y="0"/>
              <a:chExt cx="812800" cy="1558836"/>
            </a:xfrm>
          </p:grpSpPr>
          <p:sp>
            <p:nvSpPr>
              <p:cNvPr id="433" name="Freeform 43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TextBox 43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5" name="Group 435"/>
            <p:cNvGrpSpPr/>
            <p:nvPr/>
          </p:nvGrpSpPr>
          <p:grpSpPr>
            <a:xfrm>
              <a:off x="999530" y="472138"/>
              <a:ext cx="8487" cy="16277"/>
              <a:chOff x="0" y="0"/>
              <a:chExt cx="812800" cy="1558836"/>
            </a:xfrm>
          </p:grpSpPr>
          <p:sp>
            <p:nvSpPr>
              <p:cNvPr id="436" name="Freeform 43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TextBox 43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8" name="Group 438"/>
            <p:cNvGrpSpPr/>
            <p:nvPr/>
          </p:nvGrpSpPr>
          <p:grpSpPr>
            <a:xfrm>
              <a:off x="1051568" y="453707"/>
              <a:ext cx="8487" cy="16277"/>
              <a:chOff x="0" y="0"/>
              <a:chExt cx="812800" cy="1558836"/>
            </a:xfrm>
          </p:grpSpPr>
          <p:sp>
            <p:nvSpPr>
              <p:cNvPr id="439" name="Freeform 439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TextBox 440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1" name="Group 441"/>
            <p:cNvGrpSpPr/>
            <p:nvPr/>
          </p:nvGrpSpPr>
          <p:grpSpPr>
            <a:xfrm>
              <a:off x="604703" y="505962"/>
              <a:ext cx="8487" cy="16277"/>
              <a:chOff x="0" y="0"/>
              <a:chExt cx="812800" cy="1558836"/>
            </a:xfrm>
          </p:grpSpPr>
          <p:sp>
            <p:nvSpPr>
              <p:cNvPr id="442" name="Freeform 442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TextBox 443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4" name="Group 444"/>
            <p:cNvGrpSpPr/>
            <p:nvPr/>
          </p:nvGrpSpPr>
          <p:grpSpPr>
            <a:xfrm>
              <a:off x="1096848" y="472698"/>
              <a:ext cx="8487" cy="16277"/>
              <a:chOff x="0" y="0"/>
              <a:chExt cx="812800" cy="1558836"/>
            </a:xfrm>
          </p:grpSpPr>
          <p:sp>
            <p:nvSpPr>
              <p:cNvPr id="445" name="Freeform 44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TextBox 44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7" name="Group 447"/>
            <p:cNvGrpSpPr/>
            <p:nvPr/>
          </p:nvGrpSpPr>
          <p:grpSpPr>
            <a:xfrm>
              <a:off x="859911" y="501037"/>
              <a:ext cx="13013" cy="16277"/>
              <a:chOff x="0" y="0"/>
              <a:chExt cx="812800" cy="1016657"/>
            </a:xfrm>
          </p:grpSpPr>
          <p:sp>
            <p:nvSpPr>
              <p:cNvPr id="448" name="Freeform 448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TextBox 449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0" name="Group 450"/>
            <p:cNvGrpSpPr/>
            <p:nvPr/>
          </p:nvGrpSpPr>
          <p:grpSpPr>
            <a:xfrm>
              <a:off x="1180952" y="459758"/>
              <a:ext cx="13013" cy="16277"/>
              <a:chOff x="0" y="0"/>
              <a:chExt cx="812800" cy="1016657"/>
            </a:xfrm>
          </p:grpSpPr>
          <p:sp>
            <p:nvSpPr>
              <p:cNvPr id="451" name="Freeform 451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TextBox 452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3" name="Group 453"/>
            <p:cNvGrpSpPr/>
            <p:nvPr/>
          </p:nvGrpSpPr>
          <p:grpSpPr>
            <a:xfrm>
              <a:off x="1315382" y="478008"/>
              <a:ext cx="13013" cy="16277"/>
              <a:chOff x="0" y="0"/>
              <a:chExt cx="812800" cy="1016657"/>
            </a:xfrm>
          </p:grpSpPr>
          <p:sp>
            <p:nvSpPr>
              <p:cNvPr id="454" name="Freeform 454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TextBox 455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6" name="Group 456"/>
            <p:cNvGrpSpPr/>
            <p:nvPr/>
          </p:nvGrpSpPr>
          <p:grpSpPr>
            <a:xfrm>
              <a:off x="1418970" y="444285"/>
              <a:ext cx="8487" cy="16277"/>
              <a:chOff x="0" y="0"/>
              <a:chExt cx="812800" cy="1558836"/>
            </a:xfrm>
          </p:grpSpPr>
          <p:sp>
            <p:nvSpPr>
              <p:cNvPr id="457" name="Freeform 45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TextBox 45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9" name="Group 459"/>
            <p:cNvGrpSpPr/>
            <p:nvPr/>
          </p:nvGrpSpPr>
          <p:grpSpPr>
            <a:xfrm>
              <a:off x="1464251" y="461414"/>
              <a:ext cx="8487" cy="16277"/>
              <a:chOff x="0" y="0"/>
              <a:chExt cx="812800" cy="1558836"/>
            </a:xfrm>
          </p:grpSpPr>
          <p:sp>
            <p:nvSpPr>
              <p:cNvPr id="460" name="Freeform 46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TextBox 46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2" name="Group 462"/>
            <p:cNvGrpSpPr/>
            <p:nvPr/>
          </p:nvGrpSpPr>
          <p:grpSpPr>
            <a:xfrm>
              <a:off x="1524481" y="447974"/>
              <a:ext cx="8487" cy="16277"/>
              <a:chOff x="0" y="0"/>
              <a:chExt cx="812800" cy="1558836"/>
            </a:xfrm>
          </p:grpSpPr>
          <p:sp>
            <p:nvSpPr>
              <p:cNvPr id="463" name="Freeform 46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TextBox 46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5" name="Group 465"/>
            <p:cNvGrpSpPr/>
            <p:nvPr/>
          </p:nvGrpSpPr>
          <p:grpSpPr>
            <a:xfrm>
              <a:off x="1625011" y="449073"/>
              <a:ext cx="8487" cy="16277"/>
              <a:chOff x="0" y="0"/>
              <a:chExt cx="812800" cy="1558836"/>
            </a:xfrm>
          </p:grpSpPr>
          <p:sp>
            <p:nvSpPr>
              <p:cNvPr id="466" name="Freeform 46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TextBox 46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8" name="Group 468"/>
            <p:cNvGrpSpPr/>
            <p:nvPr/>
          </p:nvGrpSpPr>
          <p:grpSpPr>
            <a:xfrm>
              <a:off x="1695711" y="468064"/>
              <a:ext cx="8487" cy="16277"/>
              <a:chOff x="0" y="0"/>
              <a:chExt cx="812800" cy="1558836"/>
            </a:xfrm>
          </p:grpSpPr>
          <p:sp>
            <p:nvSpPr>
              <p:cNvPr id="469" name="Freeform 469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TextBox 470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1" name="Group 471"/>
            <p:cNvGrpSpPr/>
            <p:nvPr/>
          </p:nvGrpSpPr>
          <p:grpSpPr>
            <a:xfrm>
              <a:off x="1579505" y="472138"/>
              <a:ext cx="8487" cy="16277"/>
              <a:chOff x="0" y="0"/>
              <a:chExt cx="812800" cy="1558836"/>
            </a:xfrm>
          </p:grpSpPr>
          <p:sp>
            <p:nvSpPr>
              <p:cNvPr id="472" name="Freeform 472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TextBox 473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4" name="Group 474"/>
            <p:cNvGrpSpPr/>
            <p:nvPr/>
          </p:nvGrpSpPr>
          <p:grpSpPr>
            <a:xfrm>
              <a:off x="1275172" y="463430"/>
              <a:ext cx="8487" cy="16277"/>
              <a:chOff x="0" y="0"/>
              <a:chExt cx="812800" cy="1558836"/>
            </a:xfrm>
          </p:grpSpPr>
          <p:sp>
            <p:nvSpPr>
              <p:cNvPr id="475" name="Freeform 47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TextBox 47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7" name="Group 477"/>
            <p:cNvGrpSpPr/>
            <p:nvPr/>
          </p:nvGrpSpPr>
          <p:grpSpPr>
            <a:xfrm>
              <a:off x="666981" y="485000"/>
              <a:ext cx="8487" cy="16277"/>
              <a:chOff x="0" y="0"/>
              <a:chExt cx="812800" cy="1558836"/>
            </a:xfrm>
          </p:grpSpPr>
          <p:sp>
            <p:nvSpPr>
              <p:cNvPr id="478" name="Freeform 478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TextBox 479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0" name="Group 480"/>
            <p:cNvGrpSpPr/>
            <p:nvPr/>
          </p:nvGrpSpPr>
          <p:grpSpPr>
            <a:xfrm>
              <a:off x="530356" y="481965"/>
              <a:ext cx="8487" cy="16277"/>
              <a:chOff x="0" y="0"/>
              <a:chExt cx="812800" cy="1558836"/>
            </a:xfrm>
          </p:grpSpPr>
          <p:sp>
            <p:nvSpPr>
              <p:cNvPr id="481" name="Freeform 481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TextBox 482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3" name="Group 483"/>
            <p:cNvGrpSpPr/>
            <p:nvPr/>
          </p:nvGrpSpPr>
          <p:grpSpPr>
            <a:xfrm>
              <a:off x="1386190" y="456205"/>
              <a:ext cx="8487" cy="16277"/>
              <a:chOff x="0" y="0"/>
              <a:chExt cx="812800" cy="1558836"/>
            </a:xfrm>
          </p:grpSpPr>
          <p:sp>
            <p:nvSpPr>
              <p:cNvPr id="484" name="Freeform 48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TextBox 48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6" name="Group 486"/>
            <p:cNvGrpSpPr/>
            <p:nvPr/>
          </p:nvGrpSpPr>
          <p:grpSpPr>
            <a:xfrm>
              <a:off x="1796165" y="463430"/>
              <a:ext cx="8487" cy="16277"/>
              <a:chOff x="0" y="0"/>
              <a:chExt cx="812800" cy="1558836"/>
            </a:xfrm>
          </p:grpSpPr>
          <p:sp>
            <p:nvSpPr>
              <p:cNvPr id="487" name="Freeform 48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TextBox 48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9" name="Group 489"/>
            <p:cNvGrpSpPr/>
            <p:nvPr/>
          </p:nvGrpSpPr>
          <p:grpSpPr>
            <a:xfrm>
              <a:off x="1028432" y="482683"/>
              <a:ext cx="8487" cy="16277"/>
              <a:chOff x="0" y="0"/>
              <a:chExt cx="812800" cy="1558836"/>
            </a:xfrm>
          </p:grpSpPr>
          <p:sp>
            <p:nvSpPr>
              <p:cNvPr id="490" name="Freeform 49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TextBox 49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492" name="AutoShape 492"/>
            <p:cNvSpPr/>
            <p:nvPr/>
          </p:nvSpPr>
          <p:spPr>
            <a:xfrm>
              <a:off x="875425" y="95310"/>
              <a:ext cx="231732" cy="126423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3" name="AutoShape 493"/>
            <p:cNvSpPr/>
            <p:nvPr/>
          </p:nvSpPr>
          <p:spPr>
            <a:xfrm>
              <a:off x="876656" y="114102"/>
              <a:ext cx="221886" cy="12545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4" name="AutoShape 494"/>
            <p:cNvSpPr/>
            <p:nvPr/>
          </p:nvSpPr>
          <p:spPr>
            <a:xfrm>
              <a:off x="876287" y="132894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AutoShape 495"/>
            <p:cNvSpPr/>
            <p:nvPr/>
          </p:nvSpPr>
          <p:spPr>
            <a:xfrm>
              <a:off x="877856" y="152066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AutoShape 496"/>
            <p:cNvSpPr/>
            <p:nvPr/>
          </p:nvSpPr>
          <p:spPr>
            <a:xfrm>
              <a:off x="870441" y="171238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AutoShape 497"/>
            <p:cNvSpPr/>
            <p:nvPr/>
          </p:nvSpPr>
          <p:spPr>
            <a:xfrm>
              <a:off x="865315" y="189964"/>
              <a:ext cx="194740" cy="98039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AutoShape 498"/>
            <p:cNvSpPr/>
            <p:nvPr/>
          </p:nvSpPr>
          <p:spPr>
            <a:xfrm>
              <a:off x="865315" y="202048"/>
              <a:ext cx="170330" cy="66782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AutoShape 499"/>
            <p:cNvSpPr/>
            <p:nvPr/>
          </p:nvSpPr>
          <p:spPr>
            <a:xfrm>
              <a:off x="854343" y="219235"/>
              <a:ext cx="181302" cy="6876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AutoShape 500"/>
            <p:cNvSpPr/>
            <p:nvPr/>
          </p:nvSpPr>
          <p:spPr>
            <a:xfrm>
              <a:off x="839111" y="228626"/>
              <a:ext cx="196534" cy="59376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AutoShape 501"/>
            <p:cNvSpPr/>
            <p:nvPr/>
          </p:nvSpPr>
          <p:spPr>
            <a:xfrm flipH="1" flipV="1">
              <a:off x="1673090" y="375863"/>
              <a:ext cx="3732" cy="150742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AutoShape 502"/>
            <p:cNvSpPr/>
            <p:nvPr/>
          </p:nvSpPr>
          <p:spPr>
            <a:xfrm flipH="1" flipV="1">
              <a:off x="1553379" y="365207"/>
              <a:ext cx="48762" cy="229861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AutoShape 503"/>
            <p:cNvSpPr/>
            <p:nvPr/>
          </p:nvSpPr>
          <p:spPr>
            <a:xfrm flipH="1" flipV="1">
              <a:off x="252368" y="413613"/>
              <a:ext cx="20241" cy="1158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AutoShape 504"/>
            <p:cNvSpPr/>
            <p:nvPr/>
          </p:nvSpPr>
          <p:spPr>
            <a:xfrm flipH="1" flipV="1">
              <a:off x="82173" y="267991"/>
              <a:ext cx="190436" cy="11759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AutoShape 505"/>
            <p:cNvSpPr/>
            <p:nvPr/>
          </p:nvSpPr>
          <p:spPr>
            <a:xfrm flipH="1" flipV="1">
              <a:off x="82173" y="313185"/>
              <a:ext cx="170194" cy="91759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AutoShape 506"/>
            <p:cNvSpPr/>
            <p:nvPr/>
          </p:nvSpPr>
          <p:spPr>
            <a:xfrm flipV="1">
              <a:off x="54803" y="551189"/>
              <a:ext cx="217806" cy="90861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AutoShape 507"/>
            <p:cNvSpPr/>
            <p:nvPr/>
          </p:nvSpPr>
          <p:spPr>
            <a:xfrm flipV="1">
              <a:off x="82625" y="545213"/>
              <a:ext cx="157272" cy="4547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AutoShape 508"/>
            <p:cNvSpPr/>
            <p:nvPr/>
          </p:nvSpPr>
          <p:spPr>
            <a:xfrm flipV="1">
              <a:off x="99492" y="510627"/>
              <a:ext cx="120159" cy="217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AutoShape 509"/>
            <p:cNvSpPr/>
            <p:nvPr/>
          </p:nvSpPr>
          <p:spPr>
            <a:xfrm>
              <a:off x="90993" y="476551"/>
              <a:ext cx="119060" cy="0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AutoShape 510"/>
            <p:cNvSpPr/>
            <p:nvPr/>
          </p:nvSpPr>
          <p:spPr>
            <a:xfrm flipH="1" flipV="1">
              <a:off x="90993" y="404944"/>
              <a:ext cx="132830" cy="1980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AutoShape 511"/>
            <p:cNvSpPr/>
            <p:nvPr/>
          </p:nvSpPr>
          <p:spPr>
            <a:xfrm flipV="1">
              <a:off x="1009333" y="655962"/>
              <a:ext cx="92582" cy="149718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AutoShape 512"/>
            <p:cNvSpPr/>
            <p:nvPr/>
          </p:nvSpPr>
          <p:spPr>
            <a:xfrm flipV="1">
              <a:off x="1005351" y="646388"/>
              <a:ext cx="82585" cy="131649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" name="AutoShape 513"/>
            <p:cNvSpPr/>
            <p:nvPr/>
          </p:nvSpPr>
          <p:spPr>
            <a:xfrm flipV="1">
              <a:off x="1000917" y="649426"/>
              <a:ext cx="65932" cy="97823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" name="AutoShape 514"/>
            <p:cNvSpPr/>
            <p:nvPr/>
          </p:nvSpPr>
          <p:spPr>
            <a:xfrm flipV="1">
              <a:off x="998132" y="651297"/>
              <a:ext cx="55725" cy="76620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" name="AutoShape 515"/>
            <p:cNvSpPr/>
            <p:nvPr/>
          </p:nvSpPr>
          <p:spPr>
            <a:xfrm flipV="1">
              <a:off x="529007" y="562178"/>
              <a:ext cx="71060" cy="64261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" name="AutoShape 516"/>
            <p:cNvSpPr/>
            <p:nvPr/>
          </p:nvSpPr>
          <p:spPr>
            <a:xfrm flipV="1">
              <a:off x="506596" y="561390"/>
              <a:ext cx="73707" cy="41006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" name="AutoShape 517"/>
            <p:cNvSpPr/>
            <p:nvPr/>
          </p:nvSpPr>
          <p:spPr>
            <a:xfrm flipV="1">
              <a:off x="488863" y="550832"/>
              <a:ext cx="72361" cy="33210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8" name="AutoShape 518"/>
            <p:cNvSpPr/>
            <p:nvPr/>
          </p:nvSpPr>
          <p:spPr>
            <a:xfrm flipV="1">
              <a:off x="466118" y="549146"/>
              <a:ext cx="74633" cy="5077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" name="AutoShape 519"/>
            <p:cNvSpPr/>
            <p:nvPr/>
          </p:nvSpPr>
          <p:spPr>
            <a:xfrm flipV="1">
              <a:off x="1432833" y="619257"/>
              <a:ext cx="99785" cy="89964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" name="AutoShape 520"/>
            <p:cNvSpPr/>
            <p:nvPr/>
          </p:nvSpPr>
          <p:spPr>
            <a:xfrm flipV="1">
              <a:off x="1444969" y="619257"/>
              <a:ext cx="87649" cy="102717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" name="AutoShape 521"/>
            <p:cNvSpPr/>
            <p:nvPr/>
          </p:nvSpPr>
          <p:spPr>
            <a:xfrm flipV="1">
              <a:off x="1478324" y="618830"/>
              <a:ext cx="66114" cy="94682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" name="AutoShape 522"/>
            <p:cNvSpPr/>
            <p:nvPr/>
          </p:nvSpPr>
          <p:spPr>
            <a:xfrm flipV="1">
              <a:off x="1510896" y="632779"/>
              <a:ext cx="41971" cy="63821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23" name="Group 523"/>
            <p:cNvGrpSpPr/>
            <p:nvPr/>
          </p:nvGrpSpPr>
          <p:grpSpPr>
            <a:xfrm>
              <a:off x="751232" y="531351"/>
              <a:ext cx="38279" cy="17943"/>
              <a:chOff x="0" y="0"/>
              <a:chExt cx="433490" cy="203199"/>
            </a:xfrm>
          </p:grpSpPr>
          <p:sp>
            <p:nvSpPr>
              <p:cNvPr id="524" name="Freeform 52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5" name="TextBox 52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6" name="Group 526"/>
            <p:cNvGrpSpPr/>
            <p:nvPr/>
          </p:nvGrpSpPr>
          <p:grpSpPr>
            <a:xfrm>
              <a:off x="752690" y="532034"/>
              <a:ext cx="35364" cy="16577"/>
              <a:chOff x="0" y="0"/>
              <a:chExt cx="433490" cy="203199"/>
            </a:xfrm>
          </p:grpSpPr>
          <p:sp>
            <p:nvSpPr>
              <p:cNvPr id="527" name="Freeform 52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" name="TextBox 52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9" name="Group 529"/>
            <p:cNvGrpSpPr/>
            <p:nvPr/>
          </p:nvGrpSpPr>
          <p:grpSpPr>
            <a:xfrm>
              <a:off x="810278" y="497859"/>
              <a:ext cx="21553" cy="19532"/>
              <a:chOff x="0" y="0"/>
              <a:chExt cx="433490" cy="392853"/>
            </a:xfrm>
          </p:grpSpPr>
          <p:sp>
            <p:nvSpPr>
              <p:cNvPr id="530" name="Freeform 530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1" name="TextBox 531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2" name="Group 532"/>
            <p:cNvGrpSpPr/>
            <p:nvPr/>
          </p:nvGrpSpPr>
          <p:grpSpPr>
            <a:xfrm>
              <a:off x="811099" y="498603"/>
              <a:ext cx="19911" cy="18045"/>
              <a:chOff x="0" y="0"/>
              <a:chExt cx="433490" cy="392853"/>
            </a:xfrm>
          </p:grpSpPr>
          <p:sp>
            <p:nvSpPr>
              <p:cNvPr id="533" name="Freeform 533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" name="TextBox 534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5" name="Group 535"/>
            <p:cNvGrpSpPr/>
            <p:nvPr/>
          </p:nvGrpSpPr>
          <p:grpSpPr>
            <a:xfrm>
              <a:off x="851747" y="540323"/>
              <a:ext cx="24358" cy="29155"/>
              <a:chOff x="0" y="0"/>
              <a:chExt cx="328213" cy="392853"/>
            </a:xfrm>
          </p:grpSpPr>
          <p:sp>
            <p:nvSpPr>
              <p:cNvPr id="536" name="Freeform 536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" name="TextBox 537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8" name="Group 538"/>
            <p:cNvGrpSpPr/>
            <p:nvPr/>
          </p:nvGrpSpPr>
          <p:grpSpPr>
            <a:xfrm>
              <a:off x="852674" y="541433"/>
              <a:ext cx="22503" cy="26935"/>
              <a:chOff x="0" y="0"/>
              <a:chExt cx="328213" cy="392853"/>
            </a:xfrm>
          </p:grpSpPr>
          <p:sp>
            <p:nvSpPr>
              <p:cNvPr id="539" name="Freeform 53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" name="TextBox 54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1" name="Group 541"/>
            <p:cNvGrpSpPr/>
            <p:nvPr/>
          </p:nvGrpSpPr>
          <p:grpSpPr>
            <a:xfrm>
              <a:off x="858258" y="554900"/>
              <a:ext cx="24358" cy="19135"/>
              <a:chOff x="0" y="0"/>
              <a:chExt cx="328213" cy="257837"/>
            </a:xfrm>
          </p:grpSpPr>
          <p:sp>
            <p:nvSpPr>
              <p:cNvPr id="542" name="Freeform 54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" name="TextBox 54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4" name="Group 544"/>
            <p:cNvGrpSpPr/>
            <p:nvPr/>
          </p:nvGrpSpPr>
          <p:grpSpPr>
            <a:xfrm>
              <a:off x="859185" y="555629"/>
              <a:ext cx="22503" cy="17678"/>
              <a:chOff x="0" y="0"/>
              <a:chExt cx="328213" cy="257837"/>
            </a:xfrm>
          </p:grpSpPr>
          <p:sp>
            <p:nvSpPr>
              <p:cNvPr id="545" name="Freeform 54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6" name="TextBox 54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7" name="Group 547"/>
            <p:cNvGrpSpPr/>
            <p:nvPr/>
          </p:nvGrpSpPr>
          <p:grpSpPr>
            <a:xfrm>
              <a:off x="870436" y="464941"/>
              <a:ext cx="38279" cy="17943"/>
              <a:chOff x="0" y="0"/>
              <a:chExt cx="433490" cy="203199"/>
            </a:xfrm>
          </p:grpSpPr>
          <p:sp>
            <p:nvSpPr>
              <p:cNvPr id="548" name="Freeform 54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9" name="TextBox 54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0" name="Group 550"/>
            <p:cNvGrpSpPr/>
            <p:nvPr/>
          </p:nvGrpSpPr>
          <p:grpSpPr>
            <a:xfrm>
              <a:off x="871894" y="465624"/>
              <a:ext cx="35364" cy="16577"/>
              <a:chOff x="0" y="0"/>
              <a:chExt cx="433490" cy="203199"/>
            </a:xfrm>
          </p:grpSpPr>
          <p:sp>
            <p:nvSpPr>
              <p:cNvPr id="551" name="Freeform 551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2" name="TextBox 552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3" name="Group 553"/>
            <p:cNvGrpSpPr/>
            <p:nvPr/>
          </p:nvGrpSpPr>
          <p:grpSpPr>
            <a:xfrm>
              <a:off x="929483" y="431449"/>
              <a:ext cx="21553" cy="19532"/>
              <a:chOff x="0" y="0"/>
              <a:chExt cx="433490" cy="392853"/>
            </a:xfrm>
          </p:grpSpPr>
          <p:sp>
            <p:nvSpPr>
              <p:cNvPr id="554" name="Freeform 554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5" name="TextBox 555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6" name="Group 556"/>
            <p:cNvGrpSpPr/>
            <p:nvPr/>
          </p:nvGrpSpPr>
          <p:grpSpPr>
            <a:xfrm>
              <a:off x="930303" y="432193"/>
              <a:ext cx="19911" cy="18045"/>
              <a:chOff x="0" y="0"/>
              <a:chExt cx="433490" cy="392853"/>
            </a:xfrm>
          </p:grpSpPr>
          <p:sp>
            <p:nvSpPr>
              <p:cNvPr id="557" name="Freeform 557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TextBox 558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9" name="Group 559"/>
            <p:cNvGrpSpPr/>
            <p:nvPr/>
          </p:nvGrpSpPr>
          <p:grpSpPr>
            <a:xfrm>
              <a:off x="970951" y="473913"/>
              <a:ext cx="24358" cy="29155"/>
              <a:chOff x="0" y="0"/>
              <a:chExt cx="328213" cy="392853"/>
            </a:xfrm>
          </p:grpSpPr>
          <p:sp>
            <p:nvSpPr>
              <p:cNvPr id="560" name="Freeform 560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TextBox 561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2" name="Group 562"/>
            <p:cNvGrpSpPr/>
            <p:nvPr/>
          </p:nvGrpSpPr>
          <p:grpSpPr>
            <a:xfrm>
              <a:off x="971878" y="475023"/>
              <a:ext cx="22503" cy="26935"/>
              <a:chOff x="0" y="0"/>
              <a:chExt cx="328213" cy="392853"/>
            </a:xfrm>
          </p:grpSpPr>
          <p:sp>
            <p:nvSpPr>
              <p:cNvPr id="563" name="Freeform 563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4" name="TextBox 564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5" name="Group 565"/>
            <p:cNvGrpSpPr/>
            <p:nvPr/>
          </p:nvGrpSpPr>
          <p:grpSpPr>
            <a:xfrm>
              <a:off x="977462" y="488490"/>
              <a:ext cx="24358" cy="19135"/>
              <a:chOff x="0" y="0"/>
              <a:chExt cx="328213" cy="257837"/>
            </a:xfrm>
          </p:grpSpPr>
          <p:sp>
            <p:nvSpPr>
              <p:cNvPr id="566" name="Freeform 56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7" name="TextBox 56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8" name="Group 568"/>
            <p:cNvGrpSpPr/>
            <p:nvPr/>
          </p:nvGrpSpPr>
          <p:grpSpPr>
            <a:xfrm>
              <a:off x="978389" y="489219"/>
              <a:ext cx="22503" cy="17678"/>
              <a:chOff x="0" y="0"/>
              <a:chExt cx="328213" cy="257837"/>
            </a:xfrm>
          </p:grpSpPr>
          <p:sp>
            <p:nvSpPr>
              <p:cNvPr id="569" name="Freeform 56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0" name="TextBox 57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1" name="Group 571"/>
            <p:cNvGrpSpPr/>
            <p:nvPr/>
          </p:nvGrpSpPr>
          <p:grpSpPr>
            <a:xfrm>
              <a:off x="587868" y="455175"/>
              <a:ext cx="38279" cy="17943"/>
              <a:chOff x="0" y="0"/>
              <a:chExt cx="433490" cy="203199"/>
            </a:xfrm>
          </p:grpSpPr>
          <p:sp>
            <p:nvSpPr>
              <p:cNvPr id="572" name="Freeform 572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3" name="TextBox 573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4" name="Group 574"/>
            <p:cNvGrpSpPr/>
            <p:nvPr/>
          </p:nvGrpSpPr>
          <p:grpSpPr>
            <a:xfrm>
              <a:off x="589325" y="455858"/>
              <a:ext cx="35364" cy="16577"/>
              <a:chOff x="0" y="0"/>
              <a:chExt cx="433490" cy="203199"/>
            </a:xfrm>
          </p:grpSpPr>
          <p:sp>
            <p:nvSpPr>
              <p:cNvPr id="575" name="Freeform 57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6" name="TextBox 57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7" name="Group 577"/>
            <p:cNvGrpSpPr/>
            <p:nvPr/>
          </p:nvGrpSpPr>
          <p:grpSpPr>
            <a:xfrm>
              <a:off x="646914" y="421683"/>
              <a:ext cx="21553" cy="19532"/>
              <a:chOff x="0" y="0"/>
              <a:chExt cx="433490" cy="392853"/>
            </a:xfrm>
          </p:grpSpPr>
          <p:sp>
            <p:nvSpPr>
              <p:cNvPr id="578" name="Freeform 578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9" name="TextBox 579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0" name="Group 580"/>
            <p:cNvGrpSpPr/>
            <p:nvPr/>
          </p:nvGrpSpPr>
          <p:grpSpPr>
            <a:xfrm>
              <a:off x="647735" y="422426"/>
              <a:ext cx="19911" cy="18045"/>
              <a:chOff x="0" y="0"/>
              <a:chExt cx="433490" cy="392853"/>
            </a:xfrm>
          </p:grpSpPr>
          <p:sp>
            <p:nvSpPr>
              <p:cNvPr id="581" name="Freeform 58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2" name="TextBox 58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3" name="Group 583"/>
            <p:cNvGrpSpPr/>
            <p:nvPr/>
          </p:nvGrpSpPr>
          <p:grpSpPr>
            <a:xfrm>
              <a:off x="711821" y="440597"/>
              <a:ext cx="24358" cy="29155"/>
              <a:chOff x="0" y="0"/>
              <a:chExt cx="328213" cy="392853"/>
            </a:xfrm>
          </p:grpSpPr>
          <p:sp>
            <p:nvSpPr>
              <p:cNvPr id="584" name="Freeform 584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5" name="TextBox 585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6" name="Group 586"/>
            <p:cNvGrpSpPr/>
            <p:nvPr/>
          </p:nvGrpSpPr>
          <p:grpSpPr>
            <a:xfrm>
              <a:off x="712749" y="441707"/>
              <a:ext cx="22503" cy="26935"/>
              <a:chOff x="0" y="0"/>
              <a:chExt cx="328213" cy="392853"/>
            </a:xfrm>
          </p:grpSpPr>
          <p:sp>
            <p:nvSpPr>
              <p:cNvPr id="587" name="Freeform 58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8" name="TextBox 58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9" name="Group 589"/>
            <p:cNvGrpSpPr/>
            <p:nvPr/>
          </p:nvGrpSpPr>
          <p:grpSpPr>
            <a:xfrm>
              <a:off x="699642" y="453983"/>
              <a:ext cx="24358" cy="19135"/>
              <a:chOff x="0" y="0"/>
              <a:chExt cx="328213" cy="257837"/>
            </a:xfrm>
          </p:grpSpPr>
          <p:sp>
            <p:nvSpPr>
              <p:cNvPr id="590" name="Freeform 59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1" name="TextBox 59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2" name="Group 592"/>
            <p:cNvGrpSpPr/>
            <p:nvPr/>
          </p:nvGrpSpPr>
          <p:grpSpPr>
            <a:xfrm>
              <a:off x="700570" y="454712"/>
              <a:ext cx="22503" cy="17678"/>
              <a:chOff x="0" y="0"/>
              <a:chExt cx="328213" cy="257837"/>
            </a:xfrm>
          </p:grpSpPr>
          <p:sp>
            <p:nvSpPr>
              <p:cNvPr id="593" name="Freeform 59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4" name="TextBox 59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5" name="Group 595"/>
            <p:cNvGrpSpPr/>
            <p:nvPr/>
          </p:nvGrpSpPr>
          <p:grpSpPr>
            <a:xfrm>
              <a:off x="1085081" y="460185"/>
              <a:ext cx="24358" cy="19135"/>
              <a:chOff x="0" y="0"/>
              <a:chExt cx="328213" cy="257837"/>
            </a:xfrm>
          </p:grpSpPr>
          <p:sp>
            <p:nvSpPr>
              <p:cNvPr id="596" name="Freeform 59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7" name="TextBox 59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8" name="Group 598"/>
            <p:cNvGrpSpPr/>
            <p:nvPr/>
          </p:nvGrpSpPr>
          <p:grpSpPr>
            <a:xfrm>
              <a:off x="1086009" y="460913"/>
              <a:ext cx="22503" cy="17678"/>
              <a:chOff x="0" y="0"/>
              <a:chExt cx="328213" cy="257837"/>
            </a:xfrm>
          </p:grpSpPr>
          <p:sp>
            <p:nvSpPr>
              <p:cNvPr id="599" name="Freeform 59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0" name="TextBox 60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1" name="Group 601"/>
            <p:cNvGrpSpPr/>
            <p:nvPr/>
          </p:nvGrpSpPr>
          <p:grpSpPr>
            <a:xfrm>
              <a:off x="977462" y="539727"/>
              <a:ext cx="24358" cy="19135"/>
              <a:chOff x="0" y="0"/>
              <a:chExt cx="328213" cy="257837"/>
            </a:xfrm>
          </p:grpSpPr>
          <p:sp>
            <p:nvSpPr>
              <p:cNvPr id="602" name="Freeform 60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3" name="TextBox 60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4" name="Group 604"/>
            <p:cNvGrpSpPr/>
            <p:nvPr/>
          </p:nvGrpSpPr>
          <p:grpSpPr>
            <a:xfrm>
              <a:off x="978389" y="540455"/>
              <a:ext cx="22503" cy="17678"/>
              <a:chOff x="0" y="0"/>
              <a:chExt cx="328213" cy="257837"/>
            </a:xfrm>
          </p:grpSpPr>
          <p:sp>
            <p:nvSpPr>
              <p:cNvPr id="605" name="Freeform 60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6" name="TextBox 60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7" name="Group 607"/>
            <p:cNvGrpSpPr/>
            <p:nvPr/>
          </p:nvGrpSpPr>
          <p:grpSpPr>
            <a:xfrm>
              <a:off x="1052144" y="502196"/>
              <a:ext cx="24358" cy="29155"/>
              <a:chOff x="0" y="0"/>
              <a:chExt cx="328213" cy="392853"/>
            </a:xfrm>
          </p:grpSpPr>
          <p:sp>
            <p:nvSpPr>
              <p:cNvPr id="608" name="Freeform 60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9" name="TextBox 60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0" name="Group 610"/>
            <p:cNvGrpSpPr/>
            <p:nvPr/>
          </p:nvGrpSpPr>
          <p:grpSpPr>
            <a:xfrm>
              <a:off x="1053072" y="503306"/>
              <a:ext cx="22503" cy="26935"/>
              <a:chOff x="0" y="0"/>
              <a:chExt cx="328213" cy="392853"/>
            </a:xfrm>
          </p:grpSpPr>
          <p:sp>
            <p:nvSpPr>
              <p:cNvPr id="611" name="Freeform 611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2" name="TextBox 612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3" name="Group 613"/>
            <p:cNvGrpSpPr/>
            <p:nvPr/>
          </p:nvGrpSpPr>
          <p:grpSpPr>
            <a:xfrm>
              <a:off x="1070834" y="426814"/>
              <a:ext cx="38279" cy="17943"/>
              <a:chOff x="0" y="0"/>
              <a:chExt cx="433490" cy="203199"/>
            </a:xfrm>
          </p:grpSpPr>
          <p:sp>
            <p:nvSpPr>
              <p:cNvPr id="614" name="Freeform 61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5" name="TextBox 61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6" name="Group 616"/>
            <p:cNvGrpSpPr/>
            <p:nvPr/>
          </p:nvGrpSpPr>
          <p:grpSpPr>
            <a:xfrm>
              <a:off x="1072291" y="427498"/>
              <a:ext cx="35364" cy="16577"/>
              <a:chOff x="0" y="0"/>
              <a:chExt cx="433490" cy="203199"/>
            </a:xfrm>
          </p:grpSpPr>
          <p:sp>
            <p:nvSpPr>
              <p:cNvPr id="617" name="Freeform 61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8" name="TextBox 61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9" name="Group 619"/>
            <p:cNvGrpSpPr/>
            <p:nvPr/>
          </p:nvGrpSpPr>
          <p:grpSpPr>
            <a:xfrm>
              <a:off x="1177859" y="450363"/>
              <a:ext cx="24358" cy="19135"/>
              <a:chOff x="0" y="0"/>
              <a:chExt cx="328213" cy="257837"/>
            </a:xfrm>
          </p:grpSpPr>
          <p:sp>
            <p:nvSpPr>
              <p:cNvPr id="620" name="Freeform 62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1" name="TextBox 62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2" name="Group 622"/>
            <p:cNvGrpSpPr/>
            <p:nvPr/>
          </p:nvGrpSpPr>
          <p:grpSpPr>
            <a:xfrm>
              <a:off x="1178787" y="451092"/>
              <a:ext cx="22503" cy="17678"/>
              <a:chOff x="0" y="0"/>
              <a:chExt cx="328213" cy="257837"/>
            </a:xfrm>
          </p:grpSpPr>
          <p:sp>
            <p:nvSpPr>
              <p:cNvPr id="623" name="Freeform 62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4" name="TextBox 62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5" name="Group 625"/>
            <p:cNvGrpSpPr/>
            <p:nvPr/>
          </p:nvGrpSpPr>
          <p:grpSpPr>
            <a:xfrm>
              <a:off x="1177859" y="501600"/>
              <a:ext cx="24358" cy="19135"/>
              <a:chOff x="0" y="0"/>
              <a:chExt cx="328213" cy="257837"/>
            </a:xfrm>
          </p:grpSpPr>
          <p:sp>
            <p:nvSpPr>
              <p:cNvPr id="626" name="Freeform 62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7" name="TextBox 62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8" name="Group 628"/>
            <p:cNvGrpSpPr/>
            <p:nvPr/>
          </p:nvGrpSpPr>
          <p:grpSpPr>
            <a:xfrm>
              <a:off x="1178787" y="502329"/>
              <a:ext cx="22503" cy="17678"/>
              <a:chOff x="0" y="0"/>
              <a:chExt cx="328213" cy="257837"/>
            </a:xfrm>
          </p:grpSpPr>
          <p:sp>
            <p:nvSpPr>
              <p:cNvPr id="629" name="Freeform 62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0" name="TextBox 63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1" name="Group 631"/>
            <p:cNvGrpSpPr/>
            <p:nvPr/>
          </p:nvGrpSpPr>
          <p:grpSpPr>
            <a:xfrm>
              <a:off x="1018257" y="402548"/>
              <a:ext cx="24358" cy="19135"/>
              <a:chOff x="0" y="0"/>
              <a:chExt cx="328213" cy="257837"/>
            </a:xfrm>
          </p:grpSpPr>
          <p:sp>
            <p:nvSpPr>
              <p:cNvPr id="632" name="Freeform 63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3" name="TextBox 63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4" name="Group 634"/>
            <p:cNvGrpSpPr/>
            <p:nvPr/>
          </p:nvGrpSpPr>
          <p:grpSpPr>
            <a:xfrm>
              <a:off x="1019185" y="403276"/>
              <a:ext cx="22503" cy="17678"/>
              <a:chOff x="0" y="0"/>
              <a:chExt cx="328213" cy="257837"/>
            </a:xfrm>
          </p:grpSpPr>
          <p:sp>
            <p:nvSpPr>
              <p:cNvPr id="635" name="Freeform 63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6" name="TextBox 63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7" name="Group 637"/>
            <p:cNvGrpSpPr/>
            <p:nvPr/>
          </p:nvGrpSpPr>
          <p:grpSpPr>
            <a:xfrm>
              <a:off x="794277" y="444758"/>
              <a:ext cx="17169" cy="20183"/>
              <a:chOff x="0" y="0"/>
              <a:chExt cx="219327" cy="257837"/>
            </a:xfrm>
          </p:grpSpPr>
          <p:sp>
            <p:nvSpPr>
              <p:cNvPr id="638" name="Freeform 638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9" name="TextBox 639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0" name="Group 640"/>
            <p:cNvGrpSpPr/>
            <p:nvPr/>
          </p:nvGrpSpPr>
          <p:grpSpPr>
            <a:xfrm>
              <a:off x="794277" y="445526"/>
              <a:ext cx="17169" cy="18646"/>
              <a:chOff x="0" y="0"/>
              <a:chExt cx="237406" cy="257837"/>
            </a:xfrm>
          </p:grpSpPr>
          <p:sp>
            <p:nvSpPr>
              <p:cNvPr id="641" name="Freeform 641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2" name="TextBox 642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3" name="Group 643"/>
            <p:cNvGrpSpPr/>
            <p:nvPr/>
          </p:nvGrpSpPr>
          <p:grpSpPr>
            <a:xfrm>
              <a:off x="861852" y="396444"/>
              <a:ext cx="17169" cy="17169"/>
              <a:chOff x="0" y="0"/>
              <a:chExt cx="219327" cy="219327"/>
            </a:xfrm>
          </p:grpSpPr>
          <p:sp>
            <p:nvSpPr>
              <p:cNvPr id="644" name="Freeform 64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5" name="TextBox 64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6" name="Group 646"/>
            <p:cNvGrpSpPr/>
            <p:nvPr/>
          </p:nvGrpSpPr>
          <p:grpSpPr>
            <a:xfrm>
              <a:off x="861852" y="396444"/>
              <a:ext cx="17169" cy="17169"/>
              <a:chOff x="0" y="0"/>
              <a:chExt cx="237406" cy="237406"/>
            </a:xfrm>
          </p:grpSpPr>
          <p:sp>
            <p:nvSpPr>
              <p:cNvPr id="647" name="Freeform 64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8" name="TextBox 64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9" name="Group 649"/>
            <p:cNvGrpSpPr/>
            <p:nvPr/>
          </p:nvGrpSpPr>
          <p:grpSpPr>
            <a:xfrm>
              <a:off x="1125333" y="523154"/>
              <a:ext cx="17169" cy="17169"/>
              <a:chOff x="0" y="0"/>
              <a:chExt cx="219327" cy="219327"/>
            </a:xfrm>
          </p:grpSpPr>
          <p:sp>
            <p:nvSpPr>
              <p:cNvPr id="650" name="Freeform 65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1" name="TextBox 65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2" name="Group 652"/>
            <p:cNvGrpSpPr/>
            <p:nvPr/>
          </p:nvGrpSpPr>
          <p:grpSpPr>
            <a:xfrm>
              <a:off x="1125333" y="523154"/>
              <a:ext cx="17169" cy="17169"/>
              <a:chOff x="0" y="0"/>
              <a:chExt cx="237406" cy="237406"/>
            </a:xfrm>
          </p:grpSpPr>
          <p:sp>
            <p:nvSpPr>
              <p:cNvPr id="653" name="Freeform 65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4" name="TextBox 65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5" name="Group 655"/>
            <p:cNvGrpSpPr/>
            <p:nvPr/>
          </p:nvGrpSpPr>
          <p:grpSpPr>
            <a:xfrm>
              <a:off x="1288697" y="525431"/>
              <a:ext cx="38279" cy="17943"/>
              <a:chOff x="0" y="0"/>
              <a:chExt cx="433490" cy="203199"/>
            </a:xfrm>
          </p:grpSpPr>
          <p:sp>
            <p:nvSpPr>
              <p:cNvPr id="656" name="Freeform 656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7" name="TextBox 657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8" name="Group 658"/>
            <p:cNvGrpSpPr/>
            <p:nvPr/>
          </p:nvGrpSpPr>
          <p:grpSpPr>
            <a:xfrm>
              <a:off x="1290155" y="526114"/>
              <a:ext cx="35364" cy="16577"/>
              <a:chOff x="0" y="0"/>
              <a:chExt cx="433490" cy="203199"/>
            </a:xfrm>
          </p:grpSpPr>
          <p:sp>
            <p:nvSpPr>
              <p:cNvPr id="659" name="Freeform 659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0" name="TextBox 660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1" name="Group 661"/>
            <p:cNvGrpSpPr/>
            <p:nvPr/>
          </p:nvGrpSpPr>
          <p:grpSpPr>
            <a:xfrm>
              <a:off x="1347744" y="491939"/>
              <a:ext cx="21553" cy="19532"/>
              <a:chOff x="0" y="0"/>
              <a:chExt cx="433490" cy="392853"/>
            </a:xfrm>
          </p:grpSpPr>
          <p:sp>
            <p:nvSpPr>
              <p:cNvPr id="662" name="Freeform 662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3" name="TextBox 663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4" name="Group 664"/>
            <p:cNvGrpSpPr/>
            <p:nvPr/>
          </p:nvGrpSpPr>
          <p:grpSpPr>
            <a:xfrm>
              <a:off x="1348564" y="492683"/>
              <a:ext cx="19911" cy="18045"/>
              <a:chOff x="0" y="0"/>
              <a:chExt cx="433490" cy="392853"/>
            </a:xfrm>
          </p:grpSpPr>
          <p:sp>
            <p:nvSpPr>
              <p:cNvPr id="665" name="Freeform 665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6" name="TextBox 666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7" name="Group 667"/>
            <p:cNvGrpSpPr/>
            <p:nvPr/>
          </p:nvGrpSpPr>
          <p:grpSpPr>
            <a:xfrm>
              <a:off x="1395723" y="548980"/>
              <a:ext cx="24358" cy="19135"/>
              <a:chOff x="0" y="0"/>
              <a:chExt cx="328213" cy="257837"/>
            </a:xfrm>
          </p:grpSpPr>
          <p:sp>
            <p:nvSpPr>
              <p:cNvPr id="668" name="Freeform 668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9" name="TextBox 669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0" name="Group 670"/>
            <p:cNvGrpSpPr/>
            <p:nvPr/>
          </p:nvGrpSpPr>
          <p:grpSpPr>
            <a:xfrm>
              <a:off x="1396650" y="549709"/>
              <a:ext cx="22503" cy="17678"/>
              <a:chOff x="0" y="0"/>
              <a:chExt cx="328213" cy="257837"/>
            </a:xfrm>
          </p:grpSpPr>
          <p:sp>
            <p:nvSpPr>
              <p:cNvPr id="671" name="Freeform 67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2" name="TextBox 67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3" name="Group 673"/>
            <p:cNvGrpSpPr/>
            <p:nvPr/>
          </p:nvGrpSpPr>
          <p:grpSpPr>
            <a:xfrm>
              <a:off x="1407902" y="459021"/>
              <a:ext cx="38279" cy="17943"/>
              <a:chOff x="0" y="0"/>
              <a:chExt cx="433490" cy="203199"/>
            </a:xfrm>
          </p:grpSpPr>
          <p:sp>
            <p:nvSpPr>
              <p:cNvPr id="674" name="Freeform 67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5" name="TextBox 67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6" name="Group 676"/>
            <p:cNvGrpSpPr/>
            <p:nvPr/>
          </p:nvGrpSpPr>
          <p:grpSpPr>
            <a:xfrm>
              <a:off x="1409359" y="459704"/>
              <a:ext cx="35364" cy="16577"/>
              <a:chOff x="0" y="0"/>
              <a:chExt cx="433490" cy="203199"/>
            </a:xfrm>
          </p:grpSpPr>
          <p:sp>
            <p:nvSpPr>
              <p:cNvPr id="677" name="Freeform 67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8" name="TextBox 67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9" name="Group 679"/>
            <p:cNvGrpSpPr/>
            <p:nvPr/>
          </p:nvGrpSpPr>
          <p:grpSpPr>
            <a:xfrm>
              <a:off x="1466948" y="425529"/>
              <a:ext cx="21553" cy="19532"/>
              <a:chOff x="0" y="0"/>
              <a:chExt cx="433490" cy="392853"/>
            </a:xfrm>
          </p:grpSpPr>
          <p:sp>
            <p:nvSpPr>
              <p:cNvPr id="680" name="Freeform 680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1" name="TextBox 681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2" name="Group 682"/>
            <p:cNvGrpSpPr/>
            <p:nvPr/>
          </p:nvGrpSpPr>
          <p:grpSpPr>
            <a:xfrm>
              <a:off x="1467768" y="426273"/>
              <a:ext cx="19911" cy="18045"/>
              <a:chOff x="0" y="0"/>
              <a:chExt cx="433490" cy="392853"/>
            </a:xfrm>
          </p:grpSpPr>
          <p:sp>
            <p:nvSpPr>
              <p:cNvPr id="683" name="Freeform 683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4" name="TextBox 684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5" name="Group 685"/>
            <p:cNvGrpSpPr/>
            <p:nvPr/>
          </p:nvGrpSpPr>
          <p:grpSpPr>
            <a:xfrm>
              <a:off x="1508416" y="467993"/>
              <a:ext cx="24358" cy="29155"/>
              <a:chOff x="0" y="0"/>
              <a:chExt cx="328213" cy="392853"/>
            </a:xfrm>
          </p:grpSpPr>
          <p:sp>
            <p:nvSpPr>
              <p:cNvPr id="686" name="Freeform 686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7" name="TextBox 687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8" name="Group 688"/>
            <p:cNvGrpSpPr/>
            <p:nvPr/>
          </p:nvGrpSpPr>
          <p:grpSpPr>
            <a:xfrm>
              <a:off x="1509344" y="469103"/>
              <a:ext cx="22503" cy="26935"/>
              <a:chOff x="0" y="0"/>
              <a:chExt cx="328213" cy="392853"/>
            </a:xfrm>
          </p:grpSpPr>
          <p:sp>
            <p:nvSpPr>
              <p:cNvPr id="689" name="Freeform 68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0" name="TextBox 69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1" name="Group 691"/>
            <p:cNvGrpSpPr/>
            <p:nvPr/>
          </p:nvGrpSpPr>
          <p:grpSpPr>
            <a:xfrm>
              <a:off x="1125333" y="449255"/>
              <a:ext cx="38279" cy="17943"/>
              <a:chOff x="0" y="0"/>
              <a:chExt cx="433490" cy="203199"/>
            </a:xfrm>
          </p:grpSpPr>
          <p:sp>
            <p:nvSpPr>
              <p:cNvPr id="692" name="Freeform 692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3" name="TextBox 693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4" name="Group 694"/>
            <p:cNvGrpSpPr/>
            <p:nvPr/>
          </p:nvGrpSpPr>
          <p:grpSpPr>
            <a:xfrm>
              <a:off x="1126791" y="449938"/>
              <a:ext cx="35364" cy="16577"/>
              <a:chOff x="0" y="0"/>
              <a:chExt cx="433490" cy="203199"/>
            </a:xfrm>
          </p:grpSpPr>
          <p:sp>
            <p:nvSpPr>
              <p:cNvPr id="695" name="Freeform 69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6" name="TextBox 69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7" name="Group 697"/>
            <p:cNvGrpSpPr/>
            <p:nvPr/>
          </p:nvGrpSpPr>
          <p:grpSpPr>
            <a:xfrm>
              <a:off x="1184379" y="415763"/>
              <a:ext cx="21553" cy="19532"/>
              <a:chOff x="0" y="0"/>
              <a:chExt cx="433490" cy="392853"/>
            </a:xfrm>
          </p:grpSpPr>
          <p:sp>
            <p:nvSpPr>
              <p:cNvPr id="698" name="Freeform 698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9" name="TextBox 699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0" name="Group 700"/>
            <p:cNvGrpSpPr/>
            <p:nvPr/>
          </p:nvGrpSpPr>
          <p:grpSpPr>
            <a:xfrm>
              <a:off x="1185200" y="416506"/>
              <a:ext cx="19911" cy="18045"/>
              <a:chOff x="0" y="0"/>
              <a:chExt cx="433490" cy="392853"/>
            </a:xfrm>
          </p:grpSpPr>
          <p:sp>
            <p:nvSpPr>
              <p:cNvPr id="701" name="Freeform 70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2" name="TextBox 70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3" name="Group 703"/>
            <p:cNvGrpSpPr/>
            <p:nvPr/>
          </p:nvGrpSpPr>
          <p:grpSpPr>
            <a:xfrm>
              <a:off x="1249286" y="434677"/>
              <a:ext cx="24358" cy="29155"/>
              <a:chOff x="0" y="0"/>
              <a:chExt cx="328213" cy="392853"/>
            </a:xfrm>
          </p:grpSpPr>
          <p:sp>
            <p:nvSpPr>
              <p:cNvPr id="704" name="Freeform 704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5" name="TextBox 705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6" name="Group 706"/>
            <p:cNvGrpSpPr/>
            <p:nvPr/>
          </p:nvGrpSpPr>
          <p:grpSpPr>
            <a:xfrm>
              <a:off x="1250214" y="435787"/>
              <a:ext cx="22503" cy="26935"/>
              <a:chOff x="0" y="0"/>
              <a:chExt cx="328213" cy="392853"/>
            </a:xfrm>
          </p:grpSpPr>
          <p:sp>
            <p:nvSpPr>
              <p:cNvPr id="707" name="Freeform 70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8" name="TextBox 70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9" name="Group 709"/>
            <p:cNvGrpSpPr/>
            <p:nvPr/>
          </p:nvGrpSpPr>
          <p:grpSpPr>
            <a:xfrm>
              <a:off x="1237107" y="448063"/>
              <a:ext cx="24358" cy="19135"/>
              <a:chOff x="0" y="0"/>
              <a:chExt cx="328213" cy="257837"/>
            </a:xfrm>
          </p:grpSpPr>
          <p:sp>
            <p:nvSpPr>
              <p:cNvPr id="710" name="Freeform 71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1" name="TextBox 71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2" name="Group 712"/>
            <p:cNvGrpSpPr/>
            <p:nvPr/>
          </p:nvGrpSpPr>
          <p:grpSpPr>
            <a:xfrm>
              <a:off x="1238035" y="448792"/>
              <a:ext cx="22503" cy="17678"/>
              <a:chOff x="0" y="0"/>
              <a:chExt cx="328213" cy="257837"/>
            </a:xfrm>
          </p:grpSpPr>
          <p:sp>
            <p:nvSpPr>
              <p:cNvPr id="713" name="Freeform 71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4" name="TextBox 71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5" name="Group 715"/>
            <p:cNvGrpSpPr/>
            <p:nvPr/>
          </p:nvGrpSpPr>
          <p:grpSpPr>
            <a:xfrm>
              <a:off x="1622547" y="454265"/>
              <a:ext cx="24358" cy="19135"/>
              <a:chOff x="0" y="0"/>
              <a:chExt cx="328213" cy="257837"/>
            </a:xfrm>
          </p:grpSpPr>
          <p:sp>
            <p:nvSpPr>
              <p:cNvPr id="716" name="Freeform 71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" name="TextBox 71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8" name="Group 718"/>
            <p:cNvGrpSpPr/>
            <p:nvPr/>
          </p:nvGrpSpPr>
          <p:grpSpPr>
            <a:xfrm>
              <a:off x="1623474" y="454993"/>
              <a:ext cx="22503" cy="17678"/>
              <a:chOff x="0" y="0"/>
              <a:chExt cx="328213" cy="257837"/>
            </a:xfrm>
          </p:grpSpPr>
          <p:sp>
            <p:nvSpPr>
              <p:cNvPr id="719" name="Freeform 71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" name="TextBox 72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1" name="Group 721"/>
            <p:cNvGrpSpPr/>
            <p:nvPr/>
          </p:nvGrpSpPr>
          <p:grpSpPr>
            <a:xfrm>
              <a:off x="1514927" y="533807"/>
              <a:ext cx="24358" cy="19135"/>
              <a:chOff x="0" y="0"/>
              <a:chExt cx="328213" cy="257837"/>
            </a:xfrm>
          </p:grpSpPr>
          <p:sp>
            <p:nvSpPr>
              <p:cNvPr id="722" name="Freeform 72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" name="TextBox 72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4" name="Group 724"/>
            <p:cNvGrpSpPr/>
            <p:nvPr/>
          </p:nvGrpSpPr>
          <p:grpSpPr>
            <a:xfrm>
              <a:off x="1515854" y="534535"/>
              <a:ext cx="22503" cy="17678"/>
              <a:chOff x="0" y="0"/>
              <a:chExt cx="328213" cy="257837"/>
            </a:xfrm>
          </p:grpSpPr>
          <p:sp>
            <p:nvSpPr>
              <p:cNvPr id="725" name="Freeform 72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6" name="TextBox 72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7" name="Group 727"/>
            <p:cNvGrpSpPr/>
            <p:nvPr/>
          </p:nvGrpSpPr>
          <p:grpSpPr>
            <a:xfrm>
              <a:off x="1589609" y="496276"/>
              <a:ext cx="24358" cy="29155"/>
              <a:chOff x="0" y="0"/>
              <a:chExt cx="328213" cy="392853"/>
            </a:xfrm>
          </p:grpSpPr>
          <p:sp>
            <p:nvSpPr>
              <p:cNvPr id="728" name="Freeform 72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9" name="TextBox 72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0" name="Group 730"/>
            <p:cNvGrpSpPr/>
            <p:nvPr/>
          </p:nvGrpSpPr>
          <p:grpSpPr>
            <a:xfrm>
              <a:off x="1590537" y="497386"/>
              <a:ext cx="22503" cy="26935"/>
              <a:chOff x="0" y="0"/>
              <a:chExt cx="328213" cy="392853"/>
            </a:xfrm>
          </p:grpSpPr>
          <p:sp>
            <p:nvSpPr>
              <p:cNvPr id="731" name="Freeform 731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2" name="TextBox 732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3" name="Group 733"/>
            <p:cNvGrpSpPr/>
            <p:nvPr/>
          </p:nvGrpSpPr>
          <p:grpSpPr>
            <a:xfrm>
              <a:off x="1608299" y="420894"/>
              <a:ext cx="38279" cy="17943"/>
              <a:chOff x="0" y="0"/>
              <a:chExt cx="433490" cy="203199"/>
            </a:xfrm>
          </p:grpSpPr>
          <p:sp>
            <p:nvSpPr>
              <p:cNvPr id="734" name="Freeform 73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5" name="TextBox 73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6" name="Group 736"/>
            <p:cNvGrpSpPr/>
            <p:nvPr/>
          </p:nvGrpSpPr>
          <p:grpSpPr>
            <a:xfrm>
              <a:off x="1609757" y="421578"/>
              <a:ext cx="35364" cy="16577"/>
              <a:chOff x="0" y="0"/>
              <a:chExt cx="433490" cy="203199"/>
            </a:xfrm>
          </p:grpSpPr>
          <p:sp>
            <p:nvSpPr>
              <p:cNvPr id="737" name="Freeform 73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8" name="TextBox 73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9" name="Group 739"/>
            <p:cNvGrpSpPr/>
            <p:nvPr/>
          </p:nvGrpSpPr>
          <p:grpSpPr>
            <a:xfrm>
              <a:off x="1715324" y="444443"/>
              <a:ext cx="24358" cy="19135"/>
              <a:chOff x="0" y="0"/>
              <a:chExt cx="328213" cy="257837"/>
            </a:xfrm>
          </p:grpSpPr>
          <p:sp>
            <p:nvSpPr>
              <p:cNvPr id="740" name="Freeform 74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1" name="TextBox 74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2" name="Group 742"/>
            <p:cNvGrpSpPr/>
            <p:nvPr/>
          </p:nvGrpSpPr>
          <p:grpSpPr>
            <a:xfrm>
              <a:off x="1716252" y="445172"/>
              <a:ext cx="22503" cy="17678"/>
              <a:chOff x="0" y="0"/>
              <a:chExt cx="328213" cy="257837"/>
            </a:xfrm>
          </p:grpSpPr>
          <p:sp>
            <p:nvSpPr>
              <p:cNvPr id="743" name="Freeform 74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4" name="TextBox 74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5" name="Group 745"/>
            <p:cNvGrpSpPr/>
            <p:nvPr/>
          </p:nvGrpSpPr>
          <p:grpSpPr>
            <a:xfrm>
              <a:off x="1715324" y="495680"/>
              <a:ext cx="24358" cy="19135"/>
              <a:chOff x="0" y="0"/>
              <a:chExt cx="328213" cy="257837"/>
            </a:xfrm>
          </p:grpSpPr>
          <p:sp>
            <p:nvSpPr>
              <p:cNvPr id="746" name="Freeform 74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7" name="TextBox 74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8" name="Group 748"/>
            <p:cNvGrpSpPr/>
            <p:nvPr/>
          </p:nvGrpSpPr>
          <p:grpSpPr>
            <a:xfrm>
              <a:off x="1716252" y="496409"/>
              <a:ext cx="22503" cy="17678"/>
              <a:chOff x="0" y="0"/>
              <a:chExt cx="328213" cy="257837"/>
            </a:xfrm>
          </p:grpSpPr>
          <p:sp>
            <p:nvSpPr>
              <p:cNvPr id="749" name="Freeform 74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0" name="TextBox 75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1" name="Group 751"/>
            <p:cNvGrpSpPr/>
            <p:nvPr/>
          </p:nvGrpSpPr>
          <p:grpSpPr>
            <a:xfrm>
              <a:off x="1555722" y="396628"/>
              <a:ext cx="24358" cy="19135"/>
              <a:chOff x="0" y="0"/>
              <a:chExt cx="328213" cy="257837"/>
            </a:xfrm>
          </p:grpSpPr>
          <p:sp>
            <p:nvSpPr>
              <p:cNvPr id="752" name="Freeform 75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3" name="TextBox 75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4" name="Group 754"/>
            <p:cNvGrpSpPr/>
            <p:nvPr/>
          </p:nvGrpSpPr>
          <p:grpSpPr>
            <a:xfrm>
              <a:off x="1556650" y="397356"/>
              <a:ext cx="22503" cy="17678"/>
              <a:chOff x="0" y="0"/>
              <a:chExt cx="328213" cy="257837"/>
            </a:xfrm>
          </p:grpSpPr>
          <p:sp>
            <p:nvSpPr>
              <p:cNvPr id="755" name="Freeform 75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6" name="TextBox 75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7" name="Group 757"/>
            <p:cNvGrpSpPr/>
            <p:nvPr/>
          </p:nvGrpSpPr>
          <p:grpSpPr>
            <a:xfrm>
              <a:off x="1331743" y="438838"/>
              <a:ext cx="17169" cy="20183"/>
              <a:chOff x="0" y="0"/>
              <a:chExt cx="219327" cy="257837"/>
            </a:xfrm>
          </p:grpSpPr>
          <p:sp>
            <p:nvSpPr>
              <p:cNvPr id="758" name="Freeform 758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9" name="TextBox 759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0" name="Group 760"/>
            <p:cNvGrpSpPr/>
            <p:nvPr/>
          </p:nvGrpSpPr>
          <p:grpSpPr>
            <a:xfrm>
              <a:off x="1331743" y="439606"/>
              <a:ext cx="17169" cy="18646"/>
              <a:chOff x="0" y="0"/>
              <a:chExt cx="237406" cy="257837"/>
            </a:xfrm>
          </p:grpSpPr>
          <p:sp>
            <p:nvSpPr>
              <p:cNvPr id="761" name="Freeform 761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2" name="TextBox 762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3" name="Group 763"/>
            <p:cNvGrpSpPr/>
            <p:nvPr/>
          </p:nvGrpSpPr>
          <p:grpSpPr>
            <a:xfrm>
              <a:off x="1399317" y="390524"/>
              <a:ext cx="17169" cy="17169"/>
              <a:chOff x="0" y="0"/>
              <a:chExt cx="219327" cy="219327"/>
            </a:xfrm>
          </p:grpSpPr>
          <p:sp>
            <p:nvSpPr>
              <p:cNvPr id="764" name="Freeform 76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5" name="TextBox 76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6" name="Group 766"/>
            <p:cNvGrpSpPr/>
            <p:nvPr/>
          </p:nvGrpSpPr>
          <p:grpSpPr>
            <a:xfrm>
              <a:off x="1399317" y="390524"/>
              <a:ext cx="17169" cy="17169"/>
              <a:chOff x="0" y="0"/>
              <a:chExt cx="237406" cy="237406"/>
            </a:xfrm>
          </p:grpSpPr>
          <p:sp>
            <p:nvSpPr>
              <p:cNvPr id="767" name="Freeform 76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" name="TextBox 76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9" name="Group 769"/>
            <p:cNvGrpSpPr/>
            <p:nvPr/>
          </p:nvGrpSpPr>
          <p:grpSpPr>
            <a:xfrm>
              <a:off x="1662798" y="517234"/>
              <a:ext cx="17169" cy="17169"/>
              <a:chOff x="0" y="0"/>
              <a:chExt cx="219327" cy="219327"/>
            </a:xfrm>
          </p:grpSpPr>
          <p:sp>
            <p:nvSpPr>
              <p:cNvPr id="770" name="Freeform 77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1" name="TextBox 77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2" name="Group 772"/>
            <p:cNvGrpSpPr/>
            <p:nvPr/>
          </p:nvGrpSpPr>
          <p:grpSpPr>
            <a:xfrm>
              <a:off x="1662798" y="517234"/>
              <a:ext cx="17169" cy="17169"/>
              <a:chOff x="0" y="0"/>
              <a:chExt cx="237406" cy="237406"/>
            </a:xfrm>
          </p:grpSpPr>
          <p:sp>
            <p:nvSpPr>
              <p:cNvPr id="773" name="Freeform 77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4" name="TextBox 77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5" name="Group 775"/>
            <p:cNvGrpSpPr/>
            <p:nvPr/>
          </p:nvGrpSpPr>
          <p:grpSpPr>
            <a:xfrm>
              <a:off x="452296" y="429270"/>
              <a:ext cx="24358" cy="19135"/>
              <a:chOff x="0" y="0"/>
              <a:chExt cx="328213" cy="257837"/>
            </a:xfrm>
          </p:grpSpPr>
          <p:sp>
            <p:nvSpPr>
              <p:cNvPr id="776" name="Freeform 77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7" name="TextBox 77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8" name="Group 778"/>
            <p:cNvGrpSpPr/>
            <p:nvPr/>
          </p:nvGrpSpPr>
          <p:grpSpPr>
            <a:xfrm>
              <a:off x="453223" y="429999"/>
              <a:ext cx="22503" cy="17678"/>
              <a:chOff x="0" y="0"/>
              <a:chExt cx="328213" cy="257837"/>
            </a:xfrm>
          </p:grpSpPr>
          <p:sp>
            <p:nvSpPr>
              <p:cNvPr id="779" name="Freeform 77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0" name="TextBox 78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1" name="Group 781"/>
            <p:cNvGrpSpPr/>
            <p:nvPr/>
          </p:nvGrpSpPr>
          <p:grpSpPr>
            <a:xfrm>
              <a:off x="547682" y="426814"/>
              <a:ext cx="24358" cy="19135"/>
              <a:chOff x="0" y="0"/>
              <a:chExt cx="328213" cy="257837"/>
            </a:xfrm>
          </p:grpSpPr>
          <p:sp>
            <p:nvSpPr>
              <p:cNvPr id="782" name="Freeform 78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3" name="TextBox 78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4" name="Group 784"/>
            <p:cNvGrpSpPr/>
            <p:nvPr/>
          </p:nvGrpSpPr>
          <p:grpSpPr>
            <a:xfrm>
              <a:off x="548610" y="427543"/>
              <a:ext cx="22503" cy="17678"/>
              <a:chOff x="0" y="0"/>
              <a:chExt cx="328213" cy="257837"/>
            </a:xfrm>
          </p:grpSpPr>
          <p:sp>
            <p:nvSpPr>
              <p:cNvPr id="785" name="Freeform 78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6" name="TextBox 78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7" name="Group 787"/>
            <p:cNvGrpSpPr/>
            <p:nvPr/>
          </p:nvGrpSpPr>
          <p:grpSpPr>
            <a:xfrm>
              <a:off x="638330" y="373356"/>
              <a:ext cx="17169" cy="17169"/>
              <a:chOff x="0" y="0"/>
              <a:chExt cx="219327" cy="219327"/>
            </a:xfrm>
          </p:grpSpPr>
          <p:sp>
            <p:nvSpPr>
              <p:cNvPr id="788" name="Freeform 78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" name="TextBox 78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0" name="Group 790"/>
            <p:cNvGrpSpPr/>
            <p:nvPr/>
          </p:nvGrpSpPr>
          <p:grpSpPr>
            <a:xfrm>
              <a:off x="638330" y="373356"/>
              <a:ext cx="17169" cy="17169"/>
              <a:chOff x="0" y="0"/>
              <a:chExt cx="237406" cy="237406"/>
            </a:xfrm>
          </p:grpSpPr>
          <p:sp>
            <p:nvSpPr>
              <p:cNvPr id="791" name="Freeform 79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2" name="TextBox 79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3" name="Group 793"/>
            <p:cNvGrpSpPr/>
            <p:nvPr/>
          </p:nvGrpSpPr>
          <p:grpSpPr>
            <a:xfrm>
              <a:off x="1081389" y="338072"/>
              <a:ext cx="17169" cy="17169"/>
              <a:chOff x="0" y="0"/>
              <a:chExt cx="219327" cy="219327"/>
            </a:xfrm>
          </p:grpSpPr>
          <p:sp>
            <p:nvSpPr>
              <p:cNvPr id="794" name="Freeform 79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5" name="TextBox 79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6" name="Group 796"/>
            <p:cNvGrpSpPr/>
            <p:nvPr/>
          </p:nvGrpSpPr>
          <p:grpSpPr>
            <a:xfrm>
              <a:off x="1081389" y="338072"/>
              <a:ext cx="17169" cy="17169"/>
              <a:chOff x="0" y="0"/>
              <a:chExt cx="237406" cy="237406"/>
            </a:xfrm>
          </p:grpSpPr>
          <p:sp>
            <p:nvSpPr>
              <p:cNvPr id="797" name="Freeform 79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" name="TextBox 79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9" name="Group 799"/>
            <p:cNvGrpSpPr/>
            <p:nvPr/>
          </p:nvGrpSpPr>
          <p:grpSpPr>
            <a:xfrm>
              <a:off x="1169275" y="338072"/>
              <a:ext cx="17169" cy="17169"/>
              <a:chOff x="0" y="0"/>
              <a:chExt cx="219327" cy="219327"/>
            </a:xfrm>
          </p:grpSpPr>
          <p:sp>
            <p:nvSpPr>
              <p:cNvPr id="800" name="Freeform 80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1" name="TextBox 80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2" name="Group 802"/>
            <p:cNvGrpSpPr/>
            <p:nvPr/>
          </p:nvGrpSpPr>
          <p:grpSpPr>
            <a:xfrm>
              <a:off x="1169275" y="338072"/>
              <a:ext cx="17169" cy="17169"/>
              <a:chOff x="0" y="0"/>
              <a:chExt cx="237406" cy="237406"/>
            </a:xfrm>
          </p:grpSpPr>
          <p:sp>
            <p:nvSpPr>
              <p:cNvPr id="803" name="Freeform 80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4" name="TextBox 80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5" name="Group 805"/>
            <p:cNvGrpSpPr/>
            <p:nvPr/>
          </p:nvGrpSpPr>
          <p:grpSpPr>
            <a:xfrm>
              <a:off x="1133475" y="390159"/>
              <a:ext cx="17169" cy="17169"/>
              <a:chOff x="0" y="0"/>
              <a:chExt cx="219327" cy="219327"/>
            </a:xfrm>
          </p:grpSpPr>
          <p:sp>
            <p:nvSpPr>
              <p:cNvPr id="806" name="Freeform 80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7" name="TextBox 80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8" name="Group 808"/>
            <p:cNvGrpSpPr/>
            <p:nvPr/>
          </p:nvGrpSpPr>
          <p:grpSpPr>
            <a:xfrm>
              <a:off x="1133475" y="390159"/>
              <a:ext cx="17169" cy="17169"/>
              <a:chOff x="0" y="0"/>
              <a:chExt cx="237406" cy="237406"/>
            </a:xfrm>
          </p:grpSpPr>
          <p:sp>
            <p:nvSpPr>
              <p:cNvPr id="809" name="Freeform 80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0" name="TextBox 81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1" name="Group 811"/>
            <p:cNvGrpSpPr/>
            <p:nvPr/>
          </p:nvGrpSpPr>
          <p:grpSpPr>
            <a:xfrm>
              <a:off x="1232118" y="320903"/>
              <a:ext cx="17169" cy="17169"/>
              <a:chOff x="0" y="0"/>
              <a:chExt cx="219327" cy="219327"/>
            </a:xfrm>
          </p:grpSpPr>
          <p:sp>
            <p:nvSpPr>
              <p:cNvPr id="812" name="Freeform 81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3" name="TextBox 81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4" name="Group 814"/>
            <p:cNvGrpSpPr/>
            <p:nvPr/>
          </p:nvGrpSpPr>
          <p:grpSpPr>
            <a:xfrm>
              <a:off x="1232118" y="320903"/>
              <a:ext cx="17169" cy="17169"/>
              <a:chOff x="0" y="0"/>
              <a:chExt cx="237406" cy="237406"/>
            </a:xfrm>
          </p:grpSpPr>
          <p:sp>
            <p:nvSpPr>
              <p:cNvPr id="815" name="Freeform 81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6" name="TextBox 81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7" name="Group 817"/>
            <p:cNvGrpSpPr/>
            <p:nvPr/>
          </p:nvGrpSpPr>
          <p:grpSpPr>
            <a:xfrm>
              <a:off x="1339159" y="393963"/>
              <a:ext cx="17169" cy="17169"/>
              <a:chOff x="0" y="0"/>
              <a:chExt cx="219327" cy="219327"/>
            </a:xfrm>
          </p:grpSpPr>
          <p:sp>
            <p:nvSpPr>
              <p:cNvPr id="818" name="Freeform 81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9" name="TextBox 81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0" name="Group 820"/>
            <p:cNvGrpSpPr/>
            <p:nvPr/>
          </p:nvGrpSpPr>
          <p:grpSpPr>
            <a:xfrm>
              <a:off x="1339159" y="393963"/>
              <a:ext cx="17169" cy="17169"/>
              <a:chOff x="0" y="0"/>
              <a:chExt cx="237406" cy="237406"/>
            </a:xfrm>
          </p:grpSpPr>
          <p:sp>
            <p:nvSpPr>
              <p:cNvPr id="821" name="Freeform 82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" name="TextBox 82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3" name="Group 823"/>
            <p:cNvGrpSpPr/>
            <p:nvPr/>
          </p:nvGrpSpPr>
          <p:grpSpPr>
            <a:xfrm>
              <a:off x="831831" y="280348"/>
              <a:ext cx="17169" cy="17169"/>
              <a:chOff x="0" y="0"/>
              <a:chExt cx="219327" cy="219327"/>
            </a:xfrm>
          </p:grpSpPr>
          <p:sp>
            <p:nvSpPr>
              <p:cNvPr id="824" name="Freeform 82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" name="TextBox 82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6" name="Group 826"/>
            <p:cNvGrpSpPr/>
            <p:nvPr/>
          </p:nvGrpSpPr>
          <p:grpSpPr>
            <a:xfrm>
              <a:off x="831831" y="280348"/>
              <a:ext cx="17169" cy="17169"/>
              <a:chOff x="0" y="0"/>
              <a:chExt cx="237406" cy="237406"/>
            </a:xfrm>
          </p:grpSpPr>
          <p:sp>
            <p:nvSpPr>
              <p:cNvPr id="827" name="Freeform 82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" name="TextBox 82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9" name="Group 829"/>
            <p:cNvGrpSpPr/>
            <p:nvPr/>
          </p:nvGrpSpPr>
          <p:grpSpPr>
            <a:xfrm>
              <a:off x="960293" y="329488"/>
              <a:ext cx="17169" cy="17169"/>
              <a:chOff x="0" y="0"/>
              <a:chExt cx="219327" cy="219327"/>
            </a:xfrm>
          </p:grpSpPr>
          <p:sp>
            <p:nvSpPr>
              <p:cNvPr id="830" name="Freeform 83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1" name="TextBox 83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2" name="Group 832"/>
            <p:cNvGrpSpPr/>
            <p:nvPr/>
          </p:nvGrpSpPr>
          <p:grpSpPr>
            <a:xfrm>
              <a:off x="960293" y="329488"/>
              <a:ext cx="17169" cy="17169"/>
              <a:chOff x="0" y="0"/>
              <a:chExt cx="237406" cy="237406"/>
            </a:xfrm>
          </p:grpSpPr>
          <p:sp>
            <p:nvSpPr>
              <p:cNvPr id="833" name="Freeform 83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4" name="TextBox 83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5" name="Group 835"/>
            <p:cNvGrpSpPr/>
            <p:nvPr/>
          </p:nvGrpSpPr>
          <p:grpSpPr>
            <a:xfrm>
              <a:off x="855341" y="329488"/>
              <a:ext cx="17169" cy="17169"/>
              <a:chOff x="0" y="0"/>
              <a:chExt cx="219327" cy="219327"/>
            </a:xfrm>
          </p:grpSpPr>
          <p:sp>
            <p:nvSpPr>
              <p:cNvPr id="836" name="Freeform 83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7" name="TextBox 83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8" name="Group 838"/>
            <p:cNvGrpSpPr/>
            <p:nvPr/>
          </p:nvGrpSpPr>
          <p:grpSpPr>
            <a:xfrm>
              <a:off x="855341" y="329488"/>
              <a:ext cx="17169" cy="17169"/>
              <a:chOff x="0" y="0"/>
              <a:chExt cx="237406" cy="237406"/>
            </a:xfrm>
          </p:grpSpPr>
          <p:sp>
            <p:nvSpPr>
              <p:cNvPr id="839" name="Freeform 83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0" name="TextBox 84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1" name="Group 841"/>
            <p:cNvGrpSpPr/>
            <p:nvPr/>
          </p:nvGrpSpPr>
          <p:grpSpPr>
            <a:xfrm>
              <a:off x="908715" y="262961"/>
              <a:ext cx="9004" cy="9004"/>
              <a:chOff x="0" y="0"/>
              <a:chExt cx="219327" cy="219327"/>
            </a:xfrm>
          </p:grpSpPr>
          <p:sp>
            <p:nvSpPr>
              <p:cNvPr id="842" name="Freeform 84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3" name="TextBox 84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4" name="Group 844"/>
            <p:cNvGrpSpPr/>
            <p:nvPr/>
          </p:nvGrpSpPr>
          <p:grpSpPr>
            <a:xfrm>
              <a:off x="908715" y="262961"/>
              <a:ext cx="9004" cy="9004"/>
              <a:chOff x="0" y="0"/>
              <a:chExt cx="237406" cy="237406"/>
            </a:xfrm>
          </p:grpSpPr>
          <p:sp>
            <p:nvSpPr>
              <p:cNvPr id="845" name="Freeform 84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6" name="TextBox 84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7" name="Group 847"/>
            <p:cNvGrpSpPr/>
            <p:nvPr/>
          </p:nvGrpSpPr>
          <p:grpSpPr>
            <a:xfrm>
              <a:off x="976086" y="288732"/>
              <a:ext cx="9004" cy="9004"/>
              <a:chOff x="0" y="0"/>
              <a:chExt cx="219327" cy="219327"/>
            </a:xfrm>
          </p:grpSpPr>
          <p:sp>
            <p:nvSpPr>
              <p:cNvPr id="848" name="Freeform 84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9" name="TextBox 84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0" name="Group 850"/>
            <p:cNvGrpSpPr/>
            <p:nvPr/>
          </p:nvGrpSpPr>
          <p:grpSpPr>
            <a:xfrm>
              <a:off x="976086" y="288732"/>
              <a:ext cx="9004" cy="9004"/>
              <a:chOff x="0" y="0"/>
              <a:chExt cx="237406" cy="237406"/>
            </a:xfrm>
          </p:grpSpPr>
          <p:sp>
            <p:nvSpPr>
              <p:cNvPr id="851" name="Freeform 85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2" name="TextBox 85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3" name="Group 853"/>
            <p:cNvGrpSpPr/>
            <p:nvPr/>
          </p:nvGrpSpPr>
          <p:grpSpPr>
            <a:xfrm>
              <a:off x="921045" y="288732"/>
              <a:ext cx="9004" cy="9004"/>
              <a:chOff x="0" y="0"/>
              <a:chExt cx="219327" cy="219327"/>
            </a:xfrm>
          </p:grpSpPr>
          <p:sp>
            <p:nvSpPr>
              <p:cNvPr id="854" name="Freeform 85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5" name="TextBox 85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6" name="Group 856"/>
            <p:cNvGrpSpPr/>
            <p:nvPr/>
          </p:nvGrpSpPr>
          <p:grpSpPr>
            <a:xfrm>
              <a:off x="921045" y="288732"/>
              <a:ext cx="9004" cy="9004"/>
              <a:chOff x="0" y="0"/>
              <a:chExt cx="237406" cy="237406"/>
            </a:xfrm>
          </p:grpSpPr>
          <p:sp>
            <p:nvSpPr>
              <p:cNvPr id="857" name="Freeform 85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8" name="TextBox 85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9" name="Group 859"/>
            <p:cNvGrpSpPr/>
            <p:nvPr/>
          </p:nvGrpSpPr>
          <p:grpSpPr>
            <a:xfrm>
              <a:off x="736179" y="311881"/>
              <a:ext cx="9004" cy="9004"/>
              <a:chOff x="0" y="0"/>
              <a:chExt cx="219327" cy="219327"/>
            </a:xfrm>
          </p:grpSpPr>
          <p:sp>
            <p:nvSpPr>
              <p:cNvPr id="860" name="Freeform 86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1" name="TextBox 86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2" name="Group 862"/>
            <p:cNvGrpSpPr/>
            <p:nvPr/>
          </p:nvGrpSpPr>
          <p:grpSpPr>
            <a:xfrm>
              <a:off x="736179" y="311881"/>
              <a:ext cx="9004" cy="9004"/>
              <a:chOff x="0" y="0"/>
              <a:chExt cx="237406" cy="237406"/>
            </a:xfrm>
          </p:grpSpPr>
          <p:sp>
            <p:nvSpPr>
              <p:cNvPr id="863" name="Freeform 86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4" name="TextBox 86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5" name="Group 865"/>
            <p:cNvGrpSpPr/>
            <p:nvPr/>
          </p:nvGrpSpPr>
          <p:grpSpPr>
            <a:xfrm>
              <a:off x="803550" y="337652"/>
              <a:ext cx="9004" cy="9004"/>
              <a:chOff x="0" y="0"/>
              <a:chExt cx="219327" cy="219327"/>
            </a:xfrm>
          </p:grpSpPr>
          <p:sp>
            <p:nvSpPr>
              <p:cNvPr id="866" name="Freeform 86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7" name="TextBox 86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8" name="Group 868"/>
            <p:cNvGrpSpPr/>
            <p:nvPr/>
          </p:nvGrpSpPr>
          <p:grpSpPr>
            <a:xfrm>
              <a:off x="803550" y="337652"/>
              <a:ext cx="9004" cy="9004"/>
              <a:chOff x="0" y="0"/>
              <a:chExt cx="237406" cy="237406"/>
            </a:xfrm>
          </p:grpSpPr>
          <p:sp>
            <p:nvSpPr>
              <p:cNvPr id="869" name="Freeform 86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" name="TextBox 87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1" name="Group 871"/>
            <p:cNvGrpSpPr/>
            <p:nvPr/>
          </p:nvGrpSpPr>
          <p:grpSpPr>
            <a:xfrm>
              <a:off x="748509" y="337652"/>
              <a:ext cx="9004" cy="9004"/>
              <a:chOff x="0" y="0"/>
              <a:chExt cx="219327" cy="219327"/>
            </a:xfrm>
          </p:grpSpPr>
          <p:sp>
            <p:nvSpPr>
              <p:cNvPr id="872" name="Freeform 87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3" name="TextBox 87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4" name="Group 874"/>
            <p:cNvGrpSpPr/>
            <p:nvPr/>
          </p:nvGrpSpPr>
          <p:grpSpPr>
            <a:xfrm>
              <a:off x="748509" y="337652"/>
              <a:ext cx="9004" cy="9004"/>
              <a:chOff x="0" y="0"/>
              <a:chExt cx="237406" cy="237406"/>
            </a:xfrm>
          </p:grpSpPr>
          <p:sp>
            <p:nvSpPr>
              <p:cNvPr id="875" name="Freeform 87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" name="TextBox 87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7" name="Group 877"/>
            <p:cNvGrpSpPr/>
            <p:nvPr/>
          </p:nvGrpSpPr>
          <p:grpSpPr>
            <a:xfrm>
              <a:off x="785273" y="275846"/>
              <a:ext cx="9004" cy="9004"/>
              <a:chOff x="0" y="0"/>
              <a:chExt cx="219327" cy="219327"/>
            </a:xfrm>
          </p:grpSpPr>
          <p:sp>
            <p:nvSpPr>
              <p:cNvPr id="878" name="Freeform 87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9" name="TextBox 87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0" name="Group 880"/>
            <p:cNvGrpSpPr/>
            <p:nvPr/>
          </p:nvGrpSpPr>
          <p:grpSpPr>
            <a:xfrm>
              <a:off x="785273" y="275846"/>
              <a:ext cx="9004" cy="9004"/>
              <a:chOff x="0" y="0"/>
              <a:chExt cx="237406" cy="237406"/>
            </a:xfrm>
          </p:grpSpPr>
          <p:sp>
            <p:nvSpPr>
              <p:cNvPr id="881" name="Freeform 88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2" name="TextBox 88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3" name="Group 883"/>
            <p:cNvGrpSpPr/>
            <p:nvPr/>
          </p:nvGrpSpPr>
          <p:grpSpPr>
            <a:xfrm>
              <a:off x="1041896" y="251386"/>
              <a:ext cx="17169" cy="17169"/>
              <a:chOff x="0" y="0"/>
              <a:chExt cx="219327" cy="219327"/>
            </a:xfrm>
          </p:grpSpPr>
          <p:sp>
            <p:nvSpPr>
              <p:cNvPr id="884" name="Freeform 88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5" name="TextBox 88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6" name="Group 886"/>
            <p:cNvGrpSpPr/>
            <p:nvPr/>
          </p:nvGrpSpPr>
          <p:grpSpPr>
            <a:xfrm>
              <a:off x="1041896" y="251386"/>
              <a:ext cx="17169" cy="17169"/>
              <a:chOff x="0" y="0"/>
              <a:chExt cx="237406" cy="237406"/>
            </a:xfrm>
          </p:grpSpPr>
          <p:sp>
            <p:nvSpPr>
              <p:cNvPr id="887" name="Freeform 88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8" name="TextBox 88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9" name="Group 889"/>
            <p:cNvGrpSpPr/>
            <p:nvPr/>
          </p:nvGrpSpPr>
          <p:grpSpPr>
            <a:xfrm>
              <a:off x="1170358" y="300525"/>
              <a:ext cx="17169" cy="17169"/>
              <a:chOff x="0" y="0"/>
              <a:chExt cx="219327" cy="219327"/>
            </a:xfrm>
          </p:grpSpPr>
          <p:sp>
            <p:nvSpPr>
              <p:cNvPr id="890" name="Freeform 89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1" name="TextBox 89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2" name="Group 892"/>
            <p:cNvGrpSpPr/>
            <p:nvPr/>
          </p:nvGrpSpPr>
          <p:grpSpPr>
            <a:xfrm>
              <a:off x="1170358" y="300525"/>
              <a:ext cx="17169" cy="17169"/>
              <a:chOff x="0" y="0"/>
              <a:chExt cx="237406" cy="237406"/>
            </a:xfrm>
          </p:grpSpPr>
          <p:sp>
            <p:nvSpPr>
              <p:cNvPr id="893" name="Freeform 89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4" name="TextBox 89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5" name="Group 895"/>
            <p:cNvGrpSpPr/>
            <p:nvPr/>
          </p:nvGrpSpPr>
          <p:grpSpPr>
            <a:xfrm>
              <a:off x="1065406" y="300525"/>
              <a:ext cx="17169" cy="17169"/>
              <a:chOff x="0" y="0"/>
              <a:chExt cx="219327" cy="219327"/>
            </a:xfrm>
          </p:grpSpPr>
          <p:sp>
            <p:nvSpPr>
              <p:cNvPr id="896" name="Freeform 89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7" name="TextBox 89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8" name="Group 898"/>
            <p:cNvGrpSpPr/>
            <p:nvPr/>
          </p:nvGrpSpPr>
          <p:grpSpPr>
            <a:xfrm>
              <a:off x="1065406" y="300525"/>
              <a:ext cx="17169" cy="17169"/>
              <a:chOff x="0" y="0"/>
              <a:chExt cx="237406" cy="237406"/>
            </a:xfrm>
          </p:grpSpPr>
          <p:sp>
            <p:nvSpPr>
              <p:cNvPr id="899" name="Freeform 89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0" name="TextBox 90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1" name="Group 901"/>
            <p:cNvGrpSpPr/>
            <p:nvPr/>
          </p:nvGrpSpPr>
          <p:grpSpPr>
            <a:xfrm>
              <a:off x="1118780" y="233998"/>
              <a:ext cx="9004" cy="9004"/>
              <a:chOff x="0" y="0"/>
              <a:chExt cx="219327" cy="219327"/>
            </a:xfrm>
          </p:grpSpPr>
          <p:sp>
            <p:nvSpPr>
              <p:cNvPr id="902" name="Freeform 90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3" name="TextBox 90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4" name="Group 904"/>
            <p:cNvGrpSpPr/>
            <p:nvPr/>
          </p:nvGrpSpPr>
          <p:grpSpPr>
            <a:xfrm>
              <a:off x="1118780" y="233998"/>
              <a:ext cx="9004" cy="9004"/>
              <a:chOff x="0" y="0"/>
              <a:chExt cx="237406" cy="237406"/>
            </a:xfrm>
          </p:grpSpPr>
          <p:sp>
            <p:nvSpPr>
              <p:cNvPr id="905" name="Freeform 90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6" name="TextBox 90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7" name="Group 907"/>
            <p:cNvGrpSpPr/>
            <p:nvPr/>
          </p:nvGrpSpPr>
          <p:grpSpPr>
            <a:xfrm>
              <a:off x="1186151" y="259769"/>
              <a:ext cx="9004" cy="9004"/>
              <a:chOff x="0" y="0"/>
              <a:chExt cx="219327" cy="219327"/>
            </a:xfrm>
          </p:grpSpPr>
          <p:sp>
            <p:nvSpPr>
              <p:cNvPr id="908" name="Freeform 90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9" name="TextBox 90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0" name="Group 910"/>
            <p:cNvGrpSpPr/>
            <p:nvPr/>
          </p:nvGrpSpPr>
          <p:grpSpPr>
            <a:xfrm>
              <a:off x="1186151" y="259769"/>
              <a:ext cx="9004" cy="9004"/>
              <a:chOff x="0" y="0"/>
              <a:chExt cx="237406" cy="237406"/>
            </a:xfrm>
          </p:grpSpPr>
          <p:sp>
            <p:nvSpPr>
              <p:cNvPr id="911" name="Freeform 91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2" name="TextBox 91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3" name="Group 913"/>
            <p:cNvGrpSpPr/>
            <p:nvPr/>
          </p:nvGrpSpPr>
          <p:grpSpPr>
            <a:xfrm>
              <a:off x="1131110" y="259769"/>
              <a:ext cx="9004" cy="9004"/>
              <a:chOff x="0" y="0"/>
              <a:chExt cx="219327" cy="219327"/>
            </a:xfrm>
          </p:grpSpPr>
          <p:sp>
            <p:nvSpPr>
              <p:cNvPr id="914" name="Freeform 91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5" name="TextBox 91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6" name="Group 916"/>
            <p:cNvGrpSpPr/>
            <p:nvPr/>
          </p:nvGrpSpPr>
          <p:grpSpPr>
            <a:xfrm>
              <a:off x="1131110" y="259769"/>
              <a:ext cx="9004" cy="9004"/>
              <a:chOff x="0" y="0"/>
              <a:chExt cx="237406" cy="237406"/>
            </a:xfrm>
          </p:grpSpPr>
          <p:sp>
            <p:nvSpPr>
              <p:cNvPr id="917" name="Freeform 91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8" name="TextBox 91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9" name="Group 919"/>
            <p:cNvGrpSpPr/>
            <p:nvPr/>
          </p:nvGrpSpPr>
          <p:grpSpPr>
            <a:xfrm>
              <a:off x="946244" y="282919"/>
              <a:ext cx="9004" cy="9004"/>
              <a:chOff x="0" y="0"/>
              <a:chExt cx="219327" cy="219327"/>
            </a:xfrm>
          </p:grpSpPr>
          <p:sp>
            <p:nvSpPr>
              <p:cNvPr id="920" name="Freeform 92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" name="TextBox 92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2" name="Group 922"/>
            <p:cNvGrpSpPr/>
            <p:nvPr/>
          </p:nvGrpSpPr>
          <p:grpSpPr>
            <a:xfrm>
              <a:off x="946244" y="282919"/>
              <a:ext cx="9004" cy="9004"/>
              <a:chOff x="0" y="0"/>
              <a:chExt cx="237406" cy="237406"/>
            </a:xfrm>
          </p:grpSpPr>
          <p:sp>
            <p:nvSpPr>
              <p:cNvPr id="923" name="Freeform 92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" name="TextBox 92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5" name="Group 925"/>
            <p:cNvGrpSpPr/>
            <p:nvPr/>
          </p:nvGrpSpPr>
          <p:grpSpPr>
            <a:xfrm>
              <a:off x="1013615" y="308690"/>
              <a:ext cx="9004" cy="9004"/>
              <a:chOff x="0" y="0"/>
              <a:chExt cx="219327" cy="219327"/>
            </a:xfrm>
          </p:grpSpPr>
          <p:sp>
            <p:nvSpPr>
              <p:cNvPr id="926" name="Freeform 92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" name="TextBox 92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8" name="Group 928"/>
            <p:cNvGrpSpPr/>
            <p:nvPr/>
          </p:nvGrpSpPr>
          <p:grpSpPr>
            <a:xfrm>
              <a:off x="1013615" y="308690"/>
              <a:ext cx="9004" cy="9004"/>
              <a:chOff x="0" y="0"/>
              <a:chExt cx="237406" cy="237406"/>
            </a:xfrm>
          </p:grpSpPr>
          <p:sp>
            <p:nvSpPr>
              <p:cNvPr id="929" name="Freeform 92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" name="TextBox 93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1" name="Group 931"/>
            <p:cNvGrpSpPr/>
            <p:nvPr/>
          </p:nvGrpSpPr>
          <p:grpSpPr>
            <a:xfrm>
              <a:off x="958574" y="308690"/>
              <a:ext cx="9004" cy="9004"/>
              <a:chOff x="0" y="0"/>
              <a:chExt cx="219327" cy="219327"/>
            </a:xfrm>
          </p:grpSpPr>
          <p:sp>
            <p:nvSpPr>
              <p:cNvPr id="932" name="Freeform 93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3" name="TextBox 93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4" name="Group 934"/>
            <p:cNvGrpSpPr/>
            <p:nvPr/>
          </p:nvGrpSpPr>
          <p:grpSpPr>
            <a:xfrm>
              <a:off x="958574" y="308690"/>
              <a:ext cx="9004" cy="9004"/>
              <a:chOff x="0" y="0"/>
              <a:chExt cx="237406" cy="237406"/>
            </a:xfrm>
          </p:grpSpPr>
          <p:sp>
            <p:nvSpPr>
              <p:cNvPr id="935" name="Freeform 93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6" name="TextBox 93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7" name="Group 937"/>
            <p:cNvGrpSpPr/>
            <p:nvPr/>
          </p:nvGrpSpPr>
          <p:grpSpPr>
            <a:xfrm>
              <a:off x="995338" y="246884"/>
              <a:ext cx="9004" cy="9004"/>
              <a:chOff x="0" y="0"/>
              <a:chExt cx="219327" cy="219327"/>
            </a:xfrm>
          </p:grpSpPr>
          <p:sp>
            <p:nvSpPr>
              <p:cNvPr id="938" name="Freeform 93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9" name="TextBox 93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0" name="Group 940"/>
            <p:cNvGrpSpPr/>
            <p:nvPr/>
          </p:nvGrpSpPr>
          <p:grpSpPr>
            <a:xfrm>
              <a:off x="995338" y="246884"/>
              <a:ext cx="9004" cy="9004"/>
              <a:chOff x="0" y="0"/>
              <a:chExt cx="237406" cy="237406"/>
            </a:xfrm>
          </p:grpSpPr>
          <p:sp>
            <p:nvSpPr>
              <p:cNvPr id="941" name="Freeform 94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2" name="TextBox 94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3" name="Group 943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19327" cy="219327"/>
            </a:xfrm>
          </p:grpSpPr>
          <p:sp>
            <p:nvSpPr>
              <p:cNvPr id="944" name="Freeform 94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5" name="TextBox 94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6" name="Group 946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37406" cy="237406"/>
            </a:xfrm>
          </p:grpSpPr>
          <p:sp>
            <p:nvSpPr>
              <p:cNvPr id="947" name="Freeform 94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" name="TextBox 94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9" name="Group 949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19327" cy="219327"/>
            </a:xfrm>
          </p:grpSpPr>
          <p:sp>
            <p:nvSpPr>
              <p:cNvPr id="950" name="Freeform 95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1" name="TextBox 95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2" name="Group 952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37406" cy="237406"/>
            </a:xfrm>
          </p:grpSpPr>
          <p:sp>
            <p:nvSpPr>
              <p:cNvPr id="953" name="Freeform 95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4" name="TextBox 95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5" name="Group 955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19327" cy="219327"/>
            </a:xfrm>
          </p:grpSpPr>
          <p:sp>
            <p:nvSpPr>
              <p:cNvPr id="956" name="Freeform 95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7" name="TextBox 95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8" name="Group 958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37406" cy="237406"/>
            </a:xfrm>
          </p:grpSpPr>
          <p:sp>
            <p:nvSpPr>
              <p:cNvPr id="959" name="Freeform 95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0" name="TextBox 96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1" name="Group 961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19327" cy="219327"/>
            </a:xfrm>
          </p:grpSpPr>
          <p:sp>
            <p:nvSpPr>
              <p:cNvPr id="962" name="Freeform 96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3" name="TextBox 96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4" name="Group 964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37406" cy="237406"/>
            </a:xfrm>
          </p:grpSpPr>
          <p:sp>
            <p:nvSpPr>
              <p:cNvPr id="965" name="Freeform 96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6" name="TextBox 96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7" name="Group 967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19327" cy="219327"/>
            </a:xfrm>
          </p:grpSpPr>
          <p:sp>
            <p:nvSpPr>
              <p:cNvPr id="968" name="Freeform 96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9" name="TextBox 96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0" name="Group 970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37406" cy="237406"/>
            </a:xfrm>
          </p:grpSpPr>
          <p:sp>
            <p:nvSpPr>
              <p:cNvPr id="971" name="Freeform 97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2" name="TextBox 97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3" name="Group 973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19327" cy="219327"/>
            </a:xfrm>
          </p:grpSpPr>
          <p:sp>
            <p:nvSpPr>
              <p:cNvPr id="974" name="Freeform 97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5" name="TextBox 97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6" name="Group 976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37406" cy="237406"/>
            </a:xfrm>
          </p:grpSpPr>
          <p:sp>
            <p:nvSpPr>
              <p:cNvPr id="977" name="Freeform 97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8" name="TextBox 97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9" name="Group 979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19327" cy="219327"/>
            </a:xfrm>
          </p:grpSpPr>
          <p:sp>
            <p:nvSpPr>
              <p:cNvPr id="980" name="Freeform 98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1" name="TextBox 98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2" name="Group 982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37406" cy="237406"/>
            </a:xfrm>
          </p:grpSpPr>
          <p:sp>
            <p:nvSpPr>
              <p:cNvPr id="983" name="Freeform 98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4" name="TextBox 98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5" name="Group 985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19327" cy="219327"/>
            </a:xfrm>
          </p:grpSpPr>
          <p:sp>
            <p:nvSpPr>
              <p:cNvPr id="986" name="Freeform 98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7" name="TextBox 98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8" name="Group 988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37406" cy="237406"/>
            </a:xfrm>
          </p:grpSpPr>
          <p:sp>
            <p:nvSpPr>
              <p:cNvPr id="989" name="Freeform 98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0" name="TextBox 99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1" name="Group 991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19327" cy="219327"/>
            </a:xfrm>
          </p:grpSpPr>
          <p:sp>
            <p:nvSpPr>
              <p:cNvPr id="992" name="Freeform 99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3" name="TextBox 99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4" name="Group 994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37406" cy="237406"/>
            </a:xfrm>
          </p:grpSpPr>
          <p:sp>
            <p:nvSpPr>
              <p:cNvPr id="995" name="Freeform 99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6" name="TextBox 99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7" name="Group 997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19327" cy="219327"/>
            </a:xfrm>
          </p:grpSpPr>
          <p:sp>
            <p:nvSpPr>
              <p:cNvPr id="998" name="Freeform 99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9" name="TextBox 99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0" name="Group 1000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37406" cy="237406"/>
            </a:xfrm>
          </p:grpSpPr>
          <p:sp>
            <p:nvSpPr>
              <p:cNvPr id="1001" name="Freeform 100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2" name="TextBox 100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3" name="Group 1003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19327" cy="219327"/>
            </a:xfrm>
          </p:grpSpPr>
          <p:sp>
            <p:nvSpPr>
              <p:cNvPr id="1004" name="Freeform 100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5" name="TextBox 100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6" name="Group 1006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37406" cy="237406"/>
            </a:xfrm>
          </p:grpSpPr>
          <p:sp>
            <p:nvSpPr>
              <p:cNvPr id="1007" name="Freeform 100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8" name="TextBox 100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9" name="Group 1009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19327" cy="219327"/>
            </a:xfrm>
          </p:grpSpPr>
          <p:sp>
            <p:nvSpPr>
              <p:cNvPr id="1010" name="Freeform 101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1" name="TextBox 101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2" name="Group 1012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37406" cy="237406"/>
            </a:xfrm>
          </p:grpSpPr>
          <p:sp>
            <p:nvSpPr>
              <p:cNvPr id="1013" name="Freeform 101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4" name="TextBox 101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5" name="Group 1015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19327" cy="219327"/>
            </a:xfrm>
          </p:grpSpPr>
          <p:sp>
            <p:nvSpPr>
              <p:cNvPr id="1016" name="Freeform 101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7" name="TextBox 101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8" name="Group 1018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37406" cy="237406"/>
            </a:xfrm>
          </p:grpSpPr>
          <p:sp>
            <p:nvSpPr>
              <p:cNvPr id="1019" name="Freeform 101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0" name="TextBox 102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1" name="Group 1021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19327" cy="219327"/>
            </a:xfrm>
          </p:grpSpPr>
          <p:sp>
            <p:nvSpPr>
              <p:cNvPr id="1022" name="Freeform 102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3" name="TextBox 102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4" name="Group 1024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37406" cy="237406"/>
            </a:xfrm>
          </p:grpSpPr>
          <p:sp>
            <p:nvSpPr>
              <p:cNvPr id="1025" name="Freeform 102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" name="TextBox 102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7" name="Group 1027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19327" cy="219327"/>
            </a:xfrm>
          </p:grpSpPr>
          <p:sp>
            <p:nvSpPr>
              <p:cNvPr id="1028" name="Freeform 102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" name="TextBox 102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0" name="Group 1030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37406" cy="237406"/>
            </a:xfrm>
          </p:grpSpPr>
          <p:sp>
            <p:nvSpPr>
              <p:cNvPr id="1031" name="Freeform 103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" name="TextBox 103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3" name="Group 1033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19327" cy="219327"/>
            </a:xfrm>
          </p:grpSpPr>
          <p:sp>
            <p:nvSpPr>
              <p:cNvPr id="1034" name="Freeform 103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" name="TextBox 103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6" name="Group 1036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37406" cy="237406"/>
            </a:xfrm>
          </p:grpSpPr>
          <p:sp>
            <p:nvSpPr>
              <p:cNvPr id="1037" name="Freeform 103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TextBox 103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9" name="Group 1039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19327" cy="219327"/>
            </a:xfrm>
          </p:grpSpPr>
          <p:sp>
            <p:nvSpPr>
              <p:cNvPr id="1040" name="Freeform 104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TextBox 104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2" name="Group 1042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37406" cy="237406"/>
            </a:xfrm>
          </p:grpSpPr>
          <p:sp>
            <p:nvSpPr>
              <p:cNvPr id="1043" name="Freeform 104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TextBox 104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5" name="Group 1045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19327" cy="219327"/>
            </a:xfrm>
          </p:grpSpPr>
          <p:sp>
            <p:nvSpPr>
              <p:cNvPr id="1046" name="Freeform 104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7" name="TextBox 104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8" name="Group 1048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37406" cy="237406"/>
            </a:xfrm>
          </p:grpSpPr>
          <p:sp>
            <p:nvSpPr>
              <p:cNvPr id="1049" name="Freeform 104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0" name="TextBox 105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1" name="Group 1051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19327" cy="219327"/>
            </a:xfrm>
          </p:grpSpPr>
          <p:sp>
            <p:nvSpPr>
              <p:cNvPr id="1052" name="Freeform 105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3" name="TextBox 105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4" name="Group 1054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37406" cy="237406"/>
            </a:xfrm>
          </p:grpSpPr>
          <p:sp>
            <p:nvSpPr>
              <p:cNvPr id="1055" name="Freeform 105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6" name="TextBox 105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7" name="Group 1057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19327" cy="219327"/>
            </a:xfrm>
          </p:grpSpPr>
          <p:sp>
            <p:nvSpPr>
              <p:cNvPr id="1058" name="Freeform 105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9" name="TextBox 105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0" name="Group 1060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37406" cy="237406"/>
            </a:xfrm>
          </p:grpSpPr>
          <p:sp>
            <p:nvSpPr>
              <p:cNvPr id="1061" name="Freeform 106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2" name="TextBox 106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3" name="Group 1063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19327" cy="219327"/>
            </a:xfrm>
          </p:grpSpPr>
          <p:sp>
            <p:nvSpPr>
              <p:cNvPr id="1064" name="Freeform 106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5" name="TextBox 106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6" name="Group 1066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37406" cy="237406"/>
            </a:xfrm>
          </p:grpSpPr>
          <p:sp>
            <p:nvSpPr>
              <p:cNvPr id="1067" name="Freeform 106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8" name="TextBox 106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9" name="Group 1069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19327" cy="219327"/>
            </a:xfrm>
          </p:grpSpPr>
          <p:sp>
            <p:nvSpPr>
              <p:cNvPr id="1070" name="Freeform 107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1" name="TextBox 107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2" name="Group 1072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37406" cy="237406"/>
            </a:xfrm>
          </p:grpSpPr>
          <p:sp>
            <p:nvSpPr>
              <p:cNvPr id="1073" name="Freeform 107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4" name="TextBox 107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5" name="Group 1075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19327" cy="219327"/>
            </a:xfrm>
          </p:grpSpPr>
          <p:sp>
            <p:nvSpPr>
              <p:cNvPr id="1076" name="Freeform 107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7" name="TextBox 107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8" name="Group 1078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37406" cy="237406"/>
            </a:xfrm>
          </p:grpSpPr>
          <p:sp>
            <p:nvSpPr>
              <p:cNvPr id="1079" name="Freeform 107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0" name="TextBox 108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1" name="Group 1081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19327" cy="219327"/>
            </a:xfrm>
          </p:grpSpPr>
          <p:sp>
            <p:nvSpPr>
              <p:cNvPr id="1082" name="Freeform 108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3" name="TextBox 108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4" name="Group 1084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37406" cy="237406"/>
            </a:xfrm>
          </p:grpSpPr>
          <p:sp>
            <p:nvSpPr>
              <p:cNvPr id="1085" name="Freeform 108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6" name="TextBox 108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7" name="Group 1087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19327" cy="219327"/>
            </a:xfrm>
          </p:grpSpPr>
          <p:sp>
            <p:nvSpPr>
              <p:cNvPr id="1088" name="Freeform 108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9" name="TextBox 108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0" name="Group 1090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37406" cy="237406"/>
            </a:xfrm>
          </p:grpSpPr>
          <p:sp>
            <p:nvSpPr>
              <p:cNvPr id="1091" name="Freeform 109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2" name="TextBox 109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3" name="Group 1093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19327" cy="219327"/>
            </a:xfrm>
          </p:grpSpPr>
          <p:sp>
            <p:nvSpPr>
              <p:cNvPr id="1094" name="Freeform 109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5" name="TextBox 109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6" name="Group 1096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37406" cy="237406"/>
            </a:xfrm>
          </p:grpSpPr>
          <p:sp>
            <p:nvSpPr>
              <p:cNvPr id="1097" name="Freeform 109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8" name="TextBox 109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9" name="Group 1099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19327" cy="219327"/>
            </a:xfrm>
          </p:grpSpPr>
          <p:sp>
            <p:nvSpPr>
              <p:cNvPr id="1100" name="Freeform 110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1" name="TextBox 110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2" name="Group 1102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37406" cy="237406"/>
            </a:xfrm>
          </p:grpSpPr>
          <p:sp>
            <p:nvSpPr>
              <p:cNvPr id="1103" name="Freeform 110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4" name="TextBox 110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5" name="Group 1105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19327" cy="219327"/>
            </a:xfrm>
          </p:grpSpPr>
          <p:sp>
            <p:nvSpPr>
              <p:cNvPr id="1106" name="Freeform 110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7" name="TextBox 110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8" name="Group 1108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37406" cy="237406"/>
            </a:xfrm>
          </p:grpSpPr>
          <p:sp>
            <p:nvSpPr>
              <p:cNvPr id="1109" name="Freeform 110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0" name="TextBox 111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1" name="Group 1111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19327" cy="219327"/>
            </a:xfrm>
          </p:grpSpPr>
          <p:sp>
            <p:nvSpPr>
              <p:cNvPr id="1112" name="Freeform 111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3" name="TextBox 111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4" name="Group 1114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37406" cy="237406"/>
            </a:xfrm>
          </p:grpSpPr>
          <p:sp>
            <p:nvSpPr>
              <p:cNvPr id="1115" name="Freeform 111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6" name="TextBox 111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7" name="Group 1117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19327" cy="219327"/>
            </a:xfrm>
          </p:grpSpPr>
          <p:sp>
            <p:nvSpPr>
              <p:cNvPr id="1118" name="Freeform 111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9" name="TextBox 111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0" name="Group 1120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37406" cy="237406"/>
            </a:xfrm>
          </p:grpSpPr>
          <p:sp>
            <p:nvSpPr>
              <p:cNvPr id="1121" name="Freeform 112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2" name="TextBox 112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3" name="Group 1123"/>
            <p:cNvGrpSpPr/>
            <p:nvPr/>
          </p:nvGrpSpPr>
          <p:grpSpPr>
            <a:xfrm>
              <a:off x="579283" y="343263"/>
              <a:ext cx="17169" cy="17169"/>
              <a:chOff x="0" y="0"/>
              <a:chExt cx="219327" cy="219327"/>
            </a:xfrm>
          </p:grpSpPr>
          <p:sp>
            <p:nvSpPr>
              <p:cNvPr id="1124" name="Freeform 112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5" name="TextBox 112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6" name="Group 1126"/>
            <p:cNvGrpSpPr/>
            <p:nvPr/>
          </p:nvGrpSpPr>
          <p:grpSpPr>
            <a:xfrm>
              <a:off x="579283" y="343263"/>
              <a:ext cx="17169" cy="17169"/>
              <a:chOff x="0" y="0"/>
              <a:chExt cx="237406" cy="237406"/>
            </a:xfrm>
          </p:grpSpPr>
          <p:sp>
            <p:nvSpPr>
              <p:cNvPr id="1127" name="Freeform 112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8" name="TextBox 112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9" name="Group 1129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19327" cy="219327"/>
            </a:xfrm>
          </p:grpSpPr>
          <p:sp>
            <p:nvSpPr>
              <p:cNvPr id="1130" name="Freeform 113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1" name="TextBox 113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2" name="Group 1132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37406" cy="237406"/>
            </a:xfrm>
          </p:grpSpPr>
          <p:sp>
            <p:nvSpPr>
              <p:cNvPr id="1133" name="Freeform 113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4" name="TextBox 113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5" name="Group 1135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19327" cy="219327"/>
            </a:xfrm>
          </p:grpSpPr>
          <p:sp>
            <p:nvSpPr>
              <p:cNvPr id="1136" name="Freeform 113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7" name="TextBox 113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8" name="Group 1138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37406" cy="237406"/>
            </a:xfrm>
          </p:grpSpPr>
          <p:sp>
            <p:nvSpPr>
              <p:cNvPr id="1139" name="Freeform 113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0" name="TextBox 114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1" name="Group 1141"/>
            <p:cNvGrpSpPr/>
            <p:nvPr/>
          </p:nvGrpSpPr>
          <p:grpSpPr>
            <a:xfrm>
              <a:off x="441856" y="390070"/>
              <a:ext cx="17169" cy="17169"/>
              <a:chOff x="0" y="0"/>
              <a:chExt cx="219327" cy="219327"/>
            </a:xfrm>
          </p:grpSpPr>
          <p:sp>
            <p:nvSpPr>
              <p:cNvPr id="1142" name="Freeform 114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3" name="TextBox 114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4" name="Group 1144"/>
            <p:cNvGrpSpPr/>
            <p:nvPr/>
          </p:nvGrpSpPr>
          <p:grpSpPr>
            <a:xfrm>
              <a:off x="441856" y="390070"/>
              <a:ext cx="17169" cy="17169"/>
              <a:chOff x="0" y="0"/>
              <a:chExt cx="237406" cy="237406"/>
            </a:xfrm>
          </p:grpSpPr>
          <p:sp>
            <p:nvSpPr>
              <p:cNvPr id="1145" name="Freeform 114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6" name="TextBox 114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7" name="Group 1147"/>
            <p:cNvGrpSpPr/>
            <p:nvPr/>
          </p:nvGrpSpPr>
          <p:grpSpPr>
            <a:xfrm>
              <a:off x="556054" y="404514"/>
              <a:ext cx="17169" cy="17169"/>
              <a:chOff x="0" y="0"/>
              <a:chExt cx="219327" cy="219327"/>
            </a:xfrm>
          </p:grpSpPr>
          <p:sp>
            <p:nvSpPr>
              <p:cNvPr id="1148" name="Freeform 114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9" name="TextBox 114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0" name="Group 1150"/>
            <p:cNvGrpSpPr/>
            <p:nvPr/>
          </p:nvGrpSpPr>
          <p:grpSpPr>
            <a:xfrm>
              <a:off x="556054" y="404514"/>
              <a:ext cx="17169" cy="17169"/>
              <a:chOff x="0" y="0"/>
              <a:chExt cx="237406" cy="237406"/>
            </a:xfrm>
          </p:grpSpPr>
          <p:sp>
            <p:nvSpPr>
              <p:cNvPr id="1151" name="Freeform 115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2" name="TextBox 115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3" name="Group 1153"/>
            <p:cNvGrpSpPr/>
            <p:nvPr/>
          </p:nvGrpSpPr>
          <p:grpSpPr>
            <a:xfrm>
              <a:off x="516806" y="363758"/>
              <a:ext cx="9004" cy="9004"/>
              <a:chOff x="0" y="0"/>
              <a:chExt cx="219327" cy="219327"/>
            </a:xfrm>
          </p:grpSpPr>
          <p:sp>
            <p:nvSpPr>
              <p:cNvPr id="1154" name="Freeform 115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5" name="TextBox 115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6" name="Group 1156"/>
            <p:cNvGrpSpPr/>
            <p:nvPr/>
          </p:nvGrpSpPr>
          <p:grpSpPr>
            <a:xfrm>
              <a:off x="516806" y="363758"/>
              <a:ext cx="9004" cy="9004"/>
              <a:chOff x="0" y="0"/>
              <a:chExt cx="237406" cy="237406"/>
            </a:xfrm>
          </p:grpSpPr>
          <p:sp>
            <p:nvSpPr>
              <p:cNvPr id="1157" name="Freeform 115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" name="TextBox 115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9" name="Group 1159"/>
            <p:cNvGrpSpPr/>
            <p:nvPr/>
          </p:nvGrpSpPr>
          <p:grpSpPr>
            <a:xfrm>
              <a:off x="542005" y="357945"/>
              <a:ext cx="9004" cy="9004"/>
              <a:chOff x="0" y="0"/>
              <a:chExt cx="219327" cy="219327"/>
            </a:xfrm>
          </p:grpSpPr>
          <p:sp>
            <p:nvSpPr>
              <p:cNvPr id="1160" name="Freeform 116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1" name="TextBox 116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2" name="Group 1162"/>
            <p:cNvGrpSpPr/>
            <p:nvPr/>
          </p:nvGrpSpPr>
          <p:grpSpPr>
            <a:xfrm>
              <a:off x="542005" y="357945"/>
              <a:ext cx="9004" cy="9004"/>
              <a:chOff x="0" y="0"/>
              <a:chExt cx="237406" cy="237406"/>
            </a:xfrm>
          </p:grpSpPr>
          <p:sp>
            <p:nvSpPr>
              <p:cNvPr id="1163" name="Freeform 116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4" name="TextBox 116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5" name="Group 1165"/>
            <p:cNvGrpSpPr/>
            <p:nvPr/>
          </p:nvGrpSpPr>
          <p:grpSpPr>
            <a:xfrm>
              <a:off x="609376" y="383716"/>
              <a:ext cx="9004" cy="9004"/>
              <a:chOff x="0" y="0"/>
              <a:chExt cx="219327" cy="219327"/>
            </a:xfrm>
          </p:grpSpPr>
          <p:sp>
            <p:nvSpPr>
              <p:cNvPr id="1166" name="Freeform 116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7" name="TextBox 116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8" name="Group 1168"/>
            <p:cNvGrpSpPr/>
            <p:nvPr/>
          </p:nvGrpSpPr>
          <p:grpSpPr>
            <a:xfrm>
              <a:off x="609376" y="383716"/>
              <a:ext cx="9004" cy="9004"/>
              <a:chOff x="0" y="0"/>
              <a:chExt cx="237406" cy="237406"/>
            </a:xfrm>
          </p:grpSpPr>
          <p:sp>
            <p:nvSpPr>
              <p:cNvPr id="1169" name="Freeform 116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0" name="TextBox 117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1" name="Group 1171"/>
            <p:cNvGrpSpPr/>
            <p:nvPr/>
          </p:nvGrpSpPr>
          <p:grpSpPr>
            <a:xfrm>
              <a:off x="554335" y="383716"/>
              <a:ext cx="9004" cy="9004"/>
              <a:chOff x="0" y="0"/>
              <a:chExt cx="219327" cy="219327"/>
            </a:xfrm>
          </p:grpSpPr>
          <p:sp>
            <p:nvSpPr>
              <p:cNvPr id="1172" name="Freeform 117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3" name="TextBox 117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4" name="Group 1174"/>
            <p:cNvGrpSpPr/>
            <p:nvPr/>
          </p:nvGrpSpPr>
          <p:grpSpPr>
            <a:xfrm>
              <a:off x="554335" y="383716"/>
              <a:ext cx="9004" cy="9004"/>
              <a:chOff x="0" y="0"/>
              <a:chExt cx="237406" cy="237406"/>
            </a:xfrm>
          </p:grpSpPr>
          <p:sp>
            <p:nvSpPr>
              <p:cNvPr id="1175" name="Freeform 117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6" name="TextBox 117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7" name="Group 1177"/>
            <p:cNvGrpSpPr/>
            <p:nvPr/>
          </p:nvGrpSpPr>
          <p:grpSpPr>
            <a:xfrm>
              <a:off x="1229901" y="268302"/>
              <a:ext cx="17169" cy="17169"/>
              <a:chOff x="0" y="0"/>
              <a:chExt cx="219327" cy="219327"/>
            </a:xfrm>
          </p:grpSpPr>
          <p:sp>
            <p:nvSpPr>
              <p:cNvPr id="1178" name="Freeform 117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9" name="TextBox 117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0" name="Group 1180"/>
            <p:cNvGrpSpPr/>
            <p:nvPr/>
          </p:nvGrpSpPr>
          <p:grpSpPr>
            <a:xfrm>
              <a:off x="1229901" y="268302"/>
              <a:ext cx="17169" cy="17169"/>
              <a:chOff x="0" y="0"/>
              <a:chExt cx="237406" cy="237406"/>
            </a:xfrm>
          </p:grpSpPr>
          <p:sp>
            <p:nvSpPr>
              <p:cNvPr id="1181" name="Freeform 118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2" name="TextBox 118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3" name="Group 1183"/>
            <p:cNvGrpSpPr/>
            <p:nvPr/>
          </p:nvGrpSpPr>
          <p:grpSpPr>
            <a:xfrm>
              <a:off x="1190653" y="227546"/>
              <a:ext cx="9004" cy="9004"/>
              <a:chOff x="0" y="0"/>
              <a:chExt cx="219327" cy="219327"/>
            </a:xfrm>
          </p:grpSpPr>
          <p:sp>
            <p:nvSpPr>
              <p:cNvPr id="1184" name="Freeform 118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5" name="TextBox 118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6" name="Group 1186"/>
            <p:cNvGrpSpPr/>
            <p:nvPr/>
          </p:nvGrpSpPr>
          <p:grpSpPr>
            <a:xfrm>
              <a:off x="1190653" y="227546"/>
              <a:ext cx="9004" cy="9004"/>
              <a:chOff x="0" y="0"/>
              <a:chExt cx="237406" cy="237406"/>
            </a:xfrm>
          </p:grpSpPr>
          <p:sp>
            <p:nvSpPr>
              <p:cNvPr id="1187" name="Freeform 118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8" name="TextBox 118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9" name="Group 1189"/>
            <p:cNvGrpSpPr/>
            <p:nvPr/>
          </p:nvGrpSpPr>
          <p:grpSpPr>
            <a:xfrm>
              <a:off x="1215852" y="221733"/>
              <a:ext cx="9004" cy="9004"/>
              <a:chOff x="0" y="0"/>
              <a:chExt cx="219327" cy="219327"/>
            </a:xfrm>
          </p:grpSpPr>
          <p:sp>
            <p:nvSpPr>
              <p:cNvPr id="1190" name="Freeform 119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1" name="TextBox 119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2" name="Group 1192"/>
            <p:cNvGrpSpPr/>
            <p:nvPr/>
          </p:nvGrpSpPr>
          <p:grpSpPr>
            <a:xfrm>
              <a:off x="1215852" y="221733"/>
              <a:ext cx="9004" cy="9004"/>
              <a:chOff x="0" y="0"/>
              <a:chExt cx="237406" cy="237406"/>
            </a:xfrm>
          </p:grpSpPr>
          <p:sp>
            <p:nvSpPr>
              <p:cNvPr id="1193" name="Freeform 119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4" name="TextBox 119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5" name="Group 1195"/>
            <p:cNvGrpSpPr/>
            <p:nvPr/>
          </p:nvGrpSpPr>
          <p:grpSpPr>
            <a:xfrm>
              <a:off x="1283224" y="247504"/>
              <a:ext cx="9004" cy="9004"/>
              <a:chOff x="0" y="0"/>
              <a:chExt cx="219327" cy="219327"/>
            </a:xfrm>
          </p:grpSpPr>
          <p:sp>
            <p:nvSpPr>
              <p:cNvPr id="1196" name="Freeform 119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7" name="TextBox 119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8" name="Group 1198"/>
            <p:cNvGrpSpPr/>
            <p:nvPr/>
          </p:nvGrpSpPr>
          <p:grpSpPr>
            <a:xfrm>
              <a:off x="1283224" y="247504"/>
              <a:ext cx="9004" cy="9004"/>
              <a:chOff x="0" y="0"/>
              <a:chExt cx="237406" cy="237406"/>
            </a:xfrm>
          </p:grpSpPr>
          <p:sp>
            <p:nvSpPr>
              <p:cNvPr id="1199" name="Freeform 119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0" name="TextBox 120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1" name="Group 1201"/>
            <p:cNvGrpSpPr/>
            <p:nvPr/>
          </p:nvGrpSpPr>
          <p:grpSpPr>
            <a:xfrm>
              <a:off x="1228182" y="247504"/>
              <a:ext cx="9004" cy="9004"/>
              <a:chOff x="0" y="0"/>
              <a:chExt cx="219327" cy="219327"/>
            </a:xfrm>
          </p:grpSpPr>
          <p:sp>
            <p:nvSpPr>
              <p:cNvPr id="1202" name="Freeform 120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3" name="TextBox 120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4" name="Group 1204"/>
            <p:cNvGrpSpPr/>
            <p:nvPr/>
          </p:nvGrpSpPr>
          <p:grpSpPr>
            <a:xfrm>
              <a:off x="1228182" y="247504"/>
              <a:ext cx="9004" cy="9004"/>
              <a:chOff x="0" y="0"/>
              <a:chExt cx="237406" cy="237406"/>
            </a:xfrm>
          </p:grpSpPr>
          <p:sp>
            <p:nvSpPr>
              <p:cNvPr id="1205" name="Freeform 120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6" name="TextBox 120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7" name="Group 1207"/>
            <p:cNvGrpSpPr/>
            <p:nvPr/>
          </p:nvGrpSpPr>
          <p:grpSpPr>
            <a:xfrm>
              <a:off x="1544183" y="320484"/>
              <a:ext cx="17169" cy="17169"/>
              <a:chOff x="0" y="0"/>
              <a:chExt cx="219327" cy="219327"/>
            </a:xfrm>
          </p:grpSpPr>
          <p:sp>
            <p:nvSpPr>
              <p:cNvPr id="1208" name="Freeform 120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9" name="TextBox 120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0" name="Group 1210"/>
            <p:cNvGrpSpPr/>
            <p:nvPr/>
          </p:nvGrpSpPr>
          <p:grpSpPr>
            <a:xfrm>
              <a:off x="1544183" y="320484"/>
              <a:ext cx="17169" cy="17169"/>
              <a:chOff x="0" y="0"/>
              <a:chExt cx="237406" cy="237406"/>
            </a:xfrm>
          </p:grpSpPr>
          <p:sp>
            <p:nvSpPr>
              <p:cNvPr id="1211" name="Freeform 121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2" name="TextBox 121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3" name="Group 1213"/>
            <p:cNvGrpSpPr/>
            <p:nvPr/>
          </p:nvGrpSpPr>
          <p:grpSpPr>
            <a:xfrm>
              <a:off x="1504935" y="279728"/>
              <a:ext cx="9004" cy="9004"/>
              <a:chOff x="0" y="0"/>
              <a:chExt cx="219327" cy="219327"/>
            </a:xfrm>
          </p:grpSpPr>
          <p:sp>
            <p:nvSpPr>
              <p:cNvPr id="1214" name="Freeform 121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5" name="TextBox 121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6" name="Group 1216"/>
            <p:cNvGrpSpPr/>
            <p:nvPr/>
          </p:nvGrpSpPr>
          <p:grpSpPr>
            <a:xfrm>
              <a:off x="1504935" y="279728"/>
              <a:ext cx="9004" cy="9004"/>
              <a:chOff x="0" y="0"/>
              <a:chExt cx="237406" cy="237406"/>
            </a:xfrm>
          </p:grpSpPr>
          <p:sp>
            <p:nvSpPr>
              <p:cNvPr id="1217" name="Freeform 121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8" name="TextBox 121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9" name="Group 1219"/>
            <p:cNvGrpSpPr/>
            <p:nvPr/>
          </p:nvGrpSpPr>
          <p:grpSpPr>
            <a:xfrm>
              <a:off x="1530134" y="273915"/>
              <a:ext cx="9004" cy="9004"/>
              <a:chOff x="0" y="0"/>
              <a:chExt cx="219327" cy="219327"/>
            </a:xfrm>
          </p:grpSpPr>
          <p:sp>
            <p:nvSpPr>
              <p:cNvPr id="1220" name="Freeform 122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1" name="TextBox 122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2" name="Group 1222"/>
            <p:cNvGrpSpPr/>
            <p:nvPr/>
          </p:nvGrpSpPr>
          <p:grpSpPr>
            <a:xfrm>
              <a:off x="1530134" y="273915"/>
              <a:ext cx="9004" cy="9004"/>
              <a:chOff x="0" y="0"/>
              <a:chExt cx="237406" cy="237406"/>
            </a:xfrm>
          </p:grpSpPr>
          <p:sp>
            <p:nvSpPr>
              <p:cNvPr id="1223" name="Freeform 122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4" name="TextBox 122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5" name="Group 1225"/>
            <p:cNvGrpSpPr/>
            <p:nvPr/>
          </p:nvGrpSpPr>
          <p:grpSpPr>
            <a:xfrm>
              <a:off x="1597505" y="299686"/>
              <a:ext cx="9004" cy="9004"/>
              <a:chOff x="0" y="0"/>
              <a:chExt cx="219327" cy="219327"/>
            </a:xfrm>
          </p:grpSpPr>
          <p:sp>
            <p:nvSpPr>
              <p:cNvPr id="1226" name="Freeform 122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7" name="TextBox 122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8" name="Group 1228"/>
            <p:cNvGrpSpPr/>
            <p:nvPr/>
          </p:nvGrpSpPr>
          <p:grpSpPr>
            <a:xfrm>
              <a:off x="1597505" y="299686"/>
              <a:ext cx="9004" cy="9004"/>
              <a:chOff x="0" y="0"/>
              <a:chExt cx="237406" cy="237406"/>
            </a:xfrm>
          </p:grpSpPr>
          <p:sp>
            <p:nvSpPr>
              <p:cNvPr id="1229" name="Freeform 122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0" name="TextBox 123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1" name="Group 1231"/>
            <p:cNvGrpSpPr/>
            <p:nvPr/>
          </p:nvGrpSpPr>
          <p:grpSpPr>
            <a:xfrm>
              <a:off x="1542464" y="299686"/>
              <a:ext cx="9004" cy="9004"/>
              <a:chOff x="0" y="0"/>
              <a:chExt cx="219327" cy="219327"/>
            </a:xfrm>
          </p:grpSpPr>
          <p:sp>
            <p:nvSpPr>
              <p:cNvPr id="1232" name="Freeform 123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" name="TextBox 123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4" name="Group 1234"/>
            <p:cNvGrpSpPr/>
            <p:nvPr/>
          </p:nvGrpSpPr>
          <p:grpSpPr>
            <a:xfrm>
              <a:off x="1542464" y="299686"/>
              <a:ext cx="9004" cy="9004"/>
              <a:chOff x="0" y="0"/>
              <a:chExt cx="237406" cy="237406"/>
            </a:xfrm>
          </p:grpSpPr>
          <p:sp>
            <p:nvSpPr>
              <p:cNvPr id="1235" name="Freeform 123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" name="TextBox 123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7" name="Group 1237"/>
            <p:cNvGrpSpPr/>
            <p:nvPr/>
          </p:nvGrpSpPr>
          <p:grpSpPr>
            <a:xfrm>
              <a:off x="1715964" y="387860"/>
              <a:ext cx="17169" cy="17169"/>
              <a:chOff x="0" y="0"/>
              <a:chExt cx="219327" cy="219327"/>
            </a:xfrm>
          </p:grpSpPr>
          <p:sp>
            <p:nvSpPr>
              <p:cNvPr id="1238" name="Freeform 123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9" name="TextBox 123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0" name="Group 1240"/>
            <p:cNvGrpSpPr/>
            <p:nvPr/>
          </p:nvGrpSpPr>
          <p:grpSpPr>
            <a:xfrm>
              <a:off x="1715964" y="387860"/>
              <a:ext cx="17169" cy="17169"/>
              <a:chOff x="0" y="0"/>
              <a:chExt cx="237406" cy="237406"/>
            </a:xfrm>
          </p:grpSpPr>
          <p:sp>
            <p:nvSpPr>
              <p:cNvPr id="1241" name="Freeform 124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2" name="TextBox 124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3" name="Group 1243"/>
            <p:cNvGrpSpPr/>
            <p:nvPr/>
          </p:nvGrpSpPr>
          <p:grpSpPr>
            <a:xfrm>
              <a:off x="1676716" y="347104"/>
              <a:ext cx="9004" cy="9004"/>
              <a:chOff x="0" y="0"/>
              <a:chExt cx="219327" cy="219327"/>
            </a:xfrm>
          </p:grpSpPr>
          <p:sp>
            <p:nvSpPr>
              <p:cNvPr id="1244" name="Freeform 124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5" name="TextBox 124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6" name="Group 1246"/>
            <p:cNvGrpSpPr/>
            <p:nvPr/>
          </p:nvGrpSpPr>
          <p:grpSpPr>
            <a:xfrm>
              <a:off x="1676716" y="347104"/>
              <a:ext cx="9004" cy="9004"/>
              <a:chOff x="0" y="0"/>
              <a:chExt cx="237406" cy="237406"/>
            </a:xfrm>
          </p:grpSpPr>
          <p:sp>
            <p:nvSpPr>
              <p:cNvPr id="1247" name="Freeform 124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8" name="TextBox 124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9" name="Group 1249"/>
            <p:cNvGrpSpPr/>
            <p:nvPr/>
          </p:nvGrpSpPr>
          <p:grpSpPr>
            <a:xfrm>
              <a:off x="1701915" y="341291"/>
              <a:ext cx="9004" cy="9004"/>
              <a:chOff x="0" y="0"/>
              <a:chExt cx="219327" cy="219327"/>
            </a:xfrm>
          </p:grpSpPr>
          <p:sp>
            <p:nvSpPr>
              <p:cNvPr id="1250" name="Freeform 125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" name="TextBox 125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2" name="Group 1252"/>
            <p:cNvGrpSpPr/>
            <p:nvPr/>
          </p:nvGrpSpPr>
          <p:grpSpPr>
            <a:xfrm>
              <a:off x="1701915" y="341291"/>
              <a:ext cx="9004" cy="9004"/>
              <a:chOff x="0" y="0"/>
              <a:chExt cx="237406" cy="237406"/>
            </a:xfrm>
          </p:grpSpPr>
          <p:sp>
            <p:nvSpPr>
              <p:cNvPr id="1253" name="Freeform 125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4" name="TextBox 125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5" name="Group 1255"/>
            <p:cNvGrpSpPr/>
            <p:nvPr/>
          </p:nvGrpSpPr>
          <p:grpSpPr>
            <a:xfrm>
              <a:off x="1769286" y="367062"/>
              <a:ext cx="9004" cy="9004"/>
              <a:chOff x="0" y="0"/>
              <a:chExt cx="219327" cy="219327"/>
            </a:xfrm>
          </p:grpSpPr>
          <p:sp>
            <p:nvSpPr>
              <p:cNvPr id="1256" name="Freeform 125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7" name="TextBox 125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8" name="Group 1258"/>
            <p:cNvGrpSpPr/>
            <p:nvPr/>
          </p:nvGrpSpPr>
          <p:grpSpPr>
            <a:xfrm>
              <a:off x="1769286" y="367062"/>
              <a:ext cx="9004" cy="9004"/>
              <a:chOff x="0" y="0"/>
              <a:chExt cx="237406" cy="237406"/>
            </a:xfrm>
          </p:grpSpPr>
          <p:sp>
            <p:nvSpPr>
              <p:cNvPr id="1259" name="Freeform 125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0" name="TextBox 126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1" name="Group 1261"/>
            <p:cNvGrpSpPr/>
            <p:nvPr/>
          </p:nvGrpSpPr>
          <p:grpSpPr>
            <a:xfrm>
              <a:off x="1714245" y="367062"/>
              <a:ext cx="9004" cy="9004"/>
              <a:chOff x="0" y="0"/>
              <a:chExt cx="219327" cy="219327"/>
            </a:xfrm>
          </p:grpSpPr>
          <p:sp>
            <p:nvSpPr>
              <p:cNvPr id="1262" name="Freeform 126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3" name="TextBox 126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4" name="Group 1264"/>
            <p:cNvGrpSpPr/>
            <p:nvPr/>
          </p:nvGrpSpPr>
          <p:grpSpPr>
            <a:xfrm>
              <a:off x="1714245" y="367062"/>
              <a:ext cx="9004" cy="9004"/>
              <a:chOff x="0" y="0"/>
              <a:chExt cx="237406" cy="237406"/>
            </a:xfrm>
          </p:grpSpPr>
          <p:sp>
            <p:nvSpPr>
              <p:cNvPr id="1265" name="Freeform 126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6" name="TextBox 126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7" name="Group 1267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19327" cy="219327"/>
            </a:xfrm>
          </p:grpSpPr>
          <p:sp>
            <p:nvSpPr>
              <p:cNvPr id="1268" name="Freeform 126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9" name="TextBox 126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0" name="Group 1270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37406" cy="237406"/>
            </a:xfrm>
          </p:grpSpPr>
          <p:sp>
            <p:nvSpPr>
              <p:cNvPr id="1271" name="Freeform 127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2" name="TextBox 127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3" name="Group 1273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19327" cy="219327"/>
            </a:xfrm>
          </p:grpSpPr>
          <p:sp>
            <p:nvSpPr>
              <p:cNvPr id="1274" name="Freeform 127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5" name="TextBox 127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6" name="Group 1276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37406" cy="237406"/>
            </a:xfrm>
          </p:grpSpPr>
          <p:sp>
            <p:nvSpPr>
              <p:cNvPr id="1277" name="Freeform 127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8" name="TextBox 127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9" name="Group 1279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19327" cy="219327"/>
            </a:xfrm>
          </p:grpSpPr>
          <p:sp>
            <p:nvSpPr>
              <p:cNvPr id="1280" name="Freeform 128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1" name="TextBox 128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2" name="Group 1282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37406" cy="237406"/>
            </a:xfrm>
          </p:grpSpPr>
          <p:sp>
            <p:nvSpPr>
              <p:cNvPr id="1283" name="Freeform 128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4" name="TextBox 128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5" name="Group 1285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19327" cy="219327"/>
            </a:xfrm>
          </p:grpSpPr>
          <p:sp>
            <p:nvSpPr>
              <p:cNvPr id="1286" name="Freeform 128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7" name="TextBox 128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8" name="Group 1288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37406" cy="237406"/>
            </a:xfrm>
          </p:grpSpPr>
          <p:sp>
            <p:nvSpPr>
              <p:cNvPr id="1289" name="Freeform 128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0" name="TextBox 129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1" name="Group 1291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19327" cy="219327"/>
            </a:xfrm>
          </p:grpSpPr>
          <p:sp>
            <p:nvSpPr>
              <p:cNvPr id="1292" name="Freeform 129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3" name="TextBox 129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4" name="Group 1294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37406" cy="237406"/>
            </a:xfrm>
          </p:grpSpPr>
          <p:sp>
            <p:nvSpPr>
              <p:cNvPr id="1295" name="Freeform 129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6" name="TextBox 129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7" name="Group 1297"/>
            <p:cNvGrpSpPr/>
            <p:nvPr/>
          </p:nvGrpSpPr>
          <p:grpSpPr>
            <a:xfrm rot="7054208">
              <a:off x="973602" y="178496"/>
              <a:ext cx="8365" cy="14073"/>
              <a:chOff x="0" y="0"/>
              <a:chExt cx="174642" cy="293797"/>
            </a:xfrm>
          </p:grpSpPr>
          <p:sp>
            <p:nvSpPr>
              <p:cNvPr id="1298" name="Freeform 1298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9" name="TextBox 1299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0" name="Group 1300"/>
            <p:cNvGrpSpPr/>
            <p:nvPr/>
          </p:nvGrpSpPr>
          <p:grpSpPr>
            <a:xfrm rot="6343282">
              <a:off x="923770" y="187757"/>
              <a:ext cx="7660" cy="9479"/>
              <a:chOff x="0" y="0"/>
              <a:chExt cx="237406" cy="293797"/>
            </a:xfrm>
          </p:grpSpPr>
          <p:sp>
            <p:nvSpPr>
              <p:cNvPr id="1301" name="Freeform 1301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2" name="TextBox 1302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3" name="Group 1303"/>
            <p:cNvGrpSpPr/>
            <p:nvPr/>
          </p:nvGrpSpPr>
          <p:grpSpPr>
            <a:xfrm rot="7054208">
              <a:off x="965996" y="136809"/>
              <a:ext cx="8365" cy="14073"/>
              <a:chOff x="0" y="0"/>
              <a:chExt cx="174642" cy="293797"/>
            </a:xfrm>
          </p:grpSpPr>
          <p:sp>
            <p:nvSpPr>
              <p:cNvPr id="1304" name="Freeform 1304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5" name="TextBox 1305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6" name="Group 1306"/>
            <p:cNvGrpSpPr/>
            <p:nvPr/>
          </p:nvGrpSpPr>
          <p:grpSpPr>
            <a:xfrm rot="6343282">
              <a:off x="916165" y="146070"/>
              <a:ext cx="7660" cy="9479"/>
              <a:chOff x="0" y="0"/>
              <a:chExt cx="237406" cy="293797"/>
            </a:xfrm>
          </p:grpSpPr>
          <p:sp>
            <p:nvSpPr>
              <p:cNvPr id="1307" name="Freeform 1307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8" name="TextBox 1308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9" name="Group 1309"/>
            <p:cNvGrpSpPr/>
            <p:nvPr/>
          </p:nvGrpSpPr>
          <p:grpSpPr>
            <a:xfrm rot="7054208">
              <a:off x="999936" y="159596"/>
              <a:ext cx="8365" cy="14073"/>
              <a:chOff x="0" y="0"/>
              <a:chExt cx="174642" cy="293797"/>
            </a:xfrm>
          </p:grpSpPr>
          <p:sp>
            <p:nvSpPr>
              <p:cNvPr id="1310" name="Freeform 1310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1" name="TextBox 1311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2" name="Group 1312"/>
            <p:cNvGrpSpPr/>
            <p:nvPr/>
          </p:nvGrpSpPr>
          <p:grpSpPr>
            <a:xfrm rot="6343282">
              <a:off x="950104" y="168857"/>
              <a:ext cx="7660" cy="9479"/>
              <a:chOff x="0" y="0"/>
              <a:chExt cx="237406" cy="293797"/>
            </a:xfrm>
          </p:grpSpPr>
          <p:sp>
            <p:nvSpPr>
              <p:cNvPr id="1313" name="Freeform 1313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4" name="TextBox 1314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5" name="Group 1315"/>
            <p:cNvGrpSpPr/>
            <p:nvPr/>
          </p:nvGrpSpPr>
          <p:grpSpPr>
            <a:xfrm rot="-4106663">
              <a:off x="905570" y="111260"/>
              <a:ext cx="8365" cy="14073"/>
              <a:chOff x="0" y="0"/>
              <a:chExt cx="174642" cy="293797"/>
            </a:xfrm>
          </p:grpSpPr>
          <p:sp>
            <p:nvSpPr>
              <p:cNvPr id="1316" name="Freeform 1316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7" name="TextBox 1317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8" name="Group 1318"/>
            <p:cNvGrpSpPr/>
            <p:nvPr/>
          </p:nvGrpSpPr>
          <p:grpSpPr>
            <a:xfrm rot="-4280841">
              <a:off x="1055142" y="213341"/>
              <a:ext cx="7660" cy="9479"/>
              <a:chOff x="0" y="0"/>
              <a:chExt cx="237406" cy="293797"/>
            </a:xfrm>
          </p:grpSpPr>
          <p:sp>
            <p:nvSpPr>
              <p:cNvPr id="1319" name="Freeform 1319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0" name="TextBox 1320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1" name="Group 1321"/>
            <p:cNvGrpSpPr/>
            <p:nvPr/>
          </p:nvGrpSpPr>
          <p:grpSpPr>
            <a:xfrm rot="-3569916">
              <a:off x="980313" y="198038"/>
              <a:ext cx="8365" cy="14073"/>
              <a:chOff x="0" y="0"/>
              <a:chExt cx="174642" cy="293797"/>
            </a:xfrm>
          </p:grpSpPr>
          <p:sp>
            <p:nvSpPr>
              <p:cNvPr id="1322" name="Freeform 1322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3" name="TextBox 1323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4" name="Group 1324"/>
            <p:cNvGrpSpPr/>
            <p:nvPr/>
          </p:nvGrpSpPr>
          <p:grpSpPr>
            <a:xfrm rot="-4280841">
              <a:off x="1031140" y="195946"/>
              <a:ext cx="7660" cy="9479"/>
              <a:chOff x="0" y="0"/>
              <a:chExt cx="237406" cy="293797"/>
            </a:xfrm>
          </p:grpSpPr>
          <p:sp>
            <p:nvSpPr>
              <p:cNvPr id="1325" name="Freeform 1325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6" name="TextBox 1326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7" name="Group 1327"/>
            <p:cNvGrpSpPr/>
            <p:nvPr/>
          </p:nvGrpSpPr>
          <p:grpSpPr>
            <a:xfrm rot="-3569916">
              <a:off x="905015" y="209731"/>
              <a:ext cx="8365" cy="14073"/>
              <a:chOff x="0" y="0"/>
              <a:chExt cx="174642" cy="293797"/>
            </a:xfrm>
          </p:grpSpPr>
          <p:sp>
            <p:nvSpPr>
              <p:cNvPr id="1328" name="Freeform 1328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9" name="TextBox 1329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0" name="Group 1330"/>
            <p:cNvGrpSpPr/>
            <p:nvPr/>
          </p:nvGrpSpPr>
          <p:grpSpPr>
            <a:xfrm rot="-4280841">
              <a:off x="955843" y="207639"/>
              <a:ext cx="7660" cy="9479"/>
              <a:chOff x="0" y="0"/>
              <a:chExt cx="237406" cy="293797"/>
            </a:xfrm>
          </p:grpSpPr>
          <p:sp>
            <p:nvSpPr>
              <p:cNvPr id="1331" name="Freeform 1331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" name="TextBox 1332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3" name="Group 1333"/>
            <p:cNvGrpSpPr/>
            <p:nvPr/>
          </p:nvGrpSpPr>
          <p:grpSpPr>
            <a:xfrm rot="-3569916">
              <a:off x="889199" y="224966"/>
              <a:ext cx="8365" cy="14073"/>
              <a:chOff x="0" y="0"/>
              <a:chExt cx="174642" cy="293797"/>
            </a:xfrm>
          </p:grpSpPr>
          <p:sp>
            <p:nvSpPr>
              <p:cNvPr id="1334" name="Freeform 1334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" name="TextBox 1335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6" name="Group 1336"/>
            <p:cNvGrpSpPr/>
            <p:nvPr/>
          </p:nvGrpSpPr>
          <p:grpSpPr>
            <a:xfrm rot="-4280841">
              <a:off x="940026" y="222874"/>
              <a:ext cx="7660" cy="9479"/>
              <a:chOff x="0" y="0"/>
              <a:chExt cx="237406" cy="293797"/>
            </a:xfrm>
          </p:grpSpPr>
          <p:sp>
            <p:nvSpPr>
              <p:cNvPr id="1337" name="Freeform 1337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8" name="TextBox 1338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9" name="Group 1339"/>
            <p:cNvGrpSpPr/>
            <p:nvPr/>
          </p:nvGrpSpPr>
          <p:grpSpPr>
            <a:xfrm rot="6645452">
              <a:off x="900483" y="167890"/>
              <a:ext cx="8365" cy="14073"/>
              <a:chOff x="0" y="0"/>
              <a:chExt cx="174642" cy="293797"/>
            </a:xfrm>
          </p:grpSpPr>
          <p:sp>
            <p:nvSpPr>
              <p:cNvPr id="1340" name="Freeform 1340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1" name="TextBox 1341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2" name="Group 1342"/>
            <p:cNvGrpSpPr/>
            <p:nvPr/>
          </p:nvGrpSpPr>
          <p:grpSpPr>
            <a:xfrm rot="6347161">
              <a:off x="864269" y="200921"/>
              <a:ext cx="7660" cy="9479"/>
              <a:chOff x="0" y="0"/>
              <a:chExt cx="237406" cy="293797"/>
            </a:xfrm>
          </p:grpSpPr>
          <p:sp>
            <p:nvSpPr>
              <p:cNvPr id="1343" name="Freeform 1343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4" name="TextBox 1344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5" name="Group 1345"/>
            <p:cNvGrpSpPr/>
            <p:nvPr/>
          </p:nvGrpSpPr>
          <p:grpSpPr>
            <a:xfrm rot="-4280841">
              <a:off x="1014177" y="222119"/>
              <a:ext cx="7660" cy="9479"/>
              <a:chOff x="0" y="0"/>
              <a:chExt cx="237406" cy="293797"/>
            </a:xfrm>
          </p:grpSpPr>
          <p:sp>
            <p:nvSpPr>
              <p:cNvPr id="1346" name="Freeform 1346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7" name="TextBox 1347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8" name="Group 1348"/>
            <p:cNvGrpSpPr/>
            <p:nvPr/>
          </p:nvGrpSpPr>
          <p:grpSpPr>
            <a:xfrm rot="-4280841">
              <a:off x="881366" y="89298"/>
              <a:ext cx="7660" cy="9479"/>
              <a:chOff x="0" y="0"/>
              <a:chExt cx="237406" cy="293797"/>
            </a:xfrm>
          </p:grpSpPr>
          <p:sp>
            <p:nvSpPr>
              <p:cNvPr id="1349" name="Freeform 1349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0" name="TextBox 1350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1" name="Group 1351"/>
            <p:cNvGrpSpPr/>
            <p:nvPr/>
          </p:nvGrpSpPr>
          <p:grpSpPr>
            <a:xfrm rot="7054208">
              <a:off x="534123" y="310014"/>
              <a:ext cx="8365" cy="14073"/>
              <a:chOff x="0" y="0"/>
              <a:chExt cx="174642" cy="293797"/>
            </a:xfrm>
          </p:grpSpPr>
          <p:sp>
            <p:nvSpPr>
              <p:cNvPr id="1352" name="Freeform 1352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3" name="TextBox 1353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4" name="Group 1354"/>
            <p:cNvGrpSpPr/>
            <p:nvPr/>
          </p:nvGrpSpPr>
          <p:grpSpPr>
            <a:xfrm rot="6343282">
              <a:off x="476686" y="277588"/>
              <a:ext cx="7660" cy="9479"/>
              <a:chOff x="0" y="0"/>
              <a:chExt cx="237406" cy="293797"/>
            </a:xfrm>
          </p:grpSpPr>
          <p:sp>
            <p:nvSpPr>
              <p:cNvPr id="1355" name="Freeform 1355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6" name="TextBox 1356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7" name="Group 1357"/>
            <p:cNvGrpSpPr/>
            <p:nvPr/>
          </p:nvGrpSpPr>
          <p:grpSpPr>
            <a:xfrm rot="6343282">
              <a:off x="510625" y="300376"/>
              <a:ext cx="7660" cy="9479"/>
              <a:chOff x="0" y="0"/>
              <a:chExt cx="237406" cy="293797"/>
            </a:xfrm>
          </p:grpSpPr>
          <p:sp>
            <p:nvSpPr>
              <p:cNvPr id="1358" name="Freeform 1358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9" name="TextBox 1359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0" name="Group 1360"/>
            <p:cNvGrpSpPr/>
            <p:nvPr/>
          </p:nvGrpSpPr>
          <p:grpSpPr>
            <a:xfrm rot="6645452">
              <a:off x="461004" y="299408"/>
              <a:ext cx="8365" cy="14073"/>
              <a:chOff x="0" y="0"/>
              <a:chExt cx="174642" cy="293797"/>
            </a:xfrm>
          </p:grpSpPr>
          <p:sp>
            <p:nvSpPr>
              <p:cNvPr id="1361" name="Freeform 1361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2" name="TextBox 1362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3" name="Group 1363"/>
            <p:cNvGrpSpPr/>
            <p:nvPr/>
          </p:nvGrpSpPr>
          <p:grpSpPr>
            <a:xfrm rot="9885533">
              <a:off x="503482" y="327962"/>
              <a:ext cx="7660" cy="9479"/>
              <a:chOff x="0" y="0"/>
              <a:chExt cx="237406" cy="293797"/>
            </a:xfrm>
          </p:grpSpPr>
          <p:sp>
            <p:nvSpPr>
              <p:cNvPr id="1364" name="Freeform 1364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5" name="TextBox 1365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6" name="Group 1366"/>
            <p:cNvGrpSpPr/>
            <p:nvPr/>
          </p:nvGrpSpPr>
          <p:grpSpPr>
            <a:xfrm rot="10187702">
              <a:off x="474562" y="324928"/>
              <a:ext cx="8365" cy="14073"/>
              <a:chOff x="0" y="0"/>
              <a:chExt cx="174642" cy="293797"/>
            </a:xfrm>
          </p:grpSpPr>
          <p:sp>
            <p:nvSpPr>
              <p:cNvPr id="1367" name="Freeform 1367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8" name="TextBox 1368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</p:grpSp>
      <p:sp>
        <p:nvSpPr>
          <p:cNvPr id="1369" name="Freeform 1369"/>
          <p:cNvSpPr/>
          <p:nvPr/>
        </p:nvSpPr>
        <p:spPr>
          <a:xfrm>
            <a:off x="15843809" y="6777115"/>
            <a:ext cx="694750" cy="391586"/>
          </a:xfrm>
          <a:custGeom>
            <a:avLst/>
            <a:gdLst/>
            <a:ahLst/>
            <a:cxnLst/>
            <a:rect l="l" t="t" r="r" b="b"/>
            <a:pathLst>
              <a:path w="694750" h="391586">
                <a:moveTo>
                  <a:pt x="0" y="0"/>
                </a:moveTo>
                <a:lnTo>
                  <a:pt x="694749" y="0"/>
                </a:lnTo>
                <a:lnTo>
                  <a:pt x="694749" y="391586"/>
                </a:lnTo>
                <a:lnTo>
                  <a:pt x="0" y="391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0" name="Freeform 1370"/>
          <p:cNvSpPr/>
          <p:nvPr/>
        </p:nvSpPr>
        <p:spPr>
          <a:xfrm rot="9161663">
            <a:off x="14086318" y="4723495"/>
            <a:ext cx="2285913" cy="2353578"/>
          </a:xfrm>
          <a:custGeom>
            <a:avLst/>
            <a:gdLst/>
            <a:ahLst/>
            <a:cxnLst/>
            <a:rect l="l" t="t" r="r" b="b"/>
            <a:pathLst>
              <a:path w="2285913" h="2353578">
                <a:moveTo>
                  <a:pt x="0" y="0"/>
                </a:moveTo>
                <a:lnTo>
                  <a:pt x="2285913" y="0"/>
                </a:lnTo>
                <a:lnTo>
                  <a:pt x="2285913" y="2353578"/>
                </a:lnTo>
                <a:lnTo>
                  <a:pt x="0" y="2353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1" name="Freeform 1371"/>
          <p:cNvSpPr/>
          <p:nvPr/>
        </p:nvSpPr>
        <p:spPr>
          <a:xfrm>
            <a:off x="17687935" y="8281196"/>
            <a:ext cx="929642" cy="523980"/>
          </a:xfrm>
          <a:custGeom>
            <a:avLst/>
            <a:gdLst/>
            <a:ahLst/>
            <a:cxnLst/>
            <a:rect l="l" t="t" r="r" b="b"/>
            <a:pathLst>
              <a:path w="929642" h="523980">
                <a:moveTo>
                  <a:pt x="0" y="0"/>
                </a:moveTo>
                <a:lnTo>
                  <a:pt x="929642" y="0"/>
                </a:lnTo>
                <a:lnTo>
                  <a:pt x="929642" y="523980"/>
                </a:lnTo>
                <a:lnTo>
                  <a:pt x="0" y="523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2" name="Freeform 1372"/>
          <p:cNvSpPr/>
          <p:nvPr/>
        </p:nvSpPr>
        <p:spPr>
          <a:xfrm flipH="1">
            <a:off x="16000280" y="4848207"/>
            <a:ext cx="1957916" cy="1855126"/>
          </a:xfrm>
          <a:custGeom>
            <a:avLst/>
            <a:gdLst/>
            <a:ahLst/>
            <a:cxnLst/>
            <a:rect l="l" t="t" r="r" b="b"/>
            <a:pathLst>
              <a:path w="1957916" h="1855126">
                <a:moveTo>
                  <a:pt x="1957916" y="0"/>
                </a:moveTo>
                <a:lnTo>
                  <a:pt x="0" y="0"/>
                </a:lnTo>
                <a:lnTo>
                  <a:pt x="0" y="1855126"/>
                </a:lnTo>
                <a:lnTo>
                  <a:pt x="1957916" y="1855126"/>
                </a:lnTo>
                <a:lnTo>
                  <a:pt x="195791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3" name="Freeform 1373"/>
          <p:cNvSpPr/>
          <p:nvPr/>
        </p:nvSpPr>
        <p:spPr>
          <a:xfrm>
            <a:off x="7742650" y="7104261"/>
            <a:ext cx="1298714" cy="732002"/>
          </a:xfrm>
          <a:custGeom>
            <a:avLst/>
            <a:gdLst/>
            <a:ahLst/>
            <a:cxnLst/>
            <a:rect l="l" t="t" r="r" b="b"/>
            <a:pathLst>
              <a:path w="1298714" h="732002">
                <a:moveTo>
                  <a:pt x="0" y="0"/>
                </a:moveTo>
                <a:lnTo>
                  <a:pt x="1298714" y="0"/>
                </a:lnTo>
                <a:lnTo>
                  <a:pt x="1298714" y="732002"/>
                </a:lnTo>
                <a:lnTo>
                  <a:pt x="0" y="732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74" name="Group 1374"/>
          <p:cNvGrpSpPr/>
          <p:nvPr/>
        </p:nvGrpSpPr>
        <p:grpSpPr>
          <a:xfrm rot="514757">
            <a:off x="8295509" y="7076049"/>
            <a:ext cx="764775" cy="491637"/>
            <a:chOff x="0" y="0"/>
            <a:chExt cx="1019700" cy="655516"/>
          </a:xfrm>
        </p:grpSpPr>
        <p:sp>
          <p:nvSpPr>
            <p:cNvPr id="1375" name="Freeform 1375"/>
            <p:cNvSpPr/>
            <p:nvPr/>
          </p:nvSpPr>
          <p:spPr>
            <a:xfrm rot="250889">
              <a:off x="261887" y="462755"/>
              <a:ext cx="485266" cy="175302"/>
            </a:xfrm>
            <a:custGeom>
              <a:avLst/>
              <a:gdLst/>
              <a:ahLst/>
              <a:cxnLst/>
              <a:rect l="l" t="t" r="r" b="b"/>
              <a:pathLst>
                <a:path w="485266" h="175302">
                  <a:moveTo>
                    <a:pt x="0" y="0"/>
                  </a:moveTo>
                  <a:lnTo>
                    <a:pt x="485266" y="0"/>
                  </a:lnTo>
                  <a:lnTo>
                    <a:pt x="485266" y="175302"/>
                  </a:lnTo>
                  <a:lnTo>
                    <a:pt x="0" y="175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6" name="Freeform 1376"/>
            <p:cNvSpPr/>
            <p:nvPr/>
          </p:nvSpPr>
          <p:spPr>
            <a:xfrm>
              <a:off x="379119" y="49861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77" name="Group 1377"/>
            <p:cNvGrpSpPr/>
            <p:nvPr/>
          </p:nvGrpSpPr>
          <p:grpSpPr>
            <a:xfrm rot="-506993">
              <a:off x="524222" y="533963"/>
              <a:ext cx="71514" cy="44953"/>
              <a:chOff x="0" y="0"/>
              <a:chExt cx="1011698" cy="635948"/>
            </a:xfrm>
          </p:grpSpPr>
          <p:sp>
            <p:nvSpPr>
              <p:cNvPr id="1378" name="Freeform 1378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9" name="TextBox 1379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380" name="Freeform 1380"/>
            <p:cNvSpPr/>
            <p:nvPr/>
          </p:nvSpPr>
          <p:spPr>
            <a:xfrm rot="-381890">
              <a:off x="430199" y="50663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81" name="Group 1381"/>
            <p:cNvGrpSpPr/>
            <p:nvPr/>
          </p:nvGrpSpPr>
          <p:grpSpPr>
            <a:xfrm rot="-888883">
              <a:off x="577756" y="532701"/>
              <a:ext cx="71514" cy="44953"/>
              <a:chOff x="0" y="0"/>
              <a:chExt cx="1011698" cy="635948"/>
            </a:xfrm>
          </p:grpSpPr>
          <p:sp>
            <p:nvSpPr>
              <p:cNvPr id="1382" name="Freeform 1382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3" name="TextBox 1383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4" name="Group 1384"/>
            <p:cNvGrpSpPr/>
            <p:nvPr/>
          </p:nvGrpSpPr>
          <p:grpSpPr>
            <a:xfrm rot="-1133282">
              <a:off x="788662" y="243569"/>
              <a:ext cx="83309" cy="48364"/>
              <a:chOff x="0" y="0"/>
              <a:chExt cx="142497" cy="82726"/>
            </a:xfrm>
          </p:grpSpPr>
          <p:sp>
            <p:nvSpPr>
              <p:cNvPr id="1385" name="Freeform 1385"/>
              <p:cNvSpPr/>
              <p:nvPr/>
            </p:nvSpPr>
            <p:spPr>
              <a:xfrm>
                <a:off x="0" y="0"/>
                <a:ext cx="142497" cy="82726"/>
              </a:xfrm>
              <a:custGeom>
                <a:avLst/>
                <a:gdLst/>
                <a:ahLst/>
                <a:cxnLst/>
                <a:rect l="l" t="t" r="r" b="b"/>
                <a:pathLst>
                  <a:path w="142497" h="82726">
                    <a:moveTo>
                      <a:pt x="71249" y="0"/>
                    </a:moveTo>
                    <a:cubicBezTo>
                      <a:pt x="31899" y="0"/>
                      <a:pt x="0" y="18519"/>
                      <a:pt x="0" y="41363"/>
                    </a:cubicBezTo>
                    <a:cubicBezTo>
                      <a:pt x="0" y="64207"/>
                      <a:pt x="31899" y="82726"/>
                      <a:pt x="71249" y="82726"/>
                    </a:cubicBezTo>
                    <a:cubicBezTo>
                      <a:pt x="110598" y="82726"/>
                      <a:pt x="142497" y="64207"/>
                      <a:pt x="142497" y="41363"/>
                    </a:cubicBezTo>
                    <a:cubicBezTo>
                      <a:pt x="142497" y="18519"/>
                      <a:pt x="110598" y="0"/>
                      <a:pt x="7124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6" name="TextBox 1386"/>
              <p:cNvSpPr txBox="1"/>
              <p:nvPr/>
            </p:nvSpPr>
            <p:spPr>
              <a:xfrm>
                <a:off x="13359" y="-30344"/>
                <a:ext cx="115779" cy="1053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7" name="Group 1387"/>
            <p:cNvGrpSpPr/>
            <p:nvPr/>
          </p:nvGrpSpPr>
          <p:grpSpPr>
            <a:xfrm rot="468809">
              <a:off x="175956" y="66830"/>
              <a:ext cx="413354" cy="177937"/>
              <a:chOff x="0" y="0"/>
              <a:chExt cx="923134" cy="397382"/>
            </a:xfrm>
          </p:grpSpPr>
          <p:sp>
            <p:nvSpPr>
              <p:cNvPr id="1388" name="Freeform 1388"/>
              <p:cNvSpPr/>
              <p:nvPr/>
            </p:nvSpPr>
            <p:spPr>
              <a:xfrm>
                <a:off x="0" y="0"/>
                <a:ext cx="923134" cy="397382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97382">
                    <a:moveTo>
                      <a:pt x="461567" y="0"/>
                    </a:moveTo>
                    <a:cubicBezTo>
                      <a:pt x="206651" y="0"/>
                      <a:pt x="0" y="88957"/>
                      <a:pt x="0" y="198691"/>
                    </a:cubicBezTo>
                    <a:cubicBezTo>
                      <a:pt x="0" y="308425"/>
                      <a:pt x="206651" y="397382"/>
                      <a:pt x="461567" y="397382"/>
                    </a:cubicBezTo>
                    <a:cubicBezTo>
                      <a:pt x="716483" y="397382"/>
                      <a:pt x="923134" y="308425"/>
                      <a:pt x="923134" y="198691"/>
                    </a:cubicBezTo>
                    <a:cubicBezTo>
                      <a:pt x="923134" y="8895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9" name="TextBox 1389"/>
              <p:cNvSpPr txBox="1"/>
              <p:nvPr/>
            </p:nvSpPr>
            <p:spPr>
              <a:xfrm>
                <a:off x="86544" y="-845"/>
                <a:ext cx="750046" cy="360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0" name="Group 1390"/>
            <p:cNvGrpSpPr/>
            <p:nvPr/>
          </p:nvGrpSpPr>
          <p:grpSpPr>
            <a:xfrm rot="967457">
              <a:off x="213490" y="248210"/>
              <a:ext cx="363950" cy="173601"/>
              <a:chOff x="0" y="0"/>
              <a:chExt cx="812800" cy="387698"/>
            </a:xfrm>
          </p:grpSpPr>
          <p:sp>
            <p:nvSpPr>
              <p:cNvPr id="1391" name="Freeform 1391"/>
              <p:cNvSpPr/>
              <p:nvPr/>
            </p:nvSpPr>
            <p:spPr>
              <a:xfrm>
                <a:off x="0" y="0"/>
                <a:ext cx="812800" cy="3876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7698">
                    <a:moveTo>
                      <a:pt x="406400" y="0"/>
                    </a:moveTo>
                    <a:cubicBezTo>
                      <a:pt x="181951" y="0"/>
                      <a:pt x="0" y="86789"/>
                      <a:pt x="0" y="193849"/>
                    </a:cubicBezTo>
                    <a:cubicBezTo>
                      <a:pt x="0" y="300909"/>
                      <a:pt x="181951" y="387698"/>
                      <a:pt x="406400" y="387698"/>
                    </a:cubicBezTo>
                    <a:cubicBezTo>
                      <a:pt x="630849" y="387698"/>
                      <a:pt x="812800" y="300909"/>
                      <a:pt x="812800" y="193849"/>
                    </a:cubicBezTo>
                    <a:cubicBezTo>
                      <a:pt x="812800" y="8678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2" name="TextBox 1392"/>
              <p:cNvSpPr txBox="1"/>
              <p:nvPr/>
            </p:nvSpPr>
            <p:spPr>
              <a:xfrm>
                <a:off x="76200" y="-1753"/>
                <a:ext cx="660400" cy="353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3" name="Group 1393"/>
            <p:cNvGrpSpPr/>
            <p:nvPr/>
          </p:nvGrpSpPr>
          <p:grpSpPr>
            <a:xfrm rot="-506993">
              <a:off x="344527" y="261359"/>
              <a:ext cx="363950" cy="177465"/>
              <a:chOff x="0" y="0"/>
              <a:chExt cx="812800" cy="396328"/>
            </a:xfrm>
          </p:grpSpPr>
          <p:sp>
            <p:nvSpPr>
              <p:cNvPr id="1394" name="Freeform 1394"/>
              <p:cNvSpPr/>
              <p:nvPr/>
            </p:nvSpPr>
            <p:spPr>
              <a:xfrm>
                <a:off x="0" y="0"/>
                <a:ext cx="812800" cy="3963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96328">
                    <a:moveTo>
                      <a:pt x="406400" y="0"/>
                    </a:moveTo>
                    <a:cubicBezTo>
                      <a:pt x="181951" y="0"/>
                      <a:pt x="0" y="88721"/>
                      <a:pt x="0" y="198164"/>
                    </a:cubicBezTo>
                    <a:cubicBezTo>
                      <a:pt x="0" y="307607"/>
                      <a:pt x="181951" y="396328"/>
                      <a:pt x="406400" y="396328"/>
                    </a:cubicBezTo>
                    <a:cubicBezTo>
                      <a:pt x="630849" y="396328"/>
                      <a:pt x="812800" y="307607"/>
                      <a:pt x="812800" y="198164"/>
                    </a:cubicBezTo>
                    <a:cubicBezTo>
                      <a:pt x="812800" y="8872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5" name="TextBox 1395"/>
              <p:cNvSpPr txBox="1"/>
              <p:nvPr/>
            </p:nvSpPr>
            <p:spPr>
              <a:xfrm>
                <a:off x="76200" y="-944"/>
                <a:ext cx="660400" cy="360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6" name="Group 1396"/>
            <p:cNvGrpSpPr/>
            <p:nvPr/>
          </p:nvGrpSpPr>
          <p:grpSpPr>
            <a:xfrm rot="-506993">
              <a:off x="446163" y="261615"/>
              <a:ext cx="363950" cy="130325"/>
              <a:chOff x="0" y="0"/>
              <a:chExt cx="812800" cy="291052"/>
            </a:xfrm>
          </p:grpSpPr>
          <p:sp>
            <p:nvSpPr>
              <p:cNvPr id="1397" name="Freeform 1397"/>
              <p:cNvSpPr/>
              <p:nvPr/>
            </p:nvSpPr>
            <p:spPr>
              <a:xfrm>
                <a:off x="0" y="0"/>
                <a:ext cx="812800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1052">
                    <a:moveTo>
                      <a:pt x="406400" y="0"/>
                    </a:moveTo>
                    <a:cubicBezTo>
                      <a:pt x="181951" y="0"/>
                      <a:pt x="0" y="65154"/>
                      <a:pt x="0" y="145526"/>
                    </a:cubicBezTo>
                    <a:cubicBezTo>
                      <a:pt x="0" y="225898"/>
                      <a:pt x="181951" y="291052"/>
                      <a:pt x="406400" y="291052"/>
                    </a:cubicBezTo>
                    <a:cubicBezTo>
                      <a:pt x="630849" y="291052"/>
                      <a:pt x="812800" y="225898"/>
                      <a:pt x="812800" y="145526"/>
                    </a:cubicBezTo>
                    <a:cubicBezTo>
                      <a:pt x="812800" y="6515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8" name="TextBox 1398"/>
              <p:cNvSpPr txBox="1"/>
              <p:nvPr/>
            </p:nvSpPr>
            <p:spPr>
              <a:xfrm>
                <a:off x="76200" y="-10814"/>
                <a:ext cx="660400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9" name="Group 1399"/>
            <p:cNvGrpSpPr/>
            <p:nvPr/>
          </p:nvGrpSpPr>
          <p:grpSpPr>
            <a:xfrm rot="-506993">
              <a:off x="102804" y="23991"/>
              <a:ext cx="222290" cy="130325"/>
              <a:chOff x="0" y="0"/>
              <a:chExt cx="496436" cy="291052"/>
            </a:xfrm>
          </p:grpSpPr>
          <p:sp>
            <p:nvSpPr>
              <p:cNvPr id="1400" name="Freeform 1400"/>
              <p:cNvSpPr/>
              <p:nvPr/>
            </p:nvSpPr>
            <p:spPr>
              <a:xfrm>
                <a:off x="0" y="0"/>
                <a:ext cx="496436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496436" h="291052">
                    <a:moveTo>
                      <a:pt x="248218" y="0"/>
                    </a:moveTo>
                    <a:cubicBezTo>
                      <a:pt x="111131" y="0"/>
                      <a:pt x="0" y="65154"/>
                      <a:pt x="0" y="145526"/>
                    </a:cubicBezTo>
                    <a:cubicBezTo>
                      <a:pt x="0" y="225898"/>
                      <a:pt x="111131" y="291052"/>
                      <a:pt x="248218" y="291052"/>
                    </a:cubicBezTo>
                    <a:cubicBezTo>
                      <a:pt x="385305" y="291052"/>
                      <a:pt x="496436" y="225898"/>
                      <a:pt x="496436" y="145526"/>
                    </a:cubicBezTo>
                    <a:cubicBezTo>
                      <a:pt x="496436" y="65154"/>
                      <a:pt x="385305" y="0"/>
                      <a:pt x="24821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1" name="TextBox 1401"/>
              <p:cNvSpPr txBox="1"/>
              <p:nvPr/>
            </p:nvSpPr>
            <p:spPr>
              <a:xfrm>
                <a:off x="46541" y="-10814"/>
                <a:ext cx="403354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2" name="Group 1402"/>
            <p:cNvGrpSpPr/>
            <p:nvPr/>
          </p:nvGrpSpPr>
          <p:grpSpPr>
            <a:xfrm rot="731334">
              <a:off x="152248" y="24628"/>
              <a:ext cx="245379" cy="113190"/>
              <a:chOff x="0" y="0"/>
              <a:chExt cx="547999" cy="252784"/>
            </a:xfrm>
          </p:grpSpPr>
          <p:sp>
            <p:nvSpPr>
              <p:cNvPr id="1403" name="Freeform 1403"/>
              <p:cNvSpPr/>
              <p:nvPr/>
            </p:nvSpPr>
            <p:spPr>
              <a:xfrm>
                <a:off x="0" y="0"/>
                <a:ext cx="547999" cy="252784"/>
              </a:xfrm>
              <a:custGeom>
                <a:avLst/>
                <a:gdLst/>
                <a:ahLst/>
                <a:cxnLst/>
                <a:rect l="l" t="t" r="r" b="b"/>
                <a:pathLst>
                  <a:path w="547999" h="252784">
                    <a:moveTo>
                      <a:pt x="273999" y="0"/>
                    </a:moveTo>
                    <a:cubicBezTo>
                      <a:pt x="122674" y="0"/>
                      <a:pt x="0" y="56588"/>
                      <a:pt x="0" y="126392"/>
                    </a:cubicBezTo>
                    <a:cubicBezTo>
                      <a:pt x="0" y="196196"/>
                      <a:pt x="122674" y="252784"/>
                      <a:pt x="273999" y="252784"/>
                    </a:cubicBezTo>
                    <a:cubicBezTo>
                      <a:pt x="425325" y="252784"/>
                      <a:pt x="547999" y="196196"/>
                      <a:pt x="547999" y="126392"/>
                    </a:cubicBezTo>
                    <a:cubicBezTo>
                      <a:pt x="547999" y="56588"/>
                      <a:pt x="425325" y="0"/>
                      <a:pt x="27399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4" name="TextBox 1404"/>
              <p:cNvSpPr txBox="1"/>
              <p:nvPr/>
            </p:nvSpPr>
            <p:spPr>
              <a:xfrm>
                <a:off x="51375" y="-14402"/>
                <a:ext cx="445249" cy="243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5" name="Group 1405"/>
            <p:cNvGrpSpPr/>
            <p:nvPr/>
          </p:nvGrpSpPr>
          <p:grpSpPr>
            <a:xfrm rot="731334">
              <a:off x="320150" y="185106"/>
              <a:ext cx="236825" cy="106478"/>
              <a:chOff x="0" y="0"/>
              <a:chExt cx="528895" cy="237795"/>
            </a:xfrm>
          </p:grpSpPr>
          <p:sp>
            <p:nvSpPr>
              <p:cNvPr id="1406" name="Freeform 1406"/>
              <p:cNvSpPr/>
              <p:nvPr/>
            </p:nvSpPr>
            <p:spPr>
              <a:xfrm>
                <a:off x="0" y="0"/>
                <a:ext cx="528895" cy="237795"/>
              </a:xfrm>
              <a:custGeom>
                <a:avLst/>
                <a:gdLst/>
                <a:ahLst/>
                <a:cxnLst/>
                <a:rect l="l" t="t" r="r" b="b"/>
                <a:pathLst>
                  <a:path w="528895" h="237795">
                    <a:moveTo>
                      <a:pt x="264448" y="0"/>
                    </a:moveTo>
                    <a:cubicBezTo>
                      <a:pt x="118397" y="0"/>
                      <a:pt x="0" y="53232"/>
                      <a:pt x="0" y="118898"/>
                    </a:cubicBezTo>
                    <a:cubicBezTo>
                      <a:pt x="0" y="184563"/>
                      <a:pt x="118397" y="237795"/>
                      <a:pt x="264448" y="237795"/>
                    </a:cubicBezTo>
                    <a:cubicBezTo>
                      <a:pt x="410498" y="237795"/>
                      <a:pt x="528895" y="184563"/>
                      <a:pt x="528895" y="118898"/>
                    </a:cubicBezTo>
                    <a:cubicBezTo>
                      <a:pt x="528895" y="53232"/>
                      <a:pt x="410498" y="0"/>
                      <a:pt x="26444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7" name="TextBox 1407"/>
              <p:cNvSpPr txBox="1"/>
              <p:nvPr/>
            </p:nvSpPr>
            <p:spPr>
              <a:xfrm>
                <a:off x="49584" y="-15807"/>
                <a:ext cx="429728" cy="23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8" name="Group 1408"/>
            <p:cNvGrpSpPr/>
            <p:nvPr/>
          </p:nvGrpSpPr>
          <p:grpSpPr>
            <a:xfrm rot="570107">
              <a:off x="259232" y="81064"/>
              <a:ext cx="413354" cy="173597"/>
              <a:chOff x="0" y="0"/>
              <a:chExt cx="923134" cy="387690"/>
            </a:xfrm>
          </p:grpSpPr>
          <p:sp>
            <p:nvSpPr>
              <p:cNvPr id="1409" name="Freeform 1409"/>
              <p:cNvSpPr/>
              <p:nvPr/>
            </p:nvSpPr>
            <p:spPr>
              <a:xfrm>
                <a:off x="0" y="0"/>
                <a:ext cx="923134" cy="387690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87690">
                    <a:moveTo>
                      <a:pt x="461567" y="0"/>
                    </a:moveTo>
                    <a:cubicBezTo>
                      <a:pt x="206651" y="0"/>
                      <a:pt x="0" y="86787"/>
                      <a:pt x="0" y="193845"/>
                    </a:cubicBezTo>
                    <a:cubicBezTo>
                      <a:pt x="0" y="300903"/>
                      <a:pt x="206651" y="387690"/>
                      <a:pt x="461567" y="387690"/>
                    </a:cubicBezTo>
                    <a:cubicBezTo>
                      <a:pt x="716483" y="387690"/>
                      <a:pt x="923134" y="300903"/>
                      <a:pt x="923134" y="193845"/>
                    </a:cubicBezTo>
                    <a:cubicBezTo>
                      <a:pt x="923134" y="8678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0" name="TextBox 1410"/>
              <p:cNvSpPr txBox="1"/>
              <p:nvPr/>
            </p:nvSpPr>
            <p:spPr>
              <a:xfrm>
                <a:off x="86544" y="-1754"/>
                <a:ext cx="750046" cy="353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1" name="Group 1411"/>
            <p:cNvGrpSpPr/>
            <p:nvPr/>
          </p:nvGrpSpPr>
          <p:grpSpPr>
            <a:xfrm rot="2473020">
              <a:off x="105472" y="128699"/>
              <a:ext cx="126321" cy="42967"/>
              <a:chOff x="0" y="0"/>
              <a:chExt cx="282109" cy="95958"/>
            </a:xfrm>
          </p:grpSpPr>
          <p:sp>
            <p:nvSpPr>
              <p:cNvPr id="1412" name="Freeform 1412"/>
              <p:cNvSpPr/>
              <p:nvPr/>
            </p:nvSpPr>
            <p:spPr>
              <a:xfrm>
                <a:off x="0" y="0"/>
                <a:ext cx="282109" cy="95958"/>
              </a:xfrm>
              <a:custGeom>
                <a:avLst/>
                <a:gdLst/>
                <a:ahLst/>
                <a:cxnLst/>
                <a:rect l="l" t="t" r="r" b="b"/>
                <a:pathLst>
                  <a:path w="282109" h="95958">
                    <a:moveTo>
                      <a:pt x="141054" y="0"/>
                    </a:moveTo>
                    <a:cubicBezTo>
                      <a:pt x="63152" y="0"/>
                      <a:pt x="0" y="21481"/>
                      <a:pt x="0" y="47979"/>
                    </a:cubicBezTo>
                    <a:cubicBezTo>
                      <a:pt x="0" y="74477"/>
                      <a:pt x="63152" y="95958"/>
                      <a:pt x="141054" y="95958"/>
                    </a:cubicBezTo>
                    <a:cubicBezTo>
                      <a:pt x="218957" y="95958"/>
                      <a:pt x="282109" y="74477"/>
                      <a:pt x="282109" y="47979"/>
                    </a:cubicBezTo>
                    <a:cubicBezTo>
                      <a:pt x="282109" y="21481"/>
                      <a:pt x="218957" y="0"/>
                      <a:pt x="141054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" name="TextBox 1413"/>
              <p:cNvSpPr txBox="1"/>
              <p:nvPr/>
            </p:nvSpPr>
            <p:spPr>
              <a:xfrm>
                <a:off x="26448" y="-29104"/>
                <a:ext cx="229213" cy="116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14" name="AutoShape 1414"/>
            <p:cNvSpPr/>
            <p:nvPr/>
          </p:nvSpPr>
          <p:spPr>
            <a:xfrm>
              <a:off x="612008" y="133987"/>
              <a:ext cx="232060" cy="82498"/>
            </a:xfrm>
            <a:prstGeom prst="line">
              <a:avLst/>
            </a:prstGeom>
            <a:ln w="6114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15" name="Group 1415"/>
            <p:cNvGrpSpPr/>
            <p:nvPr/>
          </p:nvGrpSpPr>
          <p:grpSpPr>
            <a:xfrm rot="570107">
              <a:off x="398398" y="184305"/>
              <a:ext cx="413354" cy="118352"/>
              <a:chOff x="0" y="0"/>
              <a:chExt cx="923134" cy="264313"/>
            </a:xfrm>
          </p:grpSpPr>
          <p:sp>
            <p:nvSpPr>
              <p:cNvPr id="1416" name="Freeform 1416"/>
              <p:cNvSpPr/>
              <p:nvPr/>
            </p:nvSpPr>
            <p:spPr>
              <a:xfrm>
                <a:off x="0" y="0"/>
                <a:ext cx="923134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264313">
                    <a:moveTo>
                      <a:pt x="461567" y="0"/>
                    </a:moveTo>
                    <a:cubicBezTo>
                      <a:pt x="206651" y="0"/>
                      <a:pt x="0" y="59169"/>
                      <a:pt x="0" y="132157"/>
                    </a:cubicBezTo>
                    <a:cubicBezTo>
                      <a:pt x="0" y="205145"/>
                      <a:pt x="206651" y="264313"/>
                      <a:pt x="461567" y="264313"/>
                    </a:cubicBezTo>
                    <a:cubicBezTo>
                      <a:pt x="716483" y="264313"/>
                      <a:pt x="923134" y="205145"/>
                      <a:pt x="923134" y="132157"/>
                    </a:cubicBezTo>
                    <a:cubicBezTo>
                      <a:pt x="923134" y="59169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7" name="TextBox 1417"/>
              <p:cNvSpPr txBox="1"/>
              <p:nvPr/>
            </p:nvSpPr>
            <p:spPr>
              <a:xfrm>
                <a:off x="86544" y="-13321"/>
                <a:ext cx="750046" cy="252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8" name="Group 1418"/>
            <p:cNvGrpSpPr/>
            <p:nvPr/>
          </p:nvGrpSpPr>
          <p:grpSpPr>
            <a:xfrm rot="570107">
              <a:off x="12" y="97457"/>
              <a:ext cx="473850" cy="39532"/>
              <a:chOff x="0" y="0"/>
              <a:chExt cx="1058238" cy="88285"/>
            </a:xfrm>
          </p:grpSpPr>
          <p:sp>
            <p:nvSpPr>
              <p:cNvPr id="1419" name="Freeform 1419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0" name="TextBox 1420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1" name="Group 1421"/>
            <p:cNvGrpSpPr/>
            <p:nvPr/>
          </p:nvGrpSpPr>
          <p:grpSpPr>
            <a:xfrm rot="-1195036">
              <a:off x="80055" y="67010"/>
              <a:ext cx="69606" cy="19328"/>
              <a:chOff x="0" y="0"/>
              <a:chExt cx="155451" cy="43166"/>
            </a:xfrm>
          </p:grpSpPr>
          <p:sp>
            <p:nvSpPr>
              <p:cNvPr id="1422" name="Freeform 1422"/>
              <p:cNvSpPr/>
              <p:nvPr/>
            </p:nvSpPr>
            <p:spPr>
              <a:xfrm>
                <a:off x="0" y="0"/>
                <a:ext cx="15545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43166">
                    <a:moveTo>
                      <a:pt x="77725" y="0"/>
                    </a:moveTo>
                    <a:cubicBezTo>
                      <a:pt x="34799" y="0"/>
                      <a:pt x="0" y="9663"/>
                      <a:pt x="0" y="21583"/>
                    </a:cubicBezTo>
                    <a:cubicBezTo>
                      <a:pt x="0" y="33503"/>
                      <a:pt x="34799" y="43166"/>
                      <a:pt x="77725" y="43166"/>
                    </a:cubicBezTo>
                    <a:cubicBezTo>
                      <a:pt x="120652" y="43166"/>
                      <a:pt x="155451" y="33503"/>
                      <a:pt x="155451" y="21583"/>
                    </a:cubicBezTo>
                    <a:cubicBezTo>
                      <a:pt x="155451" y="9663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3" name="TextBox 1423"/>
              <p:cNvSpPr txBox="1"/>
              <p:nvPr/>
            </p:nvSpPr>
            <p:spPr>
              <a:xfrm>
                <a:off x="14573" y="-34053"/>
                <a:ext cx="126304" cy="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4" name="Group 1424"/>
            <p:cNvGrpSpPr/>
            <p:nvPr/>
          </p:nvGrpSpPr>
          <p:grpSpPr>
            <a:xfrm rot="190732">
              <a:off x="69020" y="73207"/>
              <a:ext cx="69606" cy="17282"/>
              <a:chOff x="0" y="0"/>
              <a:chExt cx="155451" cy="38595"/>
            </a:xfrm>
          </p:grpSpPr>
          <p:sp>
            <p:nvSpPr>
              <p:cNvPr id="1425" name="Freeform 1425"/>
              <p:cNvSpPr/>
              <p:nvPr/>
            </p:nvSpPr>
            <p:spPr>
              <a:xfrm>
                <a:off x="0" y="0"/>
                <a:ext cx="155451" cy="38595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38595">
                    <a:moveTo>
                      <a:pt x="77725" y="0"/>
                    </a:moveTo>
                    <a:cubicBezTo>
                      <a:pt x="34799" y="0"/>
                      <a:pt x="0" y="8640"/>
                      <a:pt x="0" y="19297"/>
                    </a:cubicBezTo>
                    <a:cubicBezTo>
                      <a:pt x="0" y="29955"/>
                      <a:pt x="34799" y="38595"/>
                      <a:pt x="77725" y="38595"/>
                    </a:cubicBezTo>
                    <a:cubicBezTo>
                      <a:pt x="120652" y="38595"/>
                      <a:pt x="155451" y="29955"/>
                      <a:pt x="155451" y="19297"/>
                    </a:cubicBezTo>
                    <a:cubicBezTo>
                      <a:pt x="155451" y="8640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6" name="TextBox 1426"/>
              <p:cNvSpPr txBox="1"/>
              <p:nvPr/>
            </p:nvSpPr>
            <p:spPr>
              <a:xfrm>
                <a:off x="14573" y="-34482"/>
                <a:ext cx="126304" cy="694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7" name="Group 1427"/>
            <p:cNvGrpSpPr/>
            <p:nvPr/>
          </p:nvGrpSpPr>
          <p:grpSpPr>
            <a:xfrm>
              <a:off x="545850" y="215817"/>
              <a:ext cx="473850" cy="39532"/>
              <a:chOff x="0" y="0"/>
              <a:chExt cx="1058238" cy="88285"/>
            </a:xfrm>
          </p:grpSpPr>
          <p:sp>
            <p:nvSpPr>
              <p:cNvPr id="1428" name="Freeform 1428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9" name="TextBox 1429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0" name="Group 1430"/>
            <p:cNvGrpSpPr/>
            <p:nvPr/>
          </p:nvGrpSpPr>
          <p:grpSpPr>
            <a:xfrm rot="-1229729">
              <a:off x="786080" y="254984"/>
              <a:ext cx="205405" cy="18624"/>
              <a:chOff x="0" y="0"/>
              <a:chExt cx="458725" cy="41593"/>
            </a:xfrm>
          </p:grpSpPr>
          <p:sp>
            <p:nvSpPr>
              <p:cNvPr id="1431" name="Freeform 1431"/>
              <p:cNvSpPr/>
              <p:nvPr/>
            </p:nvSpPr>
            <p:spPr>
              <a:xfrm>
                <a:off x="0" y="0"/>
                <a:ext cx="458725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458725" h="41593">
                    <a:moveTo>
                      <a:pt x="229363" y="0"/>
                    </a:moveTo>
                    <a:cubicBezTo>
                      <a:pt x="102689" y="0"/>
                      <a:pt x="0" y="9311"/>
                      <a:pt x="0" y="20797"/>
                    </a:cubicBezTo>
                    <a:cubicBezTo>
                      <a:pt x="0" y="32282"/>
                      <a:pt x="102689" y="41593"/>
                      <a:pt x="229363" y="41593"/>
                    </a:cubicBezTo>
                    <a:cubicBezTo>
                      <a:pt x="356036" y="41593"/>
                      <a:pt x="458725" y="32282"/>
                      <a:pt x="458725" y="20797"/>
                    </a:cubicBezTo>
                    <a:cubicBezTo>
                      <a:pt x="458725" y="9311"/>
                      <a:pt x="356036" y="0"/>
                      <a:pt x="2293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2" name="TextBox 1432"/>
              <p:cNvSpPr txBox="1"/>
              <p:nvPr/>
            </p:nvSpPr>
            <p:spPr>
              <a:xfrm>
                <a:off x="43006" y="-34201"/>
                <a:ext cx="372714" cy="71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3" name="Group 1433"/>
            <p:cNvGrpSpPr/>
            <p:nvPr/>
          </p:nvGrpSpPr>
          <p:grpSpPr>
            <a:xfrm rot="-2337051">
              <a:off x="796804" y="270400"/>
              <a:ext cx="94562" cy="25222"/>
              <a:chOff x="0" y="0"/>
              <a:chExt cx="257323" cy="68634"/>
            </a:xfrm>
          </p:grpSpPr>
          <p:sp>
            <p:nvSpPr>
              <p:cNvPr id="1434" name="Freeform 1434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5" name="TextBox 1435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6" name="Group 1436"/>
            <p:cNvGrpSpPr/>
            <p:nvPr/>
          </p:nvGrpSpPr>
          <p:grpSpPr>
            <a:xfrm rot="-2770450">
              <a:off x="782889" y="294924"/>
              <a:ext cx="64933" cy="17319"/>
              <a:chOff x="0" y="0"/>
              <a:chExt cx="257323" cy="68634"/>
            </a:xfrm>
          </p:grpSpPr>
          <p:sp>
            <p:nvSpPr>
              <p:cNvPr id="1437" name="Freeform 1437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8" name="TextBox 1438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9" name="Group 1439"/>
            <p:cNvGrpSpPr/>
            <p:nvPr/>
          </p:nvGrpSpPr>
          <p:grpSpPr>
            <a:xfrm rot="-412199">
              <a:off x="874459" y="243074"/>
              <a:ext cx="80113" cy="17319"/>
              <a:chOff x="0" y="0"/>
              <a:chExt cx="317481" cy="68634"/>
            </a:xfrm>
          </p:grpSpPr>
          <p:sp>
            <p:nvSpPr>
              <p:cNvPr id="1440" name="Freeform 1440"/>
              <p:cNvSpPr/>
              <p:nvPr/>
            </p:nvSpPr>
            <p:spPr>
              <a:xfrm>
                <a:off x="0" y="0"/>
                <a:ext cx="317481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317481" h="68634">
                    <a:moveTo>
                      <a:pt x="158740" y="0"/>
                    </a:moveTo>
                    <a:cubicBezTo>
                      <a:pt x="71070" y="0"/>
                      <a:pt x="0" y="15364"/>
                      <a:pt x="0" y="34317"/>
                    </a:cubicBezTo>
                    <a:cubicBezTo>
                      <a:pt x="0" y="53270"/>
                      <a:pt x="71070" y="68634"/>
                      <a:pt x="158740" y="68634"/>
                    </a:cubicBezTo>
                    <a:cubicBezTo>
                      <a:pt x="246410" y="68634"/>
                      <a:pt x="317481" y="53270"/>
                      <a:pt x="317481" y="34317"/>
                    </a:cubicBezTo>
                    <a:cubicBezTo>
                      <a:pt x="317481" y="15364"/>
                      <a:pt x="246410" y="0"/>
                      <a:pt x="15874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1" name="TextBox 1441"/>
              <p:cNvSpPr txBox="1"/>
              <p:nvPr/>
            </p:nvSpPr>
            <p:spPr>
              <a:xfrm>
                <a:off x="29764" y="-31666"/>
                <a:ext cx="257953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2" name="Group 1442"/>
            <p:cNvGrpSpPr/>
            <p:nvPr/>
          </p:nvGrpSpPr>
          <p:grpSpPr>
            <a:xfrm>
              <a:off x="473875" y="208013"/>
              <a:ext cx="473850" cy="27570"/>
              <a:chOff x="0" y="0"/>
              <a:chExt cx="1058238" cy="61571"/>
            </a:xfrm>
          </p:grpSpPr>
          <p:sp>
            <p:nvSpPr>
              <p:cNvPr id="1443" name="Freeform 1443"/>
              <p:cNvSpPr/>
              <p:nvPr/>
            </p:nvSpPr>
            <p:spPr>
              <a:xfrm>
                <a:off x="0" y="0"/>
                <a:ext cx="105823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61571">
                    <a:moveTo>
                      <a:pt x="529119" y="0"/>
                    </a:moveTo>
                    <a:cubicBezTo>
                      <a:pt x="236895" y="0"/>
                      <a:pt x="0" y="13783"/>
                      <a:pt x="0" y="30785"/>
                    </a:cubicBezTo>
                    <a:cubicBezTo>
                      <a:pt x="0" y="47788"/>
                      <a:pt x="236895" y="61571"/>
                      <a:pt x="529119" y="61571"/>
                    </a:cubicBezTo>
                    <a:cubicBezTo>
                      <a:pt x="821343" y="61571"/>
                      <a:pt x="1058238" y="47788"/>
                      <a:pt x="1058238" y="30785"/>
                    </a:cubicBezTo>
                    <a:cubicBezTo>
                      <a:pt x="1058238" y="1378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4" name="TextBox 1444"/>
              <p:cNvSpPr txBox="1"/>
              <p:nvPr/>
            </p:nvSpPr>
            <p:spPr>
              <a:xfrm>
                <a:off x="99210" y="-32328"/>
                <a:ext cx="859818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5" name="Group 1445"/>
            <p:cNvGrpSpPr/>
            <p:nvPr/>
          </p:nvGrpSpPr>
          <p:grpSpPr>
            <a:xfrm rot="736354">
              <a:off x="643847" y="191921"/>
              <a:ext cx="154374" cy="27570"/>
              <a:chOff x="0" y="0"/>
              <a:chExt cx="344759" cy="61571"/>
            </a:xfrm>
          </p:grpSpPr>
          <p:sp>
            <p:nvSpPr>
              <p:cNvPr id="1446" name="Freeform 1446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7" name="TextBox 1447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8" name="Group 1448"/>
            <p:cNvGrpSpPr/>
            <p:nvPr/>
          </p:nvGrpSpPr>
          <p:grpSpPr>
            <a:xfrm rot="1272753">
              <a:off x="589470" y="170450"/>
              <a:ext cx="154374" cy="27570"/>
              <a:chOff x="0" y="0"/>
              <a:chExt cx="344759" cy="61571"/>
            </a:xfrm>
          </p:grpSpPr>
          <p:sp>
            <p:nvSpPr>
              <p:cNvPr id="1449" name="Freeform 1449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0" name="TextBox 1450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1" name="Group 1451"/>
            <p:cNvGrpSpPr/>
            <p:nvPr/>
          </p:nvGrpSpPr>
          <p:grpSpPr>
            <a:xfrm rot="4313152">
              <a:off x="442651" y="429913"/>
              <a:ext cx="134422" cy="31756"/>
              <a:chOff x="0" y="0"/>
              <a:chExt cx="433127" cy="102321"/>
            </a:xfrm>
          </p:grpSpPr>
          <p:sp>
            <p:nvSpPr>
              <p:cNvPr id="1452" name="Freeform 1452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3" name="TextBox 1453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4" name="Group 1454"/>
            <p:cNvGrpSpPr/>
            <p:nvPr/>
          </p:nvGrpSpPr>
          <p:grpSpPr>
            <a:xfrm rot="3213400">
              <a:off x="531413" y="422726"/>
              <a:ext cx="82942" cy="20671"/>
              <a:chOff x="0" y="0"/>
              <a:chExt cx="267250" cy="66606"/>
            </a:xfrm>
          </p:grpSpPr>
          <p:sp>
            <p:nvSpPr>
              <p:cNvPr id="1455" name="Freeform 1455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6" name="TextBox 1456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7" name="Group 1457"/>
            <p:cNvGrpSpPr/>
            <p:nvPr/>
          </p:nvGrpSpPr>
          <p:grpSpPr>
            <a:xfrm rot="6703353">
              <a:off x="563207" y="469814"/>
              <a:ext cx="48583" cy="12108"/>
              <a:chOff x="0" y="0"/>
              <a:chExt cx="267250" cy="66606"/>
            </a:xfrm>
          </p:grpSpPr>
          <p:sp>
            <p:nvSpPr>
              <p:cNvPr id="1458" name="Freeform 1458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9" name="TextBox 1459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60" name="Group 1460"/>
            <p:cNvGrpSpPr/>
            <p:nvPr/>
          </p:nvGrpSpPr>
          <p:grpSpPr>
            <a:xfrm rot="5846030">
              <a:off x="542843" y="470431"/>
              <a:ext cx="42517" cy="10597"/>
              <a:chOff x="0" y="0"/>
              <a:chExt cx="267250" cy="66606"/>
            </a:xfrm>
          </p:grpSpPr>
          <p:sp>
            <p:nvSpPr>
              <p:cNvPr id="1461" name="Freeform 1461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2" name="TextBox 1462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3" name="AutoShape 1463"/>
            <p:cNvSpPr/>
            <p:nvPr/>
          </p:nvSpPr>
          <p:spPr>
            <a:xfrm>
              <a:off x="520627" y="441943"/>
              <a:ext cx="40725" cy="54865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4" name="Group 1464"/>
            <p:cNvGrpSpPr/>
            <p:nvPr/>
          </p:nvGrpSpPr>
          <p:grpSpPr>
            <a:xfrm rot="6703353">
              <a:off x="551803" y="462766"/>
              <a:ext cx="48583" cy="17753"/>
              <a:chOff x="0" y="0"/>
              <a:chExt cx="267250" cy="97660"/>
            </a:xfrm>
          </p:grpSpPr>
          <p:sp>
            <p:nvSpPr>
              <p:cNvPr id="1465" name="Freeform 1465"/>
              <p:cNvSpPr/>
              <p:nvPr/>
            </p:nvSpPr>
            <p:spPr>
              <a:xfrm>
                <a:off x="0" y="0"/>
                <a:ext cx="26725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97660">
                    <a:moveTo>
                      <a:pt x="133625" y="0"/>
                    </a:moveTo>
                    <a:cubicBezTo>
                      <a:pt x="59826" y="0"/>
                      <a:pt x="0" y="21862"/>
                      <a:pt x="0" y="48830"/>
                    </a:cubicBezTo>
                    <a:cubicBezTo>
                      <a:pt x="0" y="75798"/>
                      <a:pt x="59826" y="97660"/>
                      <a:pt x="133625" y="97660"/>
                    </a:cubicBezTo>
                    <a:cubicBezTo>
                      <a:pt x="207424" y="97660"/>
                      <a:pt x="267250" y="75798"/>
                      <a:pt x="267250" y="48830"/>
                    </a:cubicBezTo>
                    <a:cubicBezTo>
                      <a:pt x="267250" y="21862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6" name="TextBox 1466"/>
              <p:cNvSpPr txBox="1"/>
              <p:nvPr/>
            </p:nvSpPr>
            <p:spPr>
              <a:xfrm>
                <a:off x="25055" y="-28944"/>
                <a:ext cx="217141" cy="117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7" name="AutoShape 1467"/>
            <p:cNvSpPr/>
            <p:nvPr/>
          </p:nvSpPr>
          <p:spPr>
            <a:xfrm flipV="1">
              <a:off x="587470" y="397097"/>
              <a:ext cx="51024" cy="67503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8" name="Group 1468"/>
            <p:cNvGrpSpPr/>
            <p:nvPr/>
          </p:nvGrpSpPr>
          <p:grpSpPr>
            <a:xfrm rot="8884314">
              <a:off x="653037" y="376059"/>
              <a:ext cx="42517" cy="10597"/>
              <a:chOff x="0" y="0"/>
              <a:chExt cx="267250" cy="66606"/>
            </a:xfrm>
          </p:grpSpPr>
          <p:sp>
            <p:nvSpPr>
              <p:cNvPr id="1469" name="Freeform 1469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0" name="TextBox 1470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1" name="Group 1471"/>
            <p:cNvGrpSpPr/>
            <p:nvPr/>
          </p:nvGrpSpPr>
          <p:grpSpPr>
            <a:xfrm rot="4237270">
              <a:off x="490330" y="460660"/>
              <a:ext cx="70053" cy="16549"/>
              <a:chOff x="0" y="0"/>
              <a:chExt cx="433127" cy="102321"/>
            </a:xfrm>
          </p:grpSpPr>
          <p:sp>
            <p:nvSpPr>
              <p:cNvPr id="1472" name="Freeform 1472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3" name="TextBox 1473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4" name="AutoShape 1474"/>
            <p:cNvSpPr/>
            <p:nvPr/>
          </p:nvSpPr>
          <p:spPr>
            <a:xfrm flipH="1">
              <a:off x="495956" y="460930"/>
              <a:ext cx="13906" cy="58066"/>
            </a:xfrm>
            <a:prstGeom prst="line">
              <a:avLst/>
            </a:prstGeom>
            <a:ln w="15285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5" name="Group 1475"/>
            <p:cNvGrpSpPr/>
            <p:nvPr/>
          </p:nvGrpSpPr>
          <p:grpSpPr>
            <a:xfrm rot="1303209">
              <a:off x="136311" y="70091"/>
              <a:ext cx="51833" cy="7642"/>
              <a:chOff x="0" y="0"/>
              <a:chExt cx="140396" cy="20701"/>
            </a:xfrm>
          </p:grpSpPr>
          <p:sp>
            <p:nvSpPr>
              <p:cNvPr id="1476" name="Freeform 1476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7" name="TextBox 1477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8" name="AutoShape 1478"/>
            <p:cNvSpPr/>
            <p:nvPr/>
          </p:nvSpPr>
          <p:spPr>
            <a:xfrm flipV="1">
              <a:off x="240579" y="148569"/>
              <a:ext cx="90561" cy="60104"/>
            </a:xfrm>
            <a:prstGeom prst="line">
              <a:avLst/>
            </a:prstGeom>
            <a:ln w="611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9" name="Group 1479"/>
            <p:cNvGrpSpPr/>
            <p:nvPr/>
          </p:nvGrpSpPr>
          <p:grpSpPr>
            <a:xfrm rot="897649">
              <a:off x="384375" y="131459"/>
              <a:ext cx="282347" cy="48921"/>
              <a:chOff x="0" y="0"/>
              <a:chExt cx="630559" cy="109255"/>
            </a:xfrm>
          </p:grpSpPr>
          <p:sp>
            <p:nvSpPr>
              <p:cNvPr id="1480" name="Freeform 1480"/>
              <p:cNvSpPr/>
              <p:nvPr/>
            </p:nvSpPr>
            <p:spPr>
              <a:xfrm>
                <a:off x="0" y="0"/>
                <a:ext cx="630559" cy="10925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09255">
                    <a:moveTo>
                      <a:pt x="315280" y="0"/>
                    </a:moveTo>
                    <a:cubicBezTo>
                      <a:pt x="141155" y="0"/>
                      <a:pt x="0" y="24458"/>
                      <a:pt x="0" y="54627"/>
                    </a:cubicBezTo>
                    <a:cubicBezTo>
                      <a:pt x="0" y="84797"/>
                      <a:pt x="141155" y="109255"/>
                      <a:pt x="315280" y="109255"/>
                    </a:cubicBezTo>
                    <a:cubicBezTo>
                      <a:pt x="489404" y="109255"/>
                      <a:pt x="630559" y="84797"/>
                      <a:pt x="630559" y="54627"/>
                    </a:cubicBezTo>
                    <a:cubicBezTo>
                      <a:pt x="630559" y="24458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1" name="TextBox 1481"/>
              <p:cNvSpPr txBox="1"/>
              <p:nvPr/>
            </p:nvSpPr>
            <p:spPr>
              <a:xfrm>
                <a:off x="59115" y="-27857"/>
                <a:ext cx="512329" cy="126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2" name="Group 1482"/>
            <p:cNvGrpSpPr/>
            <p:nvPr/>
          </p:nvGrpSpPr>
          <p:grpSpPr>
            <a:xfrm rot="897649">
              <a:off x="482020" y="184031"/>
              <a:ext cx="282347" cy="58047"/>
              <a:chOff x="0" y="0"/>
              <a:chExt cx="630559" cy="129635"/>
            </a:xfrm>
          </p:grpSpPr>
          <p:sp>
            <p:nvSpPr>
              <p:cNvPr id="1483" name="Freeform 1483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4" name="TextBox 1484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5" name="Group 1485"/>
            <p:cNvGrpSpPr/>
            <p:nvPr/>
          </p:nvGrpSpPr>
          <p:grpSpPr>
            <a:xfrm rot="2272236">
              <a:off x="285421" y="225772"/>
              <a:ext cx="137564" cy="7642"/>
              <a:chOff x="0" y="0"/>
              <a:chExt cx="323064" cy="17948"/>
            </a:xfrm>
          </p:grpSpPr>
          <p:sp>
            <p:nvSpPr>
              <p:cNvPr id="1486" name="Freeform 1486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7" name="TextBox 1487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8" name="Group 1488"/>
            <p:cNvGrpSpPr/>
            <p:nvPr/>
          </p:nvGrpSpPr>
          <p:grpSpPr>
            <a:xfrm rot="2272236">
              <a:off x="296457" y="228618"/>
              <a:ext cx="137564" cy="7642"/>
              <a:chOff x="0" y="0"/>
              <a:chExt cx="323064" cy="17948"/>
            </a:xfrm>
          </p:grpSpPr>
          <p:sp>
            <p:nvSpPr>
              <p:cNvPr id="1489" name="Freeform 1489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0" name="TextBox 1490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1" name="Group 1491"/>
            <p:cNvGrpSpPr/>
            <p:nvPr/>
          </p:nvGrpSpPr>
          <p:grpSpPr>
            <a:xfrm rot="-1946651">
              <a:off x="262292" y="164488"/>
              <a:ext cx="135804" cy="48882"/>
              <a:chOff x="0" y="0"/>
              <a:chExt cx="794110" cy="285837"/>
            </a:xfrm>
          </p:grpSpPr>
          <p:sp>
            <p:nvSpPr>
              <p:cNvPr id="1492" name="Freeform 1492"/>
              <p:cNvSpPr/>
              <p:nvPr/>
            </p:nvSpPr>
            <p:spPr>
              <a:xfrm>
                <a:off x="0" y="0"/>
                <a:ext cx="794110" cy="285837"/>
              </a:xfrm>
              <a:custGeom>
                <a:avLst/>
                <a:gdLst/>
                <a:ahLst/>
                <a:cxnLst/>
                <a:rect l="l" t="t" r="r" b="b"/>
                <a:pathLst>
                  <a:path w="794110" h="285837">
                    <a:moveTo>
                      <a:pt x="397055" y="0"/>
                    </a:moveTo>
                    <a:cubicBezTo>
                      <a:pt x="177767" y="0"/>
                      <a:pt x="0" y="63987"/>
                      <a:pt x="0" y="142918"/>
                    </a:cubicBezTo>
                    <a:cubicBezTo>
                      <a:pt x="0" y="221850"/>
                      <a:pt x="177767" y="285837"/>
                      <a:pt x="397055" y="285837"/>
                    </a:cubicBezTo>
                    <a:cubicBezTo>
                      <a:pt x="616342" y="285837"/>
                      <a:pt x="794110" y="221850"/>
                      <a:pt x="794110" y="142918"/>
                    </a:cubicBezTo>
                    <a:cubicBezTo>
                      <a:pt x="794110" y="63987"/>
                      <a:pt x="616342" y="0"/>
                      <a:pt x="397055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3" name="TextBox 1493"/>
              <p:cNvSpPr txBox="1"/>
              <p:nvPr/>
            </p:nvSpPr>
            <p:spPr>
              <a:xfrm>
                <a:off x="74448" y="-11303"/>
                <a:ext cx="645214" cy="270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4" name="Group 1494"/>
            <p:cNvGrpSpPr/>
            <p:nvPr/>
          </p:nvGrpSpPr>
          <p:grpSpPr>
            <a:xfrm rot="2272236">
              <a:off x="276115" y="219722"/>
              <a:ext cx="133158" cy="12066"/>
              <a:chOff x="0" y="0"/>
              <a:chExt cx="323064" cy="29274"/>
            </a:xfrm>
          </p:grpSpPr>
          <p:sp>
            <p:nvSpPr>
              <p:cNvPr id="1495" name="Freeform 1495"/>
              <p:cNvSpPr/>
              <p:nvPr/>
            </p:nvSpPr>
            <p:spPr>
              <a:xfrm>
                <a:off x="0" y="0"/>
                <a:ext cx="323064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29274">
                    <a:moveTo>
                      <a:pt x="161532" y="0"/>
                    </a:moveTo>
                    <a:cubicBezTo>
                      <a:pt x="72320" y="0"/>
                      <a:pt x="0" y="6553"/>
                      <a:pt x="0" y="14637"/>
                    </a:cubicBezTo>
                    <a:cubicBezTo>
                      <a:pt x="0" y="22721"/>
                      <a:pt x="72320" y="29274"/>
                      <a:pt x="161532" y="29274"/>
                    </a:cubicBezTo>
                    <a:cubicBezTo>
                      <a:pt x="250743" y="29274"/>
                      <a:pt x="323064" y="22721"/>
                      <a:pt x="323064" y="14637"/>
                    </a:cubicBezTo>
                    <a:cubicBezTo>
                      <a:pt x="323064" y="6553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6" name="TextBox 1496"/>
              <p:cNvSpPr txBox="1"/>
              <p:nvPr/>
            </p:nvSpPr>
            <p:spPr>
              <a:xfrm>
                <a:off x="30287" y="-35356"/>
                <a:ext cx="262489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7" name="Group 1497"/>
            <p:cNvGrpSpPr/>
            <p:nvPr/>
          </p:nvGrpSpPr>
          <p:grpSpPr>
            <a:xfrm rot="897649">
              <a:off x="335771" y="135867"/>
              <a:ext cx="363950" cy="170244"/>
              <a:chOff x="0" y="0"/>
              <a:chExt cx="812800" cy="380202"/>
            </a:xfrm>
          </p:grpSpPr>
          <p:sp>
            <p:nvSpPr>
              <p:cNvPr id="1498" name="Freeform 1498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9" name="TextBox 1499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0" name="Group 1500"/>
            <p:cNvGrpSpPr/>
            <p:nvPr/>
          </p:nvGrpSpPr>
          <p:grpSpPr>
            <a:xfrm rot="897649">
              <a:off x="444301" y="164847"/>
              <a:ext cx="282347" cy="58047"/>
              <a:chOff x="0" y="0"/>
              <a:chExt cx="630559" cy="129635"/>
            </a:xfrm>
          </p:grpSpPr>
          <p:sp>
            <p:nvSpPr>
              <p:cNvPr id="1501" name="Freeform 150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2" name="TextBox 150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3" name="Group 1503"/>
            <p:cNvGrpSpPr/>
            <p:nvPr/>
          </p:nvGrpSpPr>
          <p:grpSpPr>
            <a:xfrm rot="897649">
              <a:off x="477159" y="185492"/>
              <a:ext cx="282347" cy="55877"/>
              <a:chOff x="0" y="0"/>
              <a:chExt cx="630559" cy="124789"/>
            </a:xfrm>
          </p:grpSpPr>
          <p:sp>
            <p:nvSpPr>
              <p:cNvPr id="1504" name="Freeform 1504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5" name="TextBox 1505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6" name="Group 1506"/>
            <p:cNvGrpSpPr/>
            <p:nvPr/>
          </p:nvGrpSpPr>
          <p:grpSpPr>
            <a:xfrm rot="897649">
              <a:off x="520453" y="206397"/>
              <a:ext cx="282347" cy="58047"/>
              <a:chOff x="0" y="0"/>
              <a:chExt cx="630559" cy="129635"/>
            </a:xfrm>
          </p:grpSpPr>
          <p:sp>
            <p:nvSpPr>
              <p:cNvPr id="1507" name="Freeform 1507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8" name="TextBox 1508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9" name="Group 1509"/>
            <p:cNvGrpSpPr/>
            <p:nvPr/>
          </p:nvGrpSpPr>
          <p:grpSpPr>
            <a:xfrm>
              <a:off x="547952" y="235421"/>
              <a:ext cx="282347" cy="58047"/>
              <a:chOff x="0" y="0"/>
              <a:chExt cx="630559" cy="129635"/>
            </a:xfrm>
          </p:grpSpPr>
          <p:sp>
            <p:nvSpPr>
              <p:cNvPr id="1510" name="Freeform 1510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1" name="TextBox 1511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2" name="Group 1512"/>
            <p:cNvGrpSpPr/>
            <p:nvPr/>
          </p:nvGrpSpPr>
          <p:grpSpPr>
            <a:xfrm>
              <a:off x="504423" y="247844"/>
              <a:ext cx="282347" cy="58047"/>
              <a:chOff x="0" y="0"/>
              <a:chExt cx="630559" cy="129635"/>
            </a:xfrm>
          </p:grpSpPr>
          <p:sp>
            <p:nvSpPr>
              <p:cNvPr id="1513" name="Freeform 1513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4" name="TextBox 1514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5" name="Group 1515"/>
            <p:cNvGrpSpPr/>
            <p:nvPr/>
          </p:nvGrpSpPr>
          <p:grpSpPr>
            <a:xfrm>
              <a:off x="618332" y="243769"/>
              <a:ext cx="205464" cy="42241"/>
              <a:chOff x="0" y="0"/>
              <a:chExt cx="630559" cy="129635"/>
            </a:xfrm>
          </p:grpSpPr>
          <p:sp>
            <p:nvSpPr>
              <p:cNvPr id="1516" name="Freeform 1516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7" name="TextBox 1517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8" name="Group 1518"/>
            <p:cNvGrpSpPr/>
            <p:nvPr/>
          </p:nvGrpSpPr>
          <p:grpSpPr>
            <a:xfrm rot="-163743">
              <a:off x="695476" y="249347"/>
              <a:ext cx="134102" cy="33489"/>
              <a:chOff x="0" y="0"/>
              <a:chExt cx="229378" cy="57283"/>
            </a:xfrm>
          </p:grpSpPr>
          <p:sp>
            <p:nvSpPr>
              <p:cNvPr id="1519" name="Freeform 1519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0" name="TextBox 1520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1" name="Group 1521"/>
            <p:cNvGrpSpPr/>
            <p:nvPr/>
          </p:nvGrpSpPr>
          <p:grpSpPr>
            <a:xfrm rot="897649">
              <a:off x="313368" y="120851"/>
              <a:ext cx="363950" cy="170244"/>
              <a:chOff x="0" y="0"/>
              <a:chExt cx="812800" cy="380202"/>
            </a:xfrm>
          </p:grpSpPr>
          <p:sp>
            <p:nvSpPr>
              <p:cNvPr id="1522" name="Freeform 1522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3" name="TextBox 1523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4" name="Group 1524"/>
            <p:cNvGrpSpPr/>
            <p:nvPr/>
          </p:nvGrpSpPr>
          <p:grpSpPr>
            <a:xfrm rot="897649">
              <a:off x="421898" y="149831"/>
              <a:ext cx="282347" cy="58047"/>
              <a:chOff x="0" y="0"/>
              <a:chExt cx="630559" cy="129635"/>
            </a:xfrm>
          </p:grpSpPr>
          <p:sp>
            <p:nvSpPr>
              <p:cNvPr id="1525" name="Freeform 1525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6" name="TextBox 1526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7" name="Group 1527"/>
            <p:cNvGrpSpPr/>
            <p:nvPr/>
          </p:nvGrpSpPr>
          <p:grpSpPr>
            <a:xfrm rot="897649">
              <a:off x="454756" y="170476"/>
              <a:ext cx="282347" cy="55877"/>
              <a:chOff x="0" y="0"/>
              <a:chExt cx="630559" cy="124789"/>
            </a:xfrm>
          </p:grpSpPr>
          <p:sp>
            <p:nvSpPr>
              <p:cNvPr id="1528" name="Freeform 1528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9" name="TextBox 1529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0" name="Group 1530"/>
            <p:cNvGrpSpPr/>
            <p:nvPr/>
          </p:nvGrpSpPr>
          <p:grpSpPr>
            <a:xfrm rot="897649">
              <a:off x="498050" y="191381"/>
              <a:ext cx="282347" cy="58047"/>
              <a:chOff x="0" y="0"/>
              <a:chExt cx="630559" cy="129635"/>
            </a:xfrm>
          </p:grpSpPr>
          <p:sp>
            <p:nvSpPr>
              <p:cNvPr id="1531" name="Freeform 153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2" name="TextBox 153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3" name="Group 1533"/>
            <p:cNvGrpSpPr/>
            <p:nvPr/>
          </p:nvGrpSpPr>
          <p:grpSpPr>
            <a:xfrm>
              <a:off x="525549" y="220405"/>
              <a:ext cx="282347" cy="58047"/>
              <a:chOff x="0" y="0"/>
              <a:chExt cx="630559" cy="129635"/>
            </a:xfrm>
          </p:grpSpPr>
          <p:sp>
            <p:nvSpPr>
              <p:cNvPr id="1534" name="Freeform 1534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5" name="TextBox 1535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6" name="Group 1536"/>
            <p:cNvGrpSpPr/>
            <p:nvPr/>
          </p:nvGrpSpPr>
          <p:grpSpPr>
            <a:xfrm>
              <a:off x="482020" y="232828"/>
              <a:ext cx="282347" cy="58047"/>
              <a:chOff x="0" y="0"/>
              <a:chExt cx="630559" cy="129635"/>
            </a:xfrm>
          </p:grpSpPr>
          <p:sp>
            <p:nvSpPr>
              <p:cNvPr id="1537" name="Freeform 1537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" name="TextBox 1538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9" name="Group 1539"/>
            <p:cNvGrpSpPr/>
            <p:nvPr/>
          </p:nvGrpSpPr>
          <p:grpSpPr>
            <a:xfrm>
              <a:off x="595930" y="228753"/>
              <a:ext cx="205464" cy="42241"/>
              <a:chOff x="0" y="0"/>
              <a:chExt cx="630559" cy="129635"/>
            </a:xfrm>
          </p:grpSpPr>
          <p:sp>
            <p:nvSpPr>
              <p:cNvPr id="1540" name="Freeform 1540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1" name="TextBox 1541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2" name="Group 1542"/>
            <p:cNvGrpSpPr/>
            <p:nvPr/>
          </p:nvGrpSpPr>
          <p:grpSpPr>
            <a:xfrm rot="-163743">
              <a:off x="673073" y="234331"/>
              <a:ext cx="134102" cy="33489"/>
              <a:chOff x="0" y="0"/>
              <a:chExt cx="229378" cy="57283"/>
            </a:xfrm>
          </p:grpSpPr>
          <p:sp>
            <p:nvSpPr>
              <p:cNvPr id="1543" name="Freeform 1543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4" name="TextBox 1544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5" name="Group 1545"/>
            <p:cNvGrpSpPr/>
            <p:nvPr/>
          </p:nvGrpSpPr>
          <p:grpSpPr>
            <a:xfrm rot="643594">
              <a:off x="73870" y="108233"/>
              <a:ext cx="77948" cy="7642"/>
              <a:chOff x="0" y="0"/>
              <a:chExt cx="229670" cy="22518"/>
            </a:xfrm>
          </p:grpSpPr>
          <p:sp>
            <p:nvSpPr>
              <p:cNvPr id="1546" name="Freeform 1546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7" name="TextBox 1547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8" name="Group 1548"/>
            <p:cNvGrpSpPr/>
            <p:nvPr/>
          </p:nvGrpSpPr>
          <p:grpSpPr>
            <a:xfrm rot="2272236">
              <a:off x="189849" y="336100"/>
              <a:ext cx="164438" cy="9038"/>
              <a:chOff x="0" y="0"/>
              <a:chExt cx="386175" cy="21226"/>
            </a:xfrm>
          </p:grpSpPr>
          <p:sp>
            <p:nvSpPr>
              <p:cNvPr id="1549" name="Freeform 154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0" name="TextBox 155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1" name="Group 1551"/>
            <p:cNvGrpSpPr/>
            <p:nvPr/>
          </p:nvGrpSpPr>
          <p:grpSpPr>
            <a:xfrm rot="2272236">
              <a:off x="191483" y="330769"/>
              <a:ext cx="164438" cy="9038"/>
              <a:chOff x="0" y="0"/>
              <a:chExt cx="386175" cy="21226"/>
            </a:xfrm>
          </p:grpSpPr>
          <p:sp>
            <p:nvSpPr>
              <p:cNvPr id="1552" name="Freeform 155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3" name="TextBox 155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4" name="Group 1554"/>
            <p:cNvGrpSpPr/>
            <p:nvPr/>
          </p:nvGrpSpPr>
          <p:grpSpPr>
            <a:xfrm rot="2272236">
              <a:off x="199405" y="327160"/>
              <a:ext cx="164438" cy="9038"/>
              <a:chOff x="0" y="0"/>
              <a:chExt cx="386175" cy="21226"/>
            </a:xfrm>
          </p:grpSpPr>
          <p:sp>
            <p:nvSpPr>
              <p:cNvPr id="1555" name="Freeform 155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6" name="TextBox 155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7" name="Group 1557"/>
            <p:cNvGrpSpPr/>
            <p:nvPr/>
          </p:nvGrpSpPr>
          <p:grpSpPr>
            <a:xfrm rot="2272236">
              <a:off x="199405" y="320614"/>
              <a:ext cx="164438" cy="9038"/>
              <a:chOff x="0" y="0"/>
              <a:chExt cx="386175" cy="21226"/>
            </a:xfrm>
          </p:grpSpPr>
          <p:sp>
            <p:nvSpPr>
              <p:cNvPr id="1558" name="Freeform 1558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9" name="TextBox 1559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0" name="Group 1560"/>
            <p:cNvGrpSpPr/>
            <p:nvPr/>
          </p:nvGrpSpPr>
          <p:grpSpPr>
            <a:xfrm rot="2272236">
              <a:off x="199405" y="311472"/>
              <a:ext cx="164438" cy="9038"/>
              <a:chOff x="0" y="0"/>
              <a:chExt cx="386175" cy="21226"/>
            </a:xfrm>
          </p:grpSpPr>
          <p:sp>
            <p:nvSpPr>
              <p:cNvPr id="1561" name="Freeform 1561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2" name="TextBox 1562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3" name="Group 1563"/>
            <p:cNvGrpSpPr/>
            <p:nvPr/>
          </p:nvGrpSpPr>
          <p:grpSpPr>
            <a:xfrm rot="2272236">
              <a:off x="205453" y="307215"/>
              <a:ext cx="164438" cy="9038"/>
              <a:chOff x="0" y="0"/>
              <a:chExt cx="386175" cy="21226"/>
            </a:xfrm>
          </p:grpSpPr>
          <p:sp>
            <p:nvSpPr>
              <p:cNvPr id="1564" name="Freeform 1564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5" name="TextBox 1565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6" name="Group 1566"/>
            <p:cNvGrpSpPr/>
            <p:nvPr/>
          </p:nvGrpSpPr>
          <p:grpSpPr>
            <a:xfrm rot="2272236">
              <a:off x="210290" y="302402"/>
              <a:ext cx="164438" cy="9038"/>
              <a:chOff x="0" y="0"/>
              <a:chExt cx="386175" cy="21226"/>
            </a:xfrm>
          </p:grpSpPr>
          <p:sp>
            <p:nvSpPr>
              <p:cNvPr id="1567" name="Freeform 1567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8" name="TextBox 1568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9" name="Group 1569"/>
            <p:cNvGrpSpPr/>
            <p:nvPr/>
          </p:nvGrpSpPr>
          <p:grpSpPr>
            <a:xfrm rot="2272236">
              <a:off x="210290" y="295603"/>
              <a:ext cx="164438" cy="9038"/>
              <a:chOff x="0" y="0"/>
              <a:chExt cx="386175" cy="21226"/>
            </a:xfrm>
          </p:grpSpPr>
          <p:sp>
            <p:nvSpPr>
              <p:cNvPr id="1570" name="Freeform 1570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1" name="TextBox 1571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2" name="Group 1572"/>
            <p:cNvGrpSpPr/>
            <p:nvPr/>
          </p:nvGrpSpPr>
          <p:grpSpPr>
            <a:xfrm rot="2272236">
              <a:off x="214011" y="289549"/>
              <a:ext cx="164438" cy="9038"/>
              <a:chOff x="0" y="0"/>
              <a:chExt cx="386175" cy="21226"/>
            </a:xfrm>
          </p:grpSpPr>
          <p:sp>
            <p:nvSpPr>
              <p:cNvPr id="1573" name="Freeform 1573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4" name="TextBox 1574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5" name="Group 1575"/>
            <p:cNvGrpSpPr/>
            <p:nvPr/>
          </p:nvGrpSpPr>
          <p:grpSpPr>
            <a:xfrm rot="2272236">
              <a:off x="214011" y="282060"/>
              <a:ext cx="164438" cy="9038"/>
              <a:chOff x="0" y="0"/>
              <a:chExt cx="386175" cy="21226"/>
            </a:xfrm>
          </p:grpSpPr>
          <p:sp>
            <p:nvSpPr>
              <p:cNvPr id="1576" name="Freeform 157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7" name="TextBox 157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8" name="Group 1578"/>
            <p:cNvGrpSpPr/>
            <p:nvPr/>
          </p:nvGrpSpPr>
          <p:grpSpPr>
            <a:xfrm rot="2272236">
              <a:off x="214011" y="274023"/>
              <a:ext cx="164438" cy="9038"/>
              <a:chOff x="0" y="0"/>
              <a:chExt cx="386175" cy="21226"/>
            </a:xfrm>
          </p:grpSpPr>
          <p:sp>
            <p:nvSpPr>
              <p:cNvPr id="1579" name="Freeform 157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0" name="TextBox 158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1" name="Group 1581"/>
            <p:cNvGrpSpPr/>
            <p:nvPr/>
          </p:nvGrpSpPr>
          <p:grpSpPr>
            <a:xfrm rot="2272236">
              <a:off x="221933" y="270414"/>
              <a:ext cx="164438" cy="9038"/>
              <a:chOff x="0" y="0"/>
              <a:chExt cx="386175" cy="21226"/>
            </a:xfrm>
          </p:grpSpPr>
          <p:sp>
            <p:nvSpPr>
              <p:cNvPr id="1582" name="Freeform 158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3" name="TextBox 158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4" name="Group 1584"/>
            <p:cNvGrpSpPr/>
            <p:nvPr/>
          </p:nvGrpSpPr>
          <p:grpSpPr>
            <a:xfrm rot="2272236">
              <a:off x="221933" y="263869"/>
              <a:ext cx="164438" cy="9038"/>
              <a:chOff x="0" y="0"/>
              <a:chExt cx="386175" cy="21226"/>
            </a:xfrm>
          </p:grpSpPr>
          <p:sp>
            <p:nvSpPr>
              <p:cNvPr id="1585" name="Freeform 158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6" name="TextBox 158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7" name="Group 1587"/>
            <p:cNvGrpSpPr/>
            <p:nvPr/>
          </p:nvGrpSpPr>
          <p:grpSpPr>
            <a:xfrm rot="2272236">
              <a:off x="221933" y="254727"/>
              <a:ext cx="164438" cy="9038"/>
              <a:chOff x="0" y="0"/>
              <a:chExt cx="386175" cy="21226"/>
            </a:xfrm>
          </p:grpSpPr>
          <p:sp>
            <p:nvSpPr>
              <p:cNvPr id="1588" name="Freeform 1588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9" name="TextBox 1589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0" name="Group 1590"/>
            <p:cNvGrpSpPr/>
            <p:nvPr/>
          </p:nvGrpSpPr>
          <p:grpSpPr>
            <a:xfrm rot="2272236">
              <a:off x="227981" y="250470"/>
              <a:ext cx="164438" cy="9038"/>
              <a:chOff x="0" y="0"/>
              <a:chExt cx="386175" cy="21226"/>
            </a:xfrm>
          </p:grpSpPr>
          <p:sp>
            <p:nvSpPr>
              <p:cNvPr id="1591" name="Freeform 1591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2" name="TextBox 1592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3" name="Group 1593"/>
            <p:cNvGrpSpPr/>
            <p:nvPr/>
          </p:nvGrpSpPr>
          <p:grpSpPr>
            <a:xfrm rot="2272236">
              <a:off x="232818" y="245656"/>
              <a:ext cx="164438" cy="9038"/>
              <a:chOff x="0" y="0"/>
              <a:chExt cx="386175" cy="21226"/>
            </a:xfrm>
          </p:grpSpPr>
          <p:sp>
            <p:nvSpPr>
              <p:cNvPr id="1594" name="Freeform 1594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5" name="TextBox 1595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6" name="Group 1596"/>
            <p:cNvGrpSpPr/>
            <p:nvPr/>
          </p:nvGrpSpPr>
          <p:grpSpPr>
            <a:xfrm rot="2272236">
              <a:off x="239650" y="241202"/>
              <a:ext cx="156802" cy="9038"/>
              <a:chOff x="0" y="0"/>
              <a:chExt cx="368243" cy="21226"/>
            </a:xfrm>
          </p:grpSpPr>
          <p:sp>
            <p:nvSpPr>
              <p:cNvPr id="1597" name="Freeform 1597"/>
              <p:cNvSpPr/>
              <p:nvPr/>
            </p:nvSpPr>
            <p:spPr>
              <a:xfrm>
                <a:off x="0" y="0"/>
                <a:ext cx="368243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68243" h="21226">
                    <a:moveTo>
                      <a:pt x="184121" y="0"/>
                    </a:moveTo>
                    <a:cubicBezTo>
                      <a:pt x="82434" y="0"/>
                      <a:pt x="0" y="4752"/>
                      <a:pt x="0" y="10613"/>
                    </a:cubicBezTo>
                    <a:cubicBezTo>
                      <a:pt x="0" y="16474"/>
                      <a:pt x="82434" y="21226"/>
                      <a:pt x="184121" y="21226"/>
                    </a:cubicBezTo>
                    <a:cubicBezTo>
                      <a:pt x="285809" y="21226"/>
                      <a:pt x="368243" y="16474"/>
                      <a:pt x="368243" y="10613"/>
                    </a:cubicBezTo>
                    <a:cubicBezTo>
                      <a:pt x="368243" y="4752"/>
                      <a:pt x="285809" y="0"/>
                      <a:pt x="18412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8" name="TextBox 1598"/>
              <p:cNvSpPr txBox="1"/>
              <p:nvPr/>
            </p:nvSpPr>
            <p:spPr>
              <a:xfrm>
                <a:off x="34523" y="-36110"/>
                <a:ext cx="299197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9" name="Group 1599"/>
            <p:cNvGrpSpPr/>
            <p:nvPr/>
          </p:nvGrpSpPr>
          <p:grpSpPr>
            <a:xfrm rot="2272236">
              <a:off x="255215" y="239211"/>
              <a:ext cx="142389" cy="12465"/>
              <a:chOff x="0" y="0"/>
              <a:chExt cx="334393" cy="29274"/>
            </a:xfrm>
          </p:grpSpPr>
          <p:sp>
            <p:nvSpPr>
              <p:cNvPr id="1600" name="Freeform 1600"/>
              <p:cNvSpPr/>
              <p:nvPr/>
            </p:nvSpPr>
            <p:spPr>
              <a:xfrm>
                <a:off x="0" y="0"/>
                <a:ext cx="334393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29274">
                    <a:moveTo>
                      <a:pt x="167196" y="0"/>
                    </a:moveTo>
                    <a:cubicBezTo>
                      <a:pt x="74856" y="0"/>
                      <a:pt x="0" y="6553"/>
                      <a:pt x="0" y="14637"/>
                    </a:cubicBezTo>
                    <a:cubicBezTo>
                      <a:pt x="0" y="22721"/>
                      <a:pt x="74856" y="29274"/>
                      <a:pt x="167196" y="29274"/>
                    </a:cubicBezTo>
                    <a:cubicBezTo>
                      <a:pt x="259536" y="29274"/>
                      <a:pt x="334393" y="22721"/>
                      <a:pt x="334393" y="14637"/>
                    </a:cubicBezTo>
                    <a:cubicBezTo>
                      <a:pt x="334393" y="6553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1" name="TextBox 1601"/>
              <p:cNvSpPr txBox="1"/>
              <p:nvPr/>
            </p:nvSpPr>
            <p:spPr>
              <a:xfrm>
                <a:off x="31349" y="-35356"/>
                <a:ext cx="271694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2" name="Group 1602"/>
            <p:cNvGrpSpPr/>
            <p:nvPr/>
          </p:nvGrpSpPr>
          <p:grpSpPr>
            <a:xfrm rot="2272236">
              <a:off x="255430" y="232351"/>
              <a:ext cx="140340" cy="12465"/>
              <a:chOff x="0" y="0"/>
              <a:chExt cx="329582" cy="29274"/>
            </a:xfrm>
          </p:grpSpPr>
          <p:sp>
            <p:nvSpPr>
              <p:cNvPr id="1603" name="Freeform 1603"/>
              <p:cNvSpPr/>
              <p:nvPr/>
            </p:nvSpPr>
            <p:spPr>
              <a:xfrm>
                <a:off x="0" y="0"/>
                <a:ext cx="329582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9582" h="29274">
                    <a:moveTo>
                      <a:pt x="164791" y="0"/>
                    </a:moveTo>
                    <a:cubicBezTo>
                      <a:pt x="73780" y="0"/>
                      <a:pt x="0" y="6553"/>
                      <a:pt x="0" y="14637"/>
                    </a:cubicBezTo>
                    <a:cubicBezTo>
                      <a:pt x="0" y="22721"/>
                      <a:pt x="73780" y="29274"/>
                      <a:pt x="164791" y="29274"/>
                    </a:cubicBezTo>
                    <a:cubicBezTo>
                      <a:pt x="255803" y="29274"/>
                      <a:pt x="329582" y="22721"/>
                      <a:pt x="329582" y="14637"/>
                    </a:cubicBezTo>
                    <a:cubicBezTo>
                      <a:pt x="329582" y="6553"/>
                      <a:pt x="255803" y="0"/>
                      <a:pt x="16479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4" name="TextBox 1604"/>
              <p:cNvSpPr txBox="1"/>
              <p:nvPr/>
            </p:nvSpPr>
            <p:spPr>
              <a:xfrm>
                <a:off x="30898" y="-35356"/>
                <a:ext cx="267786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5" name="Group 1605"/>
            <p:cNvGrpSpPr/>
            <p:nvPr/>
          </p:nvGrpSpPr>
          <p:grpSpPr>
            <a:xfrm rot="2272236">
              <a:off x="263147" y="228735"/>
              <a:ext cx="128922" cy="9842"/>
              <a:chOff x="0" y="0"/>
              <a:chExt cx="323324" cy="24682"/>
            </a:xfrm>
          </p:grpSpPr>
          <p:sp>
            <p:nvSpPr>
              <p:cNvPr id="1606" name="Freeform 1606"/>
              <p:cNvSpPr/>
              <p:nvPr/>
            </p:nvSpPr>
            <p:spPr>
              <a:xfrm>
                <a:off x="0" y="0"/>
                <a:ext cx="32332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23324" h="24682">
                    <a:moveTo>
                      <a:pt x="161662" y="0"/>
                    </a:moveTo>
                    <a:cubicBezTo>
                      <a:pt x="72378" y="0"/>
                      <a:pt x="0" y="5525"/>
                      <a:pt x="0" y="12341"/>
                    </a:cubicBezTo>
                    <a:cubicBezTo>
                      <a:pt x="0" y="19157"/>
                      <a:pt x="72378" y="24682"/>
                      <a:pt x="161662" y="24682"/>
                    </a:cubicBezTo>
                    <a:cubicBezTo>
                      <a:pt x="250945" y="24682"/>
                      <a:pt x="323324" y="19157"/>
                      <a:pt x="323324" y="12341"/>
                    </a:cubicBezTo>
                    <a:cubicBezTo>
                      <a:pt x="323324" y="5525"/>
                      <a:pt x="250945" y="0"/>
                      <a:pt x="16166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7" name="TextBox 1607"/>
              <p:cNvSpPr txBox="1"/>
              <p:nvPr/>
            </p:nvSpPr>
            <p:spPr>
              <a:xfrm>
                <a:off x="30312" y="-35786"/>
                <a:ext cx="262701" cy="58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8" name="Group 1608"/>
            <p:cNvGrpSpPr/>
            <p:nvPr/>
          </p:nvGrpSpPr>
          <p:grpSpPr>
            <a:xfrm rot="2272236">
              <a:off x="273005" y="230373"/>
              <a:ext cx="120446" cy="6465"/>
              <a:chOff x="0" y="0"/>
              <a:chExt cx="334393" cy="17948"/>
            </a:xfrm>
          </p:grpSpPr>
          <p:sp>
            <p:nvSpPr>
              <p:cNvPr id="1609" name="Freeform 1609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0" name="TextBox 1610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1" name="Group 1611"/>
            <p:cNvGrpSpPr/>
            <p:nvPr/>
          </p:nvGrpSpPr>
          <p:grpSpPr>
            <a:xfrm rot="2272236">
              <a:off x="271244" y="226703"/>
              <a:ext cx="130786" cy="7020"/>
              <a:chOff x="0" y="0"/>
              <a:chExt cx="334393" cy="17948"/>
            </a:xfrm>
          </p:grpSpPr>
          <p:sp>
            <p:nvSpPr>
              <p:cNvPr id="1612" name="Freeform 1612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3" name="TextBox 1613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14" name="AutoShape 1614"/>
            <p:cNvSpPr/>
            <p:nvPr/>
          </p:nvSpPr>
          <p:spPr>
            <a:xfrm>
              <a:off x="190926" y="246082"/>
              <a:ext cx="135483" cy="155568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5" name="Group 1615"/>
            <p:cNvGrpSpPr/>
            <p:nvPr/>
          </p:nvGrpSpPr>
          <p:grpSpPr>
            <a:xfrm rot="2272236">
              <a:off x="200208" y="343404"/>
              <a:ext cx="143721" cy="7900"/>
              <a:chOff x="0" y="0"/>
              <a:chExt cx="386175" cy="21226"/>
            </a:xfrm>
          </p:grpSpPr>
          <p:sp>
            <p:nvSpPr>
              <p:cNvPr id="1616" name="Freeform 161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7" name="TextBox 161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8" name="Group 1618"/>
            <p:cNvGrpSpPr/>
            <p:nvPr/>
          </p:nvGrpSpPr>
          <p:grpSpPr>
            <a:xfrm rot="2272236">
              <a:off x="200208" y="350203"/>
              <a:ext cx="143721" cy="7900"/>
              <a:chOff x="0" y="0"/>
              <a:chExt cx="386175" cy="21226"/>
            </a:xfrm>
          </p:grpSpPr>
          <p:sp>
            <p:nvSpPr>
              <p:cNvPr id="1619" name="Freeform 161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0" name="TextBox 162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1" name="Group 1621"/>
            <p:cNvGrpSpPr/>
            <p:nvPr/>
          </p:nvGrpSpPr>
          <p:grpSpPr>
            <a:xfrm rot="2148467">
              <a:off x="254442" y="373277"/>
              <a:ext cx="83575" cy="4594"/>
              <a:chOff x="0" y="0"/>
              <a:chExt cx="386175" cy="21226"/>
            </a:xfrm>
          </p:grpSpPr>
          <p:sp>
            <p:nvSpPr>
              <p:cNvPr id="1622" name="Freeform 162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3" name="TextBox 162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4" name="Group 1624"/>
            <p:cNvGrpSpPr/>
            <p:nvPr/>
          </p:nvGrpSpPr>
          <p:grpSpPr>
            <a:xfrm rot="2148467">
              <a:off x="254442" y="376877"/>
              <a:ext cx="83575" cy="4594"/>
              <a:chOff x="0" y="0"/>
              <a:chExt cx="386175" cy="21226"/>
            </a:xfrm>
          </p:grpSpPr>
          <p:sp>
            <p:nvSpPr>
              <p:cNvPr id="1625" name="Freeform 162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6" name="TextBox 162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7" name="Group 1627"/>
            <p:cNvGrpSpPr/>
            <p:nvPr/>
          </p:nvGrpSpPr>
          <p:grpSpPr>
            <a:xfrm rot="1482167">
              <a:off x="305469" y="397788"/>
              <a:ext cx="26961" cy="5035"/>
              <a:chOff x="0" y="0"/>
              <a:chExt cx="386175" cy="72123"/>
            </a:xfrm>
          </p:grpSpPr>
          <p:sp>
            <p:nvSpPr>
              <p:cNvPr id="1628" name="Freeform 1628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9" name="TextBox 1629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0" name="Group 1630"/>
            <p:cNvGrpSpPr/>
            <p:nvPr/>
          </p:nvGrpSpPr>
          <p:grpSpPr>
            <a:xfrm rot="1482167">
              <a:off x="307084" y="394179"/>
              <a:ext cx="26961" cy="5035"/>
              <a:chOff x="0" y="0"/>
              <a:chExt cx="386175" cy="72123"/>
            </a:xfrm>
          </p:grpSpPr>
          <p:sp>
            <p:nvSpPr>
              <p:cNvPr id="1631" name="Freeform 1631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2" name="TextBox 1632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3" name="Group 1633"/>
            <p:cNvGrpSpPr/>
            <p:nvPr/>
          </p:nvGrpSpPr>
          <p:grpSpPr>
            <a:xfrm rot="1482167">
              <a:off x="305469" y="386810"/>
              <a:ext cx="26961" cy="5035"/>
              <a:chOff x="0" y="0"/>
              <a:chExt cx="386175" cy="72123"/>
            </a:xfrm>
          </p:grpSpPr>
          <p:sp>
            <p:nvSpPr>
              <p:cNvPr id="1634" name="Freeform 1634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5" name="TextBox 1635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6" name="Group 1636"/>
            <p:cNvGrpSpPr/>
            <p:nvPr/>
          </p:nvGrpSpPr>
          <p:grpSpPr>
            <a:xfrm rot="1482167">
              <a:off x="296048" y="378889"/>
              <a:ext cx="26961" cy="5035"/>
              <a:chOff x="0" y="0"/>
              <a:chExt cx="386175" cy="72123"/>
            </a:xfrm>
          </p:grpSpPr>
          <p:sp>
            <p:nvSpPr>
              <p:cNvPr id="1637" name="Freeform 1637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8" name="TextBox 1638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9" name="Group 1639"/>
            <p:cNvGrpSpPr/>
            <p:nvPr/>
          </p:nvGrpSpPr>
          <p:grpSpPr>
            <a:xfrm rot="2329935">
              <a:off x="303889" y="363923"/>
              <a:ext cx="33901" cy="6331"/>
              <a:chOff x="0" y="0"/>
              <a:chExt cx="386175" cy="72123"/>
            </a:xfrm>
          </p:grpSpPr>
          <p:sp>
            <p:nvSpPr>
              <p:cNvPr id="1640" name="Freeform 1640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1" name="TextBox 1641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2" name="Group 1642"/>
            <p:cNvGrpSpPr/>
            <p:nvPr/>
          </p:nvGrpSpPr>
          <p:grpSpPr>
            <a:xfrm rot="2329935">
              <a:off x="328048" y="308568"/>
              <a:ext cx="33901" cy="6331"/>
              <a:chOff x="0" y="0"/>
              <a:chExt cx="386175" cy="72123"/>
            </a:xfrm>
          </p:grpSpPr>
          <p:sp>
            <p:nvSpPr>
              <p:cNvPr id="1643" name="Freeform 1643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4" name="TextBox 1644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5" name="Group 1645"/>
            <p:cNvGrpSpPr/>
            <p:nvPr/>
          </p:nvGrpSpPr>
          <p:grpSpPr>
            <a:xfrm rot="2329935">
              <a:off x="303889" y="348064"/>
              <a:ext cx="33901" cy="6331"/>
              <a:chOff x="0" y="0"/>
              <a:chExt cx="386175" cy="72123"/>
            </a:xfrm>
          </p:grpSpPr>
          <p:sp>
            <p:nvSpPr>
              <p:cNvPr id="1646" name="Freeform 1646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7" name="TextBox 1647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8" name="Group 1648"/>
            <p:cNvGrpSpPr/>
            <p:nvPr/>
          </p:nvGrpSpPr>
          <p:grpSpPr>
            <a:xfrm rot="85615">
              <a:off x="207881" y="139759"/>
              <a:ext cx="33901" cy="6331"/>
              <a:chOff x="0" y="0"/>
              <a:chExt cx="386175" cy="72123"/>
            </a:xfrm>
          </p:grpSpPr>
          <p:sp>
            <p:nvSpPr>
              <p:cNvPr id="1649" name="Freeform 164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0" name="TextBox 165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1" name="Group 1651"/>
            <p:cNvGrpSpPr/>
            <p:nvPr/>
          </p:nvGrpSpPr>
          <p:grpSpPr>
            <a:xfrm rot="85615">
              <a:off x="219413" y="141916"/>
              <a:ext cx="33901" cy="6331"/>
              <a:chOff x="0" y="0"/>
              <a:chExt cx="386175" cy="72123"/>
            </a:xfrm>
          </p:grpSpPr>
          <p:sp>
            <p:nvSpPr>
              <p:cNvPr id="1652" name="Freeform 1652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3" name="TextBox 1653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4" name="Group 1654"/>
            <p:cNvGrpSpPr/>
            <p:nvPr/>
          </p:nvGrpSpPr>
          <p:grpSpPr>
            <a:xfrm rot="421745">
              <a:off x="219413" y="146933"/>
              <a:ext cx="33901" cy="6331"/>
              <a:chOff x="0" y="0"/>
              <a:chExt cx="386175" cy="72123"/>
            </a:xfrm>
          </p:grpSpPr>
          <p:sp>
            <p:nvSpPr>
              <p:cNvPr id="1655" name="Freeform 1655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6" name="TextBox 1656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7" name="Group 1657"/>
            <p:cNvGrpSpPr/>
            <p:nvPr/>
          </p:nvGrpSpPr>
          <p:grpSpPr>
            <a:xfrm rot="421745">
              <a:off x="202202" y="134543"/>
              <a:ext cx="33901" cy="6331"/>
              <a:chOff x="0" y="0"/>
              <a:chExt cx="386175" cy="72123"/>
            </a:xfrm>
          </p:grpSpPr>
          <p:sp>
            <p:nvSpPr>
              <p:cNvPr id="1658" name="Freeform 1658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9" name="TextBox 1659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0" name="Group 1660"/>
            <p:cNvGrpSpPr/>
            <p:nvPr/>
          </p:nvGrpSpPr>
          <p:grpSpPr>
            <a:xfrm rot="1777252">
              <a:off x="132279" y="112908"/>
              <a:ext cx="33901" cy="11990"/>
              <a:chOff x="0" y="0"/>
              <a:chExt cx="386175" cy="136585"/>
            </a:xfrm>
          </p:grpSpPr>
          <p:sp>
            <p:nvSpPr>
              <p:cNvPr id="1661" name="Freeform 1661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2" name="TextBox 1662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3" name="Group 1663"/>
            <p:cNvGrpSpPr/>
            <p:nvPr/>
          </p:nvGrpSpPr>
          <p:grpSpPr>
            <a:xfrm rot="1777252">
              <a:off x="121019" y="112908"/>
              <a:ext cx="33901" cy="11990"/>
              <a:chOff x="0" y="0"/>
              <a:chExt cx="386175" cy="136585"/>
            </a:xfrm>
          </p:grpSpPr>
          <p:sp>
            <p:nvSpPr>
              <p:cNvPr id="1664" name="Freeform 1664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5" name="TextBox 1665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6" name="Group 1666"/>
            <p:cNvGrpSpPr/>
            <p:nvPr/>
          </p:nvGrpSpPr>
          <p:grpSpPr>
            <a:xfrm rot="1777252">
              <a:off x="149978" y="118124"/>
              <a:ext cx="33901" cy="11990"/>
              <a:chOff x="0" y="0"/>
              <a:chExt cx="386175" cy="136585"/>
            </a:xfrm>
          </p:grpSpPr>
          <p:sp>
            <p:nvSpPr>
              <p:cNvPr id="1667" name="Freeform 1667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8" name="TextBox 1668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9" name="Group 1669"/>
            <p:cNvGrpSpPr/>
            <p:nvPr/>
          </p:nvGrpSpPr>
          <p:grpSpPr>
            <a:xfrm rot="1777252">
              <a:off x="116527" y="112393"/>
              <a:ext cx="33901" cy="19865"/>
              <a:chOff x="0" y="0"/>
              <a:chExt cx="386175" cy="226288"/>
            </a:xfrm>
          </p:grpSpPr>
          <p:sp>
            <p:nvSpPr>
              <p:cNvPr id="1670" name="Freeform 1670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1" name="TextBox 1671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72" name="AutoShape 1672"/>
            <p:cNvSpPr/>
            <p:nvPr/>
          </p:nvSpPr>
          <p:spPr>
            <a:xfrm>
              <a:off x="135998" y="131805"/>
              <a:ext cx="103028" cy="162589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73" name="Group 1673"/>
            <p:cNvGrpSpPr/>
            <p:nvPr/>
          </p:nvGrpSpPr>
          <p:grpSpPr>
            <a:xfrm rot="2700000">
              <a:off x="110280" y="165306"/>
              <a:ext cx="225771" cy="79852"/>
              <a:chOff x="0" y="0"/>
              <a:chExt cx="386175" cy="136585"/>
            </a:xfrm>
          </p:grpSpPr>
          <p:sp>
            <p:nvSpPr>
              <p:cNvPr id="1674" name="Freeform 1674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5" name="TextBox 1675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6" name="Group 1676"/>
            <p:cNvGrpSpPr/>
            <p:nvPr/>
          </p:nvGrpSpPr>
          <p:grpSpPr>
            <a:xfrm rot="2700000">
              <a:off x="128362" y="200102"/>
              <a:ext cx="225771" cy="79852"/>
              <a:chOff x="0" y="0"/>
              <a:chExt cx="386175" cy="136585"/>
            </a:xfrm>
          </p:grpSpPr>
          <p:sp>
            <p:nvSpPr>
              <p:cNvPr id="1677" name="Freeform 1677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8" name="TextBox 1678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9" name="Group 1679"/>
            <p:cNvGrpSpPr/>
            <p:nvPr/>
          </p:nvGrpSpPr>
          <p:grpSpPr>
            <a:xfrm rot="2847246">
              <a:off x="178571" y="253402"/>
              <a:ext cx="159752" cy="79852"/>
              <a:chOff x="0" y="0"/>
              <a:chExt cx="273253" cy="136585"/>
            </a:xfrm>
          </p:grpSpPr>
          <p:sp>
            <p:nvSpPr>
              <p:cNvPr id="1680" name="Freeform 1680"/>
              <p:cNvSpPr/>
              <p:nvPr/>
            </p:nvSpPr>
            <p:spPr>
              <a:xfrm>
                <a:off x="0" y="0"/>
                <a:ext cx="273253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273253" h="136585">
                    <a:moveTo>
                      <a:pt x="136626" y="0"/>
                    </a:moveTo>
                    <a:cubicBezTo>
                      <a:pt x="61170" y="0"/>
                      <a:pt x="0" y="30576"/>
                      <a:pt x="0" y="68293"/>
                    </a:cubicBezTo>
                    <a:cubicBezTo>
                      <a:pt x="0" y="106010"/>
                      <a:pt x="61170" y="136585"/>
                      <a:pt x="136626" y="136585"/>
                    </a:cubicBezTo>
                    <a:cubicBezTo>
                      <a:pt x="212083" y="136585"/>
                      <a:pt x="273253" y="106010"/>
                      <a:pt x="273253" y="68293"/>
                    </a:cubicBezTo>
                    <a:cubicBezTo>
                      <a:pt x="273253" y="30576"/>
                      <a:pt x="212083" y="0"/>
                      <a:pt x="13662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1" name="TextBox 1681"/>
              <p:cNvSpPr txBox="1"/>
              <p:nvPr/>
            </p:nvSpPr>
            <p:spPr>
              <a:xfrm>
                <a:off x="25617" y="-25295"/>
                <a:ext cx="22201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2" name="Group 1682"/>
            <p:cNvGrpSpPr/>
            <p:nvPr/>
          </p:nvGrpSpPr>
          <p:grpSpPr>
            <a:xfrm rot="2847246">
              <a:off x="190037" y="319467"/>
              <a:ext cx="147865" cy="37644"/>
              <a:chOff x="0" y="0"/>
              <a:chExt cx="270365" cy="68830"/>
            </a:xfrm>
          </p:grpSpPr>
          <p:sp>
            <p:nvSpPr>
              <p:cNvPr id="1683" name="Freeform 1683"/>
              <p:cNvSpPr/>
              <p:nvPr/>
            </p:nvSpPr>
            <p:spPr>
              <a:xfrm>
                <a:off x="0" y="0"/>
                <a:ext cx="270365" cy="68830"/>
              </a:xfrm>
              <a:custGeom>
                <a:avLst/>
                <a:gdLst/>
                <a:ahLst/>
                <a:cxnLst/>
                <a:rect l="l" t="t" r="r" b="b"/>
                <a:pathLst>
                  <a:path w="270365" h="68830">
                    <a:moveTo>
                      <a:pt x="135182" y="0"/>
                    </a:moveTo>
                    <a:cubicBezTo>
                      <a:pt x="60523" y="0"/>
                      <a:pt x="0" y="15408"/>
                      <a:pt x="0" y="34415"/>
                    </a:cubicBezTo>
                    <a:cubicBezTo>
                      <a:pt x="0" y="53422"/>
                      <a:pt x="60523" y="68830"/>
                      <a:pt x="135182" y="68830"/>
                    </a:cubicBezTo>
                    <a:cubicBezTo>
                      <a:pt x="209842" y="68830"/>
                      <a:pt x="270365" y="53422"/>
                      <a:pt x="270365" y="34415"/>
                    </a:cubicBezTo>
                    <a:cubicBezTo>
                      <a:pt x="270365" y="15408"/>
                      <a:pt x="209842" y="0"/>
                      <a:pt x="13518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4" name="TextBox 1684"/>
              <p:cNvSpPr txBox="1"/>
              <p:nvPr/>
            </p:nvSpPr>
            <p:spPr>
              <a:xfrm>
                <a:off x="25347" y="-31647"/>
                <a:ext cx="219671" cy="9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5" name="Group 1685"/>
            <p:cNvGrpSpPr/>
            <p:nvPr/>
          </p:nvGrpSpPr>
          <p:grpSpPr>
            <a:xfrm rot="85615">
              <a:off x="211602" y="150519"/>
              <a:ext cx="33901" cy="6331"/>
              <a:chOff x="0" y="0"/>
              <a:chExt cx="386175" cy="72123"/>
            </a:xfrm>
          </p:grpSpPr>
          <p:sp>
            <p:nvSpPr>
              <p:cNvPr id="1686" name="Freeform 1686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7" name="TextBox 1687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8" name="Group 1688"/>
            <p:cNvGrpSpPr/>
            <p:nvPr/>
          </p:nvGrpSpPr>
          <p:grpSpPr>
            <a:xfrm rot="986270">
              <a:off x="214149" y="153336"/>
              <a:ext cx="33901" cy="6331"/>
              <a:chOff x="0" y="0"/>
              <a:chExt cx="386175" cy="72123"/>
            </a:xfrm>
          </p:grpSpPr>
          <p:sp>
            <p:nvSpPr>
              <p:cNvPr id="1689" name="Freeform 168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0" name="TextBox 169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1" name="Group 1691"/>
            <p:cNvGrpSpPr/>
            <p:nvPr/>
          </p:nvGrpSpPr>
          <p:grpSpPr>
            <a:xfrm rot="284880">
              <a:off x="185891" y="133884"/>
              <a:ext cx="33901" cy="6331"/>
              <a:chOff x="0" y="0"/>
              <a:chExt cx="386175" cy="72123"/>
            </a:xfrm>
          </p:grpSpPr>
          <p:sp>
            <p:nvSpPr>
              <p:cNvPr id="1692" name="Freeform 1692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3" name="TextBox 1693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4" name="Group 1694"/>
            <p:cNvGrpSpPr/>
            <p:nvPr/>
          </p:nvGrpSpPr>
          <p:grpSpPr>
            <a:xfrm rot="284880">
              <a:off x="196995" y="139087"/>
              <a:ext cx="33901" cy="14038"/>
              <a:chOff x="0" y="0"/>
              <a:chExt cx="386175" cy="159916"/>
            </a:xfrm>
          </p:grpSpPr>
          <p:sp>
            <p:nvSpPr>
              <p:cNvPr id="1695" name="Freeform 1695"/>
              <p:cNvSpPr/>
              <p:nvPr/>
            </p:nvSpPr>
            <p:spPr>
              <a:xfrm>
                <a:off x="0" y="0"/>
                <a:ext cx="386175" cy="15991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59916">
                    <a:moveTo>
                      <a:pt x="193088" y="0"/>
                    </a:moveTo>
                    <a:cubicBezTo>
                      <a:pt x="86448" y="0"/>
                      <a:pt x="0" y="35798"/>
                      <a:pt x="0" y="79958"/>
                    </a:cubicBezTo>
                    <a:cubicBezTo>
                      <a:pt x="0" y="124118"/>
                      <a:pt x="86448" y="159916"/>
                      <a:pt x="193088" y="159916"/>
                    </a:cubicBezTo>
                    <a:cubicBezTo>
                      <a:pt x="299727" y="159916"/>
                      <a:pt x="386175" y="124118"/>
                      <a:pt x="386175" y="79958"/>
                    </a:cubicBezTo>
                    <a:cubicBezTo>
                      <a:pt x="386175" y="35798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6" name="TextBox 1696"/>
              <p:cNvSpPr txBox="1"/>
              <p:nvPr/>
            </p:nvSpPr>
            <p:spPr>
              <a:xfrm>
                <a:off x="36204" y="-23108"/>
                <a:ext cx="313768" cy="168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7" name="Group 1697"/>
            <p:cNvGrpSpPr/>
            <p:nvPr/>
          </p:nvGrpSpPr>
          <p:grpSpPr>
            <a:xfrm rot="421745">
              <a:off x="103728" y="110516"/>
              <a:ext cx="33901" cy="7642"/>
              <a:chOff x="0" y="0"/>
              <a:chExt cx="386175" cy="87058"/>
            </a:xfrm>
          </p:grpSpPr>
          <p:sp>
            <p:nvSpPr>
              <p:cNvPr id="1698" name="Freeform 1698"/>
              <p:cNvSpPr/>
              <p:nvPr/>
            </p:nvSpPr>
            <p:spPr>
              <a:xfrm>
                <a:off x="0" y="0"/>
                <a:ext cx="386175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87058">
                    <a:moveTo>
                      <a:pt x="193088" y="0"/>
                    </a:moveTo>
                    <a:cubicBezTo>
                      <a:pt x="86448" y="0"/>
                      <a:pt x="0" y="19489"/>
                      <a:pt x="0" y="43529"/>
                    </a:cubicBezTo>
                    <a:cubicBezTo>
                      <a:pt x="0" y="67570"/>
                      <a:pt x="86448" y="87058"/>
                      <a:pt x="193088" y="87058"/>
                    </a:cubicBezTo>
                    <a:cubicBezTo>
                      <a:pt x="299727" y="87058"/>
                      <a:pt x="386175" y="67570"/>
                      <a:pt x="386175" y="43529"/>
                    </a:cubicBezTo>
                    <a:cubicBezTo>
                      <a:pt x="386175" y="1948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9" name="TextBox 1699"/>
              <p:cNvSpPr txBox="1"/>
              <p:nvPr/>
            </p:nvSpPr>
            <p:spPr>
              <a:xfrm>
                <a:off x="36204" y="-29938"/>
                <a:ext cx="313768" cy="1088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0" name="Group 1700"/>
            <p:cNvGrpSpPr/>
            <p:nvPr/>
          </p:nvGrpSpPr>
          <p:grpSpPr>
            <a:xfrm rot="3077611">
              <a:off x="99892" y="118707"/>
              <a:ext cx="33901" cy="10823"/>
              <a:chOff x="0" y="0"/>
              <a:chExt cx="386175" cy="123288"/>
            </a:xfrm>
          </p:grpSpPr>
          <p:sp>
            <p:nvSpPr>
              <p:cNvPr id="1701" name="Freeform 1701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2" name="TextBox 1702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3" name="Group 1703"/>
            <p:cNvGrpSpPr/>
            <p:nvPr/>
          </p:nvGrpSpPr>
          <p:grpSpPr>
            <a:xfrm rot="3077611">
              <a:off x="118143" y="136084"/>
              <a:ext cx="33901" cy="10823"/>
              <a:chOff x="0" y="0"/>
              <a:chExt cx="386175" cy="123288"/>
            </a:xfrm>
          </p:grpSpPr>
          <p:sp>
            <p:nvSpPr>
              <p:cNvPr id="1704" name="Freeform 1704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5" name="TextBox 1705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6" name="Group 1706"/>
            <p:cNvGrpSpPr/>
            <p:nvPr/>
          </p:nvGrpSpPr>
          <p:grpSpPr>
            <a:xfrm rot="3077611">
              <a:off x="142599" y="160540"/>
              <a:ext cx="33901" cy="10823"/>
              <a:chOff x="0" y="0"/>
              <a:chExt cx="386175" cy="123288"/>
            </a:xfrm>
          </p:grpSpPr>
          <p:sp>
            <p:nvSpPr>
              <p:cNvPr id="1707" name="Freeform 1707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8" name="TextBox 1708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9" name="Group 1709"/>
            <p:cNvGrpSpPr/>
            <p:nvPr/>
          </p:nvGrpSpPr>
          <p:grpSpPr>
            <a:xfrm rot="-2172567">
              <a:off x="266753" y="192934"/>
              <a:ext cx="33901" cy="19865"/>
              <a:chOff x="0" y="0"/>
              <a:chExt cx="386175" cy="226288"/>
            </a:xfrm>
          </p:grpSpPr>
          <p:sp>
            <p:nvSpPr>
              <p:cNvPr id="1710" name="Freeform 1710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1" name="TextBox 1711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2" name="Group 1712"/>
            <p:cNvGrpSpPr/>
            <p:nvPr/>
          </p:nvGrpSpPr>
          <p:grpSpPr>
            <a:xfrm rot="643594">
              <a:off x="63046" y="93357"/>
              <a:ext cx="77948" cy="7642"/>
              <a:chOff x="0" y="0"/>
              <a:chExt cx="229670" cy="22518"/>
            </a:xfrm>
          </p:grpSpPr>
          <p:sp>
            <p:nvSpPr>
              <p:cNvPr id="1713" name="Freeform 1713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4" name="TextBox 1714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5" name="Group 1715"/>
            <p:cNvGrpSpPr/>
            <p:nvPr/>
          </p:nvGrpSpPr>
          <p:grpSpPr>
            <a:xfrm rot="430258">
              <a:off x="932" y="74635"/>
              <a:ext cx="112935" cy="22007"/>
              <a:chOff x="0" y="0"/>
              <a:chExt cx="193172" cy="37643"/>
            </a:xfrm>
          </p:grpSpPr>
          <p:sp>
            <p:nvSpPr>
              <p:cNvPr id="1716" name="Freeform 1716"/>
              <p:cNvSpPr/>
              <p:nvPr/>
            </p:nvSpPr>
            <p:spPr>
              <a:xfrm>
                <a:off x="0" y="0"/>
                <a:ext cx="193172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93172" h="37643">
                    <a:moveTo>
                      <a:pt x="96586" y="0"/>
                    </a:moveTo>
                    <a:cubicBezTo>
                      <a:pt x="43243" y="0"/>
                      <a:pt x="0" y="8427"/>
                      <a:pt x="0" y="18821"/>
                    </a:cubicBezTo>
                    <a:cubicBezTo>
                      <a:pt x="0" y="29216"/>
                      <a:pt x="43243" y="37643"/>
                      <a:pt x="96586" y="37643"/>
                    </a:cubicBezTo>
                    <a:cubicBezTo>
                      <a:pt x="149929" y="37643"/>
                      <a:pt x="193172" y="29216"/>
                      <a:pt x="193172" y="18821"/>
                    </a:cubicBezTo>
                    <a:cubicBezTo>
                      <a:pt x="193172" y="8427"/>
                      <a:pt x="149929" y="0"/>
                      <a:pt x="96586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7" name="TextBox 1717"/>
              <p:cNvSpPr txBox="1"/>
              <p:nvPr/>
            </p:nvSpPr>
            <p:spPr>
              <a:xfrm>
                <a:off x="18110" y="-34571"/>
                <a:ext cx="156952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8" name="Group 1718"/>
            <p:cNvGrpSpPr/>
            <p:nvPr/>
          </p:nvGrpSpPr>
          <p:grpSpPr>
            <a:xfrm rot="430258">
              <a:off x="20221" y="83161"/>
              <a:ext cx="103971" cy="22007"/>
              <a:chOff x="0" y="0"/>
              <a:chExt cx="177839" cy="37643"/>
            </a:xfrm>
          </p:grpSpPr>
          <p:sp>
            <p:nvSpPr>
              <p:cNvPr id="1719" name="Freeform 1719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0" name="TextBox 1720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1" name="Group 1721"/>
            <p:cNvGrpSpPr/>
            <p:nvPr/>
          </p:nvGrpSpPr>
          <p:grpSpPr>
            <a:xfrm rot="430258">
              <a:off x="63415" y="96646"/>
              <a:ext cx="65760" cy="13919"/>
              <a:chOff x="0" y="0"/>
              <a:chExt cx="177839" cy="37643"/>
            </a:xfrm>
          </p:grpSpPr>
          <p:sp>
            <p:nvSpPr>
              <p:cNvPr id="1722" name="Freeform 1722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3" name="TextBox 1723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4" name="Group 1724"/>
            <p:cNvGrpSpPr/>
            <p:nvPr/>
          </p:nvGrpSpPr>
          <p:grpSpPr>
            <a:xfrm rot="-104681">
              <a:off x="66259" y="73509"/>
              <a:ext cx="40083" cy="12743"/>
              <a:chOff x="0" y="0"/>
              <a:chExt cx="118406" cy="37643"/>
            </a:xfrm>
          </p:grpSpPr>
          <p:sp>
            <p:nvSpPr>
              <p:cNvPr id="1725" name="Freeform 1725"/>
              <p:cNvSpPr/>
              <p:nvPr/>
            </p:nvSpPr>
            <p:spPr>
              <a:xfrm>
                <a:off x="0" y="0"/>
                <a:ext cx="118406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37643">
                    <a:moveTo>
                      <a:pt x="59203" y="0"/>
                    </a:moveTo>
                    <a:cubicBezTo>
                      <a:pt x="26506" y="0"/>
                      <a:pt x="0" y="8427"/>
                      <a:pt x="0" y="18821"/>
                    </a:cubicBezTo>
                    <a:cubicBezTo>
                      <a:pt x="0" y="29216"/>
                      <a:pt x="26506" y="37643"/>
                      <a:pt x="59203" y="37643"/>
                    </a:cubicBezTo>
                    <a:cubicBezTo>
                      <a:pt x="91900" y="37643"/>
                      <a:pt x="118406" y="29216"/>
                      <a:pt x="118406" y="18821"/>
                    </a:cubicBezTo>
                    <a:cubicBezTo>
                      <a:pt x="118406" y="8427"/>
                      <a:pt x="91900" y="0"/>
                      <a:pt x="59203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6" name="TextBox 1726"/>
              <p:cNvSpPr txBox="1"/>
              <p:nvPr/>
            </p:nvSpPr>
            <p:spPr>
              <a:xfrm>
                <a:off x="11101" y="-34571"/>
                <a:ext cx="96205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7" name="Group 1727"/>
            <p:cNvGrpSpPr/>
            <p:nvPr/>
          </p:nvGrpSpPr>
          <p:grpSpPr>
            <a:xfrm>
              <a:off x="78454" y="81515"/>
              <a:ext cx="47649" cy="7642"/>
              <a:chOff x="0" y="0"/>
              <a:chExt cx="140396" cy="22518"/>
            </a:xfrm>
          </p:grpSpPr>
          <p:sp>
            <p:nvSpPr>
              <p:cNvPr id="1728" name="Freeform 1728"/>
              <p:cNvSpPr/>
              <p:nvPr/>
            </p:nvSpPr>
            <p:spPr>
              <a:xfrm>
                <a:off x="0" y="0"/>
                <a:ext cx="140396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2518">
                    <a:moveTo>
                      <a:pt x="70198" y="0"/>
                    </a:moveTo>
                    <a:cubicBezTo>
                      <a:pt x="31429" y="0"/>
                      <a:pt x="0" y="5041"/>
                      <a:pt x="0" y="11259"/>
                    </a:cubicBezTo>
                    <a:cubicBezTo>
                      <a:pt x="0" y="17477"/>
                      <a:pt x="31429" y="22518"/>
                      <a:pt x="70198" y="22518"/>
                    </a:cubicBezTo>
                    <a:cubicBezTo>
                      <a:pt x="108967" y="22518"/>
                      <a:pt x="140396" y="17477"/>
                      <a:pt x="140396" y="11259"/>
                    </a:cubicBezTo>
                    <a:cubicBezTo>
                      <a:pt x="140396" y="5041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9" name="TextBox 1729"/>
              <p:cNvSpPr txBox="1"/>
              <p:nvPr/>
            </p:nvSpPr>
            <p:spPr>
              <a:xfrm>
                <a:off x="13162" y="-35989"/>
                <a:ext cx="114072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0" name="Group 1730"/>
            <p:cNvGrpSpPr/>
            <p:nvPr/>
          </p:nvGrpSpPr>
          <p:grpSpPr>
            <a:xfrm rot="643594">
              <a:off x="27188" y="92523"/>
              <a:ext cx="77948" cy="7642"/>
              <a:chOff x="0" y="0"/>
              <a:chExt cx="229670" cy="22518"/>
            </a:xfrm>
          </p:grpSpPr>
          <p:sp>
            <p:nvSpPr>
              <p:cNvPr id="1731" name="Freeform 1731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2" name="TextBox 1732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3" name="Group 1733"/>
            <p:cNvGrpSpPr/>
            <p:nvPr/>
          </p:nvGrpSpPr>
          <p:grpSpPr>
            <a:xfrm>
              <a:off x="191473" y="69510"/>
              <a:ext cx="109487" cy="7694"/>
              <a:chOff x="0" y="0"/>
              <a:chExt cx="140396" cy="9866"/>
            </a:xfrm>
          </p:grpSpPr>
          <p:sp>
            <p:nvSpPr>
              <p:cNvPr id="1734" name="Freeform 1734"/>
              <p:cNvSpPr/>
              <p:nvPr/>
            </p:nvSpPr>
            <p:spPr>
              <a:xfrm>
                <a:off x="0" y="0"/>
                <a:ext cx="140396" cy="9866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9866">
                    <a:moveTo>
                      <a:pt x="70198" y="0"/>
                    </a:moveTo>
                    <a:cubicBezTo>
                      <a:pt x="31429" y="0"/>
                      <a:pt x="0" y="2209"/>
                      <a:pt x="0" y="4933"/>
                    </a:cubicBezTo>
                    <a:cubicBezTo>
                      <a:pt x="0" y="7657"/>
                      <a:pt x="31429" y="9866"/>
                      <a:pt x="70198" y="9866"/>
                    </a:cubicBezTo>
                    <a:cubicBezTo>
                      <a:pt x="108967" y="9866"/>
                      <a:pt x="140396" y="7657"/>
                      <a:pt x="140396" y="4933"/>
                    </a:cubicBezTo>
                    <a:cubicBezTo>
                      <a:pt x="140396" y="2209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5" name="TextBox 1735"/>
              <p:cNvSpPr txBox="1"/>
              <p:nvPr/>
            </p:nvSpPr>
            <p:spPr>
              <a:xfrm>
                <a:off x="13162" y="-37175"/>
                <a:ext cx="114072" cy="46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6" name="Group 1736"/>
            <p:cNvGrpSpPr/>
            <p:nvPr/>
          </p:nvGrpSpPr>
          <p:grpSpPr>
            <a:xfrm>
              <a:off x="194361" y="75702"/>
              <a:ext cx="98213" cy="7642"/>
              <a:chOff x="0" y="0"/>
              <a:chExt cx="140396" cy="10925"/>
            </a:xfrm>
          </p:grpSpPr>
          <p:sp>
            <p:nvSpPr>
              <p:cNvPr id="1737" name="Freeform 1737"/>
              <p:cNvSpPr/>
              <p:nvPr/>
            </p:nvSpPr>
            <p:spPr>
              <a:xfrm>
                <a:off x="0" y="0"/>
                <a:ext cx="140396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10925">
                    <a:moveTo>
                      <a:pt x="70198" y="0"/>
                    </a:moveTo>
                    <a:cubicBezTo>
                      <a:pt x="31429" y="0"/>
                      <a:pt x="0" y="2446"/>
                      <a:pt x="0" y="5462"/>
                    </a:cubicBezTo>
                    <a:cubicBezTo>
                      <a:pt x="0" y="8479"/>
                      <a:pt x="31429" y="10925"/>
                      <a:pt x="70198" y="10925"/>
                    </a:cubicBezTo>
                    <a:cubicBezTo>
                      <a:pt x="108967" y="10925"/>
                      <a:pt x="140396" y="8479"/>
                      <a:pt x="140396" y="5462"/>
                    </a:cubicBezTo>
                    <a:cubicBezTo>
                      <a:pt x="140396" y="2446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8" name="TextBox 1738"/>
              <p:cNvSpPr txBox="1"/>
              <p:nvPr/>
            </p:nvSpPr>
            <p:spPr>
              <a:xfrm>
                <a:off x="13162" y="-37076"/>
                <a:ext cx="114072" cy="46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9" name="Group 1739"/>
            <p:cNvGrpSpPr/>
            <p:nvPr/>
          </p:nvGrpSpPr>
          <p:grpSpPr>
            <a:xfrm>
              <a:off x="183016" y="69259"/>
              <a:ext cx="39510" cy="29505"/>
              <a:chOff x="0" y="0"/>
              <a:chExt cx="52962" cy="39551"/>
            </a:xfrm>
          </p:grpSpPr>
          <p:sp>
            <p:nvSpPr>
              <p:cNvPr id="1740" name="Freeform 1740"/>
              <p:cNvSpPr/>
              <p:nvPr/>
            </p:nvSpPr>
            <p:spPr>
              <a:xfrm>
                <a:off x="0" y="0"/>
                <a:ext cx="52962" cy="39551"/>
              </a:xfrm>
              <a:custGeom>
                <a:avLst/>
                <a:gdLst/>
                <a:ahLst/>
                <a:cxnLst/>
                <a:rect l="l" t="t" r="r" b="b"/>
                <a:pathLst>
                  <a:path w="52962" h="39551">
                    <a:moveTo>
                      <a:pt x="26481" y="0"/>
                    </a:moveTo>
                    <a:cubicBezTo>
                      <a:pt x="11856" y="0"/>
                      <a:pt x="0" y="8854"/>
                      <a:pt x="0" y="19776"/>
                    </a:cubicBezTo>
                    <a:cubicBezTo>
                      <a:pt x="0" y="30697"/>
                      <a:pt x="11856" y="39551"/>
                      <a:pt x="26481" y="39551"/>
                    </a:cubicBezTo>
                    <a:cubicBezTo>
                      <a:pt x="41106" y="39551"/>
                      <a:pt x="52962" y="30697"/>
                      <a:pt x="52962" y="19776"/>
                    </a:cubicBezTo>
                    <a:cubicBezTo>
                      <a:pt x="52962" y="8854"/>
                      <a:pt x="41106" y="0"/>
                      <a:pt x="2648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1" name="TextBox 1741"/>
              <p:cNvSpPr txBox="1"/>
              <p:nvPr/>
            </p:nvSpPr>
            <p:spPr>
              <a:xfrm>
                <a:off x="4965" y="-34392"/>
                <a:ext cx="43032" cy="70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2" name="Group 1742"/>
            <p:cNvGrpSpPr/>
            <p:nvPr/>
          </p:nvGrpSpPr>
          <p:grpSpPr>
            <a:xfrm>
              <a:off x="187719" y="69510"/>
              <a:ext cx="30104" cy="27668"/>
              <a:chOff x="0" y="0"/>
              <a:chExt cx="40957" cy="37643"/>
            </a:xfrm>
          </p:grpSpPr>
          <p:sp>
            <p:nvSpPr>
              <p:cNvPr id="1743" name="Freeform 1743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4" name="TextBox 1744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5" name="Group 1745"/>
            <p:cNvGrpSpPr/>
            <p:nvPr/>
          </p:nvGrpSpPr>
          <p:grpSpPr>
            <a:xfrm>
              <a:off x="187719" y="70845"/>
              <a:ext cx="28651" cy="26333"/>
              <a:chOff x="0" y="0"/>
              <a:chExt cx="40957" cy="37643"/>
            </a:xfrm>
          </p:grpSpPr>
          <p:sp>
            <p:nvSpPr>
              <p:cNvPr id="1746" name="Freeform 1746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7" name="TextBox 1747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8" name="Group 1748"/>
            <p:cNvGrpSpPr/>
            <p:nvPr/>
          </p:nvGrpSpPr>
          <p:grpSpPr>
            <a:xfrm rot="430258">
              <a:off x="195176" y="77052"/>
              <a:ext cx="13737" cy="13919"/>
              <a:chOff x="0" y="0"/>
              <a:chExt cx="37149" cy="37643"/>
            </a:xfrm>
          </p:grpSpPr>
          <p:sp>
            <p:nvSpPr>
              <p:cNvPr id="1749" name="Freeform 1749"/>
              <p:cNvSpPr/>
              <p:nvPr/>
            </p:nvSpPr>
            <p:spPr>
              <a:xfrm>
                <a:off x="0" y="0"/>
                <a:ext cx="3714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37149" h="37643">
                    <a:moveTo>
                      <a:pt x="18574" y="0"/>
                    </a:moveTo>
                    <a:cubicBezTo>
                      <a:pt x="8316" y="0"/>
                      <a:pt x="0" y="8427"/>
                      <a:pt x="0" y="18821"/>
                    </a:cubicBezTo>
                    <a:cubicBezTo>
                      <a:pt x="0" y="29216"/>
                      <a:pt x="8316" y="37643"/>
                      <a:pt x="18574" y="37643"/>
                    </a:cubicBezTo>
                    <a:cubicBezTo>
                      <a:pt x="28833" y="37643"/>
                      <a:pt x="37149" y="29216"/>
                      <a:pt x="37149" y="18821"/>
                    </a:cubicBezTo>
                    <a:cubicBezTo>
                      <a:pt x="37149" y="8427"/>
                      <a:pt x="28833" y="0"/>
                      <a:pt x="18574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0" name="TextBox 1750"/>
              <p:cNvSpPr txBox="1"/>
              <p:nvPr/>
            </p:nvSpPr>
            <p:spPr>
              <a:xfrm>
                <a:off x="3483" y="-34571"/>
                <a:ext cx="30183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1" name="Group 1751"/>
            <p:cNvGrpSpPr/>
            <p:nvPr/>
          </p:nvGrpSpPr>
          <p:grpSpPr>
            <a:xfrm rot="-3184323">
              <a:off x="538761" y="477218"/>
              <a:ext cx="72706" cy="19239"/>
              <a:chOff x="0" y="0"/>
              <a:chExt cx="162373" cy="42966"/>
            </a:xfrm>
          </p:grpSpPr>
          <p:sp>
            <p:nvSpPr>
              <p:cNvPr id="1752" name="Freeform 1752"/>
              <p:cNvSpPr/>
              <p:nvPr/>
            </p:nvSpPr>
            <p:spPr>
              <a:xfrm>
                <a:off x="0" y="0"/>
                <a:ext cx="162373" cy="42966"/>
              </a:xfrm>
              <a:custGeom>
                <a:avLst/>
                <a:gdLst/>
                <a:ahLst/>
                <a:cxnLst/>
                <a:rect l="l" t="t" r="r" b="b"/>
                <a:pathLst>
                  <a:path w="162373" h="42966">
                    <a:moveTo>
                      <a:pt x="81186" y="0"/>
                    </a:moveTo>
                    <a:cubicBezTo>
                      <a:pt x="36348" y="0"/>
                      <a:pt x="0" y="9618"/>
                      <a:pt x="0" y="21483"/>
                    </a:cubicBezTo>
                    <a:cubicBezTo>
                      <a:pt x="0" y="33348"/>
                      <a:pt x="36348" y="42966"/>
                      <a:pt x="81186" y="42966"/>
                    </a:cubicBezTo>
                    <a:cubicBezTo>
                      <a:pt x="126024" y="42966"/>
                      <a:pt x="162373" y="33348"/>
                      <a:pt x="162373" y="21483"/>
                    </a:cubicBezTo>
                    <a:cubicBezTo>
                      <a:pt x="162373" y="9618"/>
                      <a:pt x="126024" y="0"/>
                      <a:pt x="81186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3" name="TextBox 1753"/>
              <p:cNvSpPr txBox="1"/>
              <p:nvPr/>
            </p:nvSpPr>
            <p:spPr>
              <a:xfrm>
                <a:off x="15222" y="-34072"/>
                <a:ext cx="131928" cy="7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4" name="Group 1754"/>
            <p:cNvGrpSpPr/>
            <p:nvPr/>
          </p:nvGrpSpPr>
          <p:grpSpPr>
            <a:xfrm rot="-3574489">
              <a:off x="553170" y="492144"/>
              <a:ext cx="43924" cy="12941"/>
              <a:chOff x="0" y="0"/>
              <a:chExt cx="98094" cy="28900"/>
            </a:xfrm>
          </p:grpSpPr>
          <p:sp>
            <p:nvSpPr>
              <p:cNvPr id="1755" name="Freeform 1755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6" name="TextBox 1756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7" name="Group 1757"/>
            <p:cNvGrpSpPr/>
            <p:nvPr/>
          </p:nvGrpSpPr>
          <p:grpSpPr>
            <a:xfrm rot="-4373836">
              <a:off x="533732" y="489601"/>
              <a:ext cx="43924" cy="7642"/>
              <a:chOff x="0" y="0"/>
              <a:chExt cx="98094" cy="17068"/>
            </a:xfrm>
          </p:grpSpPr>
          <p:sp>
            <p:nvSpPr>
              <p:cNvPr id="1758" name="Freeform 1758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9" name="TextBox 1759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0" name="Group 1760"/>
            <p:cNvGrpSpPr/>
            <p:nvPr/>
          </p:nvGrpSpPr>
          <p:grpSpPr>
            <a:xfrm rot="-2534921">
              <a:off x="490385" y="501769"/>
              <a:ext cx="43924" cy="12941"/>
              <a:chOff x="0" y="0"/>
              <a:chExt cx="98094" cy="28900"/>
            </a:xfrm>
          </p:grpSpPr>
          <p:sp>
            <p:nvSpPr>
              <p:cNvPr id="1761" name="Freeform 1761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2" name="TextBox 1762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3" name="Group 1763"/>
            <p:cNvGrpSpPr/>
            <p:nvPr/>
          </p:nvGrpSpPr>
          <p:grpSpPr>
            <a:xfrm rot="-2534921">
              <a:off x="495792" y="501769"/>
              <a:ext cx="43924" cy="12941"/>
              <a:chOff x="0" y="0"/>
              <a:chExt cx="98094" cy="28900"/>
            </a:xfrm>
          </p:grpSpPr>
          <p:sp>
            <p:nvSpPr>
              <p:cNvPr id="1764" name="Freeform 1764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5" name="TextBox 1765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6" name="Group 1766"/>
            <p:cNvGrpSpPr/>
            <p:nvPr/>
          </p:nvGrpSpPr>
          <p:grpSpPr>
            <a:xfrm rot="-2272342">
              <a:off x="484754" y="500267"/>
              <a:ext cx="43924" cy="7642"/>
              <a:chOff x="0" y="0"/>
              <a:chExt cx="98094" cy="17068"/>
            </a:xfrm>
          </p:grpSpPr>
          <p:sp>
            <p:nvSpPr>
              <p:cNvPr id="1767" name="Freeform 1767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8" name="TextBox 1768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9" name="Group 1769"/>
            <p:cNvGrpSpPr/>
            <p:nvPr/>
          </p:nvGrpSpPr>
          <p:grpSpPr>
            <a:xfrm rot="-2272342">
              <a:off x="486605" y="504418"/>
              <a:ext cx="43924" cy="7642"/>
              <a:chOff x="0" y="0"/>
              <a:chExt cx="98094" cy="17068"/>
            </a:xfrm>
          </p:grpSpPr>
          <p:sp>
            <p:nvSpPr>
              <p:cNvPr id="1770" name="Freeform 1770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1" name="TextBox 1771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2" name="Group 1772"/>
            <p:cNvGrpSpPr/>
            <p:nvPr/>
          </p:nvGrpSpPr>
          <p:grpSpPr>
            <a:xfrm rot="-2272342">
              <a:off x="499938" y="510552"/>
              <a:ext cx="41360" cy="7196"/>
              <a:chOff x="0" y="0"/>
              <a:chExt cx="98094" cy="17068"/>
            </a:xfrm>
          </p:grpSpPr>
          <p:sp>
            <p:nvSpPr>
              <p:cNvPr id="1773" name="Freeform 1773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4" name="TextBox 1774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5" name="Group 1775"/>
            <p:cNvGrpSpPr/>
            <p:nvPr/>
          </p:nvGrpSpPr>
          <p:grpSpPr>
            <a:xfrm rot="2359592">
              <a:off x="134630" y="83231"/>
              <a:ext cx="51833" cy="7642"/>
              <a:chOff x="0" y="0"/>
              <a:chExt cx="140396" cy="20701"/>
            </a:xfrm>
          </p:grpSpPr>
          <p:sp>
            <p:nvSpPr>
              <p:cNvPr id="1776" name="Freeform 1776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7" name="TextBox 1777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8" name="Group 1778"/>
            <p:cNvGrpSpPr/>
            <p:nvPr/>
          </p:nvGrpSpPr>
          <p:grpSpPr>
            <a:xfrm rot="1986950">
              <a:off x="138455" y="77844"/>
              <a:ext cx="51833" cy="7642"/>
              <a:chOff x="0" y="0"/>
              <a:chExt cx="140396" cy="20701"/>
            </a:xfrm>
          </p:grpSpPr>
          <p:sp>
            <p:nvSpPr>
              <p:cNvPr id="1779" name="Freeform 1779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0" name="TextBox 1780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1" name="Group 1781"/>
            <p:cNvGrpSpPr/>
            <p:nvPr/>
          </p:nvGrpSpPr>
          <p:grpSpPr>
            <a:xfrm rot="2700000">
              <a:off x="124872" y="83231"/>
              <a:ext cx="51833" cy="7642"/>
              <a:chOff x="0" y="0"/>
              <a:chExt cx="140396" cy="20701"/>
            </a:xfrm>
          </p:grpSpPr>
          <p:sp>
            <p:nvSpPr>
              <p:cNvPr id="1782" name="Freeform 1782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3" name="TextBox 1783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4" name="Group 1784"/>
            <p:cNvGrpSpPr/>
            <p:nvPr/>
          </p:nvGrpSpPr>
          <p:grpSpPr>
            <a:xfrm rot="1674115">
              <a:off x="115108" y="76197"/>
              <a:ext cx="51833" cy="7642"/>
              <a:chOff x="0" y="0"/>
              <a:chExt cx="140396" cy="20701"/>
            </a:xfrm>
          </p:grpSpPr>
          <p:sp>
            <p:nvSpPr>
              <p:cNvPr id="1785" name="Freeform 1785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6" name="TextBox 1786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</p:grpSp>
      <p:sp>
        <p:nvSpPr>
          <p:cNvPr id="1787" name="Freeform 1787"/>
          <p:cNvSpPr/>
          <p:nvPr/>
        </p:nvSpPr>
        <p:spPr>
          <a:xfrm flipH="1">
            <a:off x="11073404" y="2967410"/>
            <a:ext cx="1811157" cy="1362896"/>
          </a:xfrm>
          <a:custGeom>
            <a:avLst/>
            <a:gdLst/>
            <a:ahLst/>
            <a:cxnLst/>
            <a:rect l="l" t="t" r="r" b="b"/>
            <a:pathLst>
              <a:path w="1811157" h="1362896">
                <a:moveTo>
                  <a:pt x="1811158" y="0"/>
                </a:moveTo>
                <a:lnTo>
                  <a:pt x="0" y="0"/>
                </a:lnTo>
                <a:lnTo>
                  <a:pt x="0" y="1362896"/>
                </a:lnTo>
                <a:lnTo>
                  <a:pt x="1811158" y="1362896"/>
                </a:lnTo>
                <a:lnTo>
                  <a:pt x="181115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-180249" y="1417154"/>
            <a:ext cx="18648499" cy="8718173"/>
          </a:xfrm>
          <a:custGeom>
            <a:avLst/>
            <a:gdLst/>
            <a:ahLst/>
            <a:cxnLst/>
            <a:rect l="l" t="t" r="r" b="b"/>
            <a:pathLst>
              <a:path w="18648499" h="8718173">
                <a:moveTo>
                  <a:pt x="0" y="0"/>
                </a:moveTo>
                <a:lnTo>
                  <a:pt x="18648498" y="0"/>
                </a:lnTo>
                <a:lnTo>
                  <a:pt x="18648498" y="8718174"/>
                </a:lnTo>
                <a:lnTo>
                  <a:pt x="0" y="8718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Croeso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i'ch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taith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6436" y="4273156"/>
            <a:ext cx="2265983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1;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Heddiw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572151" y="4957169"/>
            <a:ext cx="3171138" cy="86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2: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Ecosystemau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Afon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921710" y="7970682"/>
            <a:ext cx="2730557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3: </a:t>
            </a:r>
          </a:p>
          <a:p>
            <a:pPr algn="l">
              <a:lnSpc>
                <a:spcPts val="3478"/>
              </a:lnSpc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Dalgylch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Afon</a:t>
            </a:r>
          </a:p>
        </p:txBody>
      </p:sp>
      <p:sp>
        <p:nvSpPr>
          <p:cNvPr id="20" name="Freeform 20"/>
          <p:cNvSpPr/>
          <p:nvPr/>
        </p:nvSpPr>
        <p:spPr>
          <a:xfrm>
            <a:off x="10915203" y="7734111"/>
            <a:ext cx="2404082" cy="2310924"/>
          </a:xfrm>
          <a:custGeom>
            <a:avLst/>
            <a:gdLst/>
            <a:ahLst/>
            <a:cxnLst/>
            <a:rect l="l" t="t" r="r" b="b"/>
            <a:pathLst>
              <a:path w="2404082" h="2310924">
                <a:moveTo>
                  <a:pt x="0" y="0"/>
                </a:moveTo>
                <a:lnTo>
                  <a:pt x="2404082" y="0"/>
                </a:lnTo>
                <a:lnTo>
                  <a:pt x="2404082" y="2310924"/>
                </a:lnTo>
                <a:lnTo>
                  <a:pt x="0" y="23109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1" name="Group 21"/>
          <p:cNvGrpSpPr/>
          <p:nvPr/>
        </p:nvGrpSpPr>
        <p:grpSpPr>
          <a:xfrm rot="800003">
            <a:off x="9343398" y="6204065"/>
            <a:ext cx="2265708" cy="1650573"/>
            <a:chOff x="0" y="0"/>
            <a:chExt cx="3020944" cy="2200764"/>
          </a:xfrm>
        </p:grpSpPr>
        <p:sp>
          <p:nvSpPr>
            <p:cNvPr id="22" name="Freeform 22"/>
            <p:cNvSpPr/>
            <p:nvPr/>
          </p:nvSpPr>
          <p:spPr>
            <a:xfrm rot="690824">
              <a:off x="140904" y="256386"/>
              <a:ext cx="2739135" cy="1687992"/>
            </a:xfrm>
            <a:custGeom>
              <a:avLst/>
              <a:gdLst/>
              <a:ahLst/>
              <a:cxnLst/>
              <a:rect l="l" t="t" r="r" b="b"/>
              <a:pathLst>
                <a:path w="2739135" h="1687992">
                  <a:moveTo>
                    <a:pt x="0" y="0"/>
                  </a:moveTo>
                  <a:lnTo>
                    <a:pt x="2739136" y="0"/>
                  </a:lnTo>
                  <a:lnTo>
                    <a:pt x="2739136" y="1687992"/>
                  </a:lnTo>
                  <a:lnTo>
                    <a:pt x="0" y="168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2862265" y="748345"/>
              <a:ext cx="48960" cy="45378"/>
            </a:xfrm>
            <a:prstGeom prst="line">
              <a:avLst/>
            </a:prstGeom>
            <a:ln w="39091" cap="flat">
              <a:solidFill>
                <a:srgbClr val="4C230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4" name="Group 24"/>
            <p:cNvGrpSpPr/>
            <p:nvPr/>
          </p:nvGrpSpPr>
          <p:grpSpPr>
            <a:xfrm rot="-1047729">
              <a:off x="2889493" y="686836"/>
              <a:ext cx="43465" cy="115013"/>
              <a:chOff x="0" y="0"/>
              <a:chExt cx="28770" cy="761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2877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76129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76129"/>
                    </a:lnTo>
                    <a:lnTo>
                      <a:pt x="0" y="76129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28770" cy="114229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2159051">
              <a:off x="2867133" y="675568"/>
              <a:ext cx="43465" cy="145555"/>
              <a:chOff x="0" y="0"/>
              <a:chExt cx="28770" cy="9634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8770" cy="96346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96346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96346"/>
                    </a:lnTo>
                    <a:lnTo>
                      <a:pt x="0" y="96346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38100"/>
                <a:ext cx="28770" cy="134446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</p:grpSp>
      <p:sp>
        <p:nvSpPr>
          <p:cNvPr id="30" name="Freeform 30"/>
          <p:cNvSpPr/>
          <p:nvPr/>
        </p:nvSpPr>
        <p:spPr>
          <a:xfrm>
            <a:off x="4389755" y="4197110"/>
            <a:ext cx="1349246" cy="2447611"/>
          </a:xfrm>
          <a:custGeom>
            <a:avLst/>
            <a:gdLst/>
            <a:ahLst/>
            <a:cxnLst/>
            <a:rect l="l" t="t" r="r" b="b"/>
            <a:pathLst>
              <a:path w="1349246" h="2447611">
                <a:moveTo>
                  <a:pt x="0" y="0"/>
                </a:moveTo>
                <a:lnTo>
                  <a:pt x="1349246" y="0"/>
                </a:lnTo>
                <a:lnTo>
                  <a:pt x="1349246" y="2447611"/>
                </a:lnTo>
                <a:lnTo>
                  <a:pt x="0" y="24476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/>
          <p:cNvGrpSpPr/>
          <p:nvPr/>
        </p:nvGrpSpPr>
        <p:grpSpPr>
          <a:xfrm>
            <a:off x="3467983" y="7783438"/>
            <a:ext cx="1470469" cy="620420"/>
            <a:chOff x="0" y="0"/>
            <a:chExt cx="1960625" cy="827226"/>
          </a:xfrm>
        </p:grpSpPr>
        <p:grpSp>
          <p:nvGrpSpPr>
            <p:cNvPr id="32" name="Group 32"/>
            <p:cNvGrpSpPr/>
            <p:nvPr/>
          </p:nvGrpSpPr>
          <p:grpSpPr>
            <a:xfrm rot="-2239114">
              <a:off x="786403" y="88357"/>
              <a:ext cx="413741" cy="362023"/>
              <a:chOff x="0" y="0"/>
              <a:chExt cx="812800" cy="7112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 rot="-6751217">
              <a:off x="811086" y="130234"/>
              <a:ext cx="163500" cy="167953"/>
              <a:chOff x="0" y="0"/>
              <a:chExt cx="747806" cy="76817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747806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747806" h="768176">
                    <a:moveTo>
                      <a:pt x="373903" y="0"/>
                    </a:moveTo>
                    <a:lnTo>
                      <a:pt x="747806" y="768176"/>
                    </a:lnTo>
                    <a:lnTo>
                      <a:pt x="0" y="768176"/>
                    </a:lnTo>
                    <a:lnTo>
                      <a:pt x="373903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16845" y="309028"/>
                <a:ext cx="514117" cy="40427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 rot="-3865383">
              <a:off x="962400" y="57291"/>
              <a:ext cx="20109" cy="193791"/>
              <a:chOff x="0" y="0"/>
              <a:chExt cx="24256" cy="233747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24256" cy="233747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233747">
                    <a:moveTo>
                      <a:pt x="12128" y="0"/>
                    </a:moveTo>
                    <a:lnTo>
                      <a:pt x="12128" y="0"/>
                    </a:lnTo>
                    <a:cubicBezTo>
                      <a:pt x="15344" y="0"/>
                      <a:pt x="18429" y="1278"/>
                      <a:pt x="20704" y="3552"/>
                    </a:cubicBezTo>
                    <a:cubicBezTo>
                      <a:pt x="22978" y="5827"/>
                      <a:pt x="24256" y="8911"/>
                      <a:pt x="24256" y="12128"/>
                    </a:cubicBezTo>
                    <a:lnTo>
                      <a:pt x="24256" y="221619"/>
                    </a:lnTo>
                    <a:cubicBezTo>
                      <a:pt x="24256" y="228317"/>
                      <a:pt x="18826" y="233747"/>
                      <a:pt x="12128" y="233747"/>
                    </a:cubicBezTo>
                    <a:lnTo>
                      <a:pt x="12128" y="233747"/>
                    </a:lnTo>
                    <a:cubicBezTo>
                      <a:pt x="8911" y="233747"/>
                      <a:pt x="5827" y="232470"/>
                      <a:pt x="3552" y="230195"/>
                    </a:cubicBezTo>
                    <a:cubicBezTo>
                      <a:pt x="1278" y="227921"/>
                      <a:pt x="0" y="224836"/>
                      <a:pt x="0" y="221619"/>
                    </a:cubicBezTo>
                    <a:lnTo>
                      <a:pt x="0" y="12128"/>
                    </a:lnTo>
                    <a:cubicBezTo>
                      <a:pt x="0" y="5430"/>
                      <a:pt x="5430" y="0"/>
                      <a:pt x="121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24256" cy="28137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 rot="-3610039">
              <a:off x="940556" y="39158"/>
              <a:ext cx="15959" cy="161680"/>
              <a:chOff x="0" y="0"/>
              <a:chExt cx="19249" cy="19501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 rot="-614711">
              <a:off x="886517" y="71980"/>
              <a:ext cx="15959" cy="161680"/>
              <a:chOff x="0" y="0"/>
              <a:chExt cx="19249" cy="19501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" name="Group 47"/>
            <p:cNvGrpSpPr/>
            <p:nvPr/>
          </p:nvGrpSpPr>
          <p:grpSpPr>
            <a:xfrm rot="-3444223">
              <a:off x="1044044" y="128611"/>
              <a:ext cx="25929" cy="129141"/>
              <a:chOff x="0" y="0"/>
              <a:chExt cx="31275" cy="155767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31275" cy="155767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155767">
                    <a:moveTo>
                      <a:pt x="15638" y="0"/>
                    </a:moveTo>
                    <a:lnTo>
                      <a:pt x="15638" y="0"/>
                    </a:lnTo>
                    <a:cubicBezTo>
                      <a:pt x="24274" y="0"/>
                      <a:pt x="31275" y="7001"/>
                      <a:pt x="31275" y="15638"/>
                    </a:cubicBezTo>
                    <a:lnTo>
                      <a:pt x="31275" y="140130"/>
                    </a:lnTo>
                    <a:cubicBezTo>
                      <a:pt x="31275" y="148766"/>
                      <a:pt x="24274" y="155767"/>
                      <a:pt x="15638" y="155767"/>
                    </a:cubicBezTo>
                    <a:lnTo>
                      <a:pt x="15638" y="155767"/>
                    </a:lnTo>
                    <a:cubicBezTo>
                      <a:pt x="7001" y="155767"/>
                      <a:pt x="0" y="148766"/>
                      <a:pt x="0" y="140130"/>
                    </a:cubicBezTo>
                    <a:lnTo>
                      <a:pt x="0" y="15638"/>
                    </a:lnTo>
                    <a:cubicBezTo>
                      <a:pt x="0" y="7001"/>
                      <a:pt x="7001" y="0"/>
                      <a:pt x="1563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0" y="-47625"/>
                <a:ext cx="31275" cy="20339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0" name="Group 50"/>
            <p:cNvGrpSpPr/>
            <p:nvPr/>
          </p:nvGrpSpPr>
          <p:grpSpPr>
            <a:xfrm rot="-3314711">
              <a:off x="910882" y="77992"/>
              <a:ext cx="37664" cy="105869"/>
              <a:chOff x="0" y="0"/>
              <a:chExt cx="45429" cy="127697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" name="TextBox 52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" name="Group 53"/>
            <p:cNvGrpSpPr/>
            <p:nvPr/>
          </p:nvGrpSpPr>
          <p:grpSpPr>
            <a:xfrm rot="1517708">
              <a:off x="855606" y="140247"/>
              <a:ext cx="37664" cy="105869"/>
              <a:chOff x="0" y="0"/>
              <a:chExt cx="45429" cy="127697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" name="Group 56"/>
            <p:cNvGrpSpPr/>
            <p:nvPr/>
          </p:nvGrpSpPr>
          <p:grpSpPr>
            <a:xfrm rot="1843551">
              <a:off x="895918" y="158983"/>
              <a:ext cx="263368" cy="39814"/>
              <a:chOff x="0" y="0"/>
              <a:chExt cx="488005" cy="73772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488005" cy="73772"/>
              </a:xfrm>
              <a:custGeom>
                <a:avLst/>
                <a:gdLst/>
                <a:ahLst/>
                <a:cxnLst/>
                <a:rect l="l" t="t" r="r" b="b"/>
                <a:pathLst>
                  <a:path w="488005" h="73772">
                    <a:moveTo>
                      <a:pt x="244002" y="0"/>
                    </a:moveTo>
                    <a:cubicBezTo>
                      <a:pt x="109244" y="0"/>
                      <a:pt x="0" y="16515"/>
                      <a:pt x="0" y="36886"/>
                    </a:cubicBezTo>
                    <a:cubicBezTo>
                      <a:pt x="0" y="57258"/>
                      <a:pt x="109244" y="73772"/>
                      <a:pt x="244002" y="73772"/>
                    </a:cubicBezTo>
                    <a:cubicBezTo>
                      <a:pt x="378761" y="73772"/>
                      <a:pt x="488005" y="57258"/>
                      <a:pt x="488005" y="36886"/>
                    </a:cubicBezTo>
                    <a:cubicBezTo>
                      <a:pt x="488005" y="16515"/>
                      <a:pt x="378761" y="0"/>
                      <a:pt x="244002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45750" y="-40709"/>
                <a:ext cx="396504" cy="10756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 rot="-282818">
              <a:off x="871561" y="70120"/>
              <a:ext cx="18617" cy="105869"/>
              <a:chOff x="0" y="0"/>
              <a:chExt cx="22455" cy="127697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22455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22455" h="127697">
                    <a:moveTo>
                      <a:pt x="11228" y="0"/>
                    </a:moveTo>
                    <a:lnTo>
                      <a:pt x="11228" y="0"/>
                    </a:lnTo>
                    <a:cubicBezTo>
                      <a:pt x="17429" y="0"/>
                      <a:pt x="22455" y="5027"/>
                      <a:pt x="22455" y="11228"/>
                    </a:cubicBezTo>
                    <a:lnTo>
                      <a:pt x="22455" y="116469"/>
                    </a:lnTo>
                    <a:cubicBezTo>
                      <a:pt x="22455" y="122670"/>
                      <a:pt x="17429" y="127697"/>
                      <a:pt x="11228" y="127697"/>
                    </a:cubicBezTo>
                    <a:lnTo>
                      <a:pt x="11228" y="127697"/>
                    </a:lnTo>
                    <a:cubicBezTo>
                      <a:pt x="8250" y="127697"/>
                      <a:pt x="5394" y="126514"/>
                      <a:pt x="3289" y="124408"/>
                    </a:cubicBezTo>
                    <a:cubicBezTo>
                      <a:pt x="1183" y="122303"/>
                      <a:pt x="0" y="119447"/>
                      <a:pt x="0" y="116469"/>
                    </a:cubicBezTo>
                    <a:lnTo>
                      <a:pt x="0" y="11228"/>
                    </a:lnTo>
                    <a:cubicBezTo>
                      <a:pt x="0" y="8250"/>
                      <a:pt x="1183" y="5394"/>
                      <a:pt x="3289" y="3289"/>
                    </a:cubicBezTo>
                    <a:cubicBezTo>
                      <a:pt x="5394" y="1183"/>
                      <a:pt x="8250" y="0"/>
                      <a:pt x="112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47625"/>
                <a:ext cx="22455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" name="Group 62"/>
            <p:cNvGrpSpPr/>
            <p:nvPr/>
          </p:nvGrpSpPr>
          <p:grpSpPr>
            <a:xfrm rot="-9801436">
              <a:off x="575860" y="418769"/>
              <a:ext cx="78829" cy="119586"/>
              <a:chOff x="0" y="0"/>
              <a:chExt cx="95083" cy="144243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" name="TextBox 64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" name="Group 65"/>
            <p:cNvGrpSpPr/>
            <p:nvPr/>
          </p:nvGrpSpPr>
          <p:grpSpPr>
            <a:xfrm rot="-6559536">
              <a:off x="502776" y="543327"/>
              <a:ext cx="84026" cy="127697"/>
              <a:chOff x="0" y="0"/>
              <a:chExt cx="101350" cy="154025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" name="TextBox 67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68" name="AutoShape 68"/>
            <p:cNvSpPr/>
            <p:nvPr/>
          </p:nvSpPr>
          <p:spPr>
            <a:xfrm flipV="1">
              <a:off x="485913" y="426271"/>
              <a:ext cx="109656" cy="163989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9" name="Group 69"/>
            <p:cNvGrpSpPr/>
            <p:nvPr/>
          </p:nvGrpSpPr>
          <p:grpSpPr>
            <a:xfrm rot="-6440590">
              <a:off x="536500" y="503025"/>
              <a:ext cx="99314" cy="159563"/>
              <a:chOff x="0" y="0"/>
              <a:chExt cx="119791" cy="192462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" name="Group 72"/>
            <p:cNvGrpSpPr/>
            <p:nvPr/>
          </p:nvGrpSpPr>
          <p:grpSpPr>
            <a:xfrm rot="-9801436">
              <a:off x="611620" y="498733"/>
              <a:ext cx="78829" cy="114625"/>
              <a:chOff x="0" y="0"/>
              <a:chExt cx="95083" cy="138259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" name="Group 75"/>
            <p:cNvGrpSpPr/>
            <p:nvPr/>
          </p:nvGrpSpPr>
          <p:grpSpPr>
            <a:xfrm rot="9555401">
              <a:off x="622270" y="423016"/>
              <a:ext cx="59645" cy="136698"/>
              <a:chOff x="0" y="0"/>
              <a:chExt cx="71943" cy="164882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" name="TextBox 77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" name="Group 78"/>
            <p:cNvGrpSpPr/>
            <p:nvPr/>
          </p:nvGrpSpPr>
          <p:grpSpPr>
            <a:xfrm rot="-9923663">
              <a:off x="562359" y="420113"/>
              <a:ext cx="92645" cy="159563"/>
              <a:chOff x="0" y="0"/>
              <a:chExt cx="111747" cy="192462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" name="TextBox 80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" name="Group 81"/>
            <p:cNvGrpSpPr/>
            <p:nvPr/>
          </p:nvGrpSpPr>
          <p:grpSpPr>
            <a:xfrm rot="-6701516">
              <a:off x="494480" y="526202"/>
              <a:ext cx="92645" cy="159563"/>
              <a:chOff x="0" y="0"/>
              <a:chExt cx="111747" cy="192462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" name="TextBox 83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" name="Group 84"/>
            <p:cNvGrpSpPr/>
            <p:nvPr/>
          </p:nvGrpSpPr>
          <p:grpSpPr>
            <a:xfrm rot="-8687532">
              <a:off x="612525" y="412015"/>
              <a:ext cx="78829" cy="119586"/>
              <a:chOff x="0" y="0"/>
              <a:chExt cx="95083" cy="144243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" name="TextBox 86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" name="Group 87"/>
            <p:cNvGrpSpPr/>
            <p:nvPr/>
          </p:nvGrpSpPr>
          <p:grpSpPr>
            <a:xfrm rot="-5445632">
              <a:off x="502161" y="507438"/>
              <a:ext cx="84026" cy="127697"/>
              <a:chOff x="0" y="0"/>
              <a:chExt cx="101350" cy="154025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90" name="AutoShape 90"/>
            <p:cNvSpPr/>
            <p:nvPr/>
          </p:nvSpPr>
          <p:spPr>
            <a:xfrm flipV="1">
              <a:off x="493747" y="415964"/>
              <a:ext cx="156161" cy="120543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1" name="Group 91"/>
            <p:cNvGrpSpPr/>
            <p:nvPr/>
          </p:nvGrpSpPr>
          <p:grpSpPr>
            <a:xfrm rot="-5326687">
              <a:off x="541491" y="481576"/>
              <a:ext cx="99314" cy="159563"/>
              <a:chOff x="0" y="0"/>
              <a:chExt cx="119791" cy="192462"/>
            </a:xfrm>
          </p:grpSpPr>
          <p:sp>
            <p:nvSpPr>
              <p:cNvPr id="92" name="Freeform 92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" name="Group 94"/>
            <p:cNvGrpSpPr/>
            <p:nvPr/>
          </p:nvGrpSpPr>
          <p:grpSpPr>
            <a:xfrm rot="-8687532">
              <a:off x="621755" y="499332"/>
              <a:ext cx="78829" cy="114625"/>
              <a:chOff x="0" y="0"/>
              <a:chExt cx="95083" cy="138259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" name="Group 97"/>
            <p:cNvGrpSpPr/>
            <p:nvPr/>
          </p:nvGrpSpPr>
          <p:grpSpPr>
            <a:xfrm rot="10669305">
              <a:off x="652943" y="427318"/>
              <a:ext cx="59645" cy="136698"/>
              <a:chOff x="0" y="0"/>
              <a:chExt cx="71943" cy="164882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" name="Group 100"/>
            <p:cNvGrpSpPr/>
            <p:nvPr/>
          </p:nvGrpSpPr>
          <p:grpSpPr>
            <a:xfrm rot="-8809760">
              <a:off x="592575" y="410149"/>
              <a:ext cx="92645" cy="159563"/>
              <a:chOff x="0" y="0"/>
              <a:chExt cx="111747" cy="192462"/>
            </a:xfrm>
          </p:grpSpPr>
          <p:sp>
            <p:nvSpPr>
              <p:cNvPr id="101" name="Freeform 101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" name="TextBox 102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" name="Group 103"/>
            <p:cNvGrpSpPr/>
            <p:nvPr/>
          </p:nvGrpSpPr>
          <p:grpSpPr>
            <a:xfrm rot="-5587613">
              <a:off x="494452" y="489107"/>
              <a:ext cx="92645" cy="159563"/>
              <a:chOff x="0" y="0"/>
              <a:chExt cx="111747" cy="192462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" name="Group 106"/>
            <p:cNvGrpSpPr/>
            <p:nvPr/>
          </p:nvGrpSpPr>
          <p:grpSpPr>
            <a:xfrm rot="89227">
              <a:off x="582270" y="394469"/>
              <a:ext cx="1090008" cy="276496"/>
              <a:chOff x="0" y="0"/>
              <a:chExt cx="1429368" cy="362579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429368" cy="362579"/>
              </a:xfrm>
              <a:custGeom>
                <a:avLst/>
                <a:gdLst/>
                <a:ahLst/>
                <a:cxnLst/>
                <a:rect l="l" t="t" r="r" b="b"/>
                <a:pathLst>
                  <a:path w="1429368" h="362579">
                    <a:moveTo>
                      <a:pt x="714684" y="0"/>
                    </a:moveTo>
                    <a:cubicBezTo>
                      <a:pt x="319975" y="0"/>
                      <a:pt x="0" y="81166"/>
                      <a:pt x="0" y="181289"/>
                    </a:cubicBezTo>
                    <a:cubicBezTo>
                      <a:pt x="0" y="281413"/>
                      <a:pt x="319975" y="362579"/>
                      <a:pt x="714684" y="362579"/>
                    </a:cubicBezTo>
                    <a:cubicBezTo>
                      <a:pt x="1109393" y="362579"/>
                      <a:pt x="1429368" y="281413"/>
                      <a:pt x="1429368" y="181289"/>
                    </a:cubicBezTo>
                    <a:cubicBezTo>
                      <a:pt x="1429368" y="81166"/>
                      <a:pt x="1109393" y="0"/>
                      <a:pt x="714684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134003" y="-13633"/>
                <a:ext cx="1161361" cy="34222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" name="Group 109"/>
            <p:cNvGrpSpPr/>
            <p:nvPr/>
          </p:nvGrpSpPr>
          <p:grpSpPr>
            <a:xfrm rot="-316353">
              <a:off x="1058746" y="484532"/>
              <a:ext cx="714330" cy="172623"/>
              <a:chOff x="0" y="0"/>
              <a:chExt cx="1329862" cy="321371"/>
            </a:xfrm>
          </p:grpSpPr>
          <p:sp>
            <p:nvSpPr>
              <p:cNvPr id="110" name="Freeform 110"/>
              <p:cNvSpPr/>
              <p:nvPr/>
            </p:nvSpPr>
            <p:spPr>
              <a:xfrm>
                <a:off x="0" y="0"/>
                <a:ext cx="1329862" cy="321371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321371">
                    <a:moveTo>
                      <a:pt x="664931" y="0"/>
                    </a:moveTo>
                    <a:cubicBezTo>
                      <a:pt x="297700" y="0"/>
                      <a:pt x="0" y="71941"/>
                      <a:pt x="0" y="160686"/>
                    </a:cubicBezTo>
                    <a:cubicBezTo>
                      <a:pt x="0" y="249430"/>
                      <a:pt x="297700" y="321371"/>
                      <a:pt x="664931" y="321371"/>
                    </a:cubicBezTo>
                    <a:cubicBezTo>
                      <a:pt x="1032162" y="321371"/>
                      <a:pt x="1329862" y="249430"/>
                      <a:pt x="1329862" y="160686"/>
                    </a:cubicBezTo>
                    <a:cubicBezTo>
                      <a:pt x="1329862" y="71941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" name="TextBox 111"/>
              <p:cNvSpPr txBox="1"/>
              <p:nvPr/>
            </p:nvSpPr>
            <p:spPr>
              <a:xfrm>
                <a:off x="124675" y="-17496"/>
                <a:ext cx="1080513" cy="30873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" name="Group 112"/>
            <p:cNvGrpSpPr/>
            <p:nvPr/>
          </p:nvGrpSpPr>
          <p:grpSpPr>
            <a:xfrm rot="-316353">
              <a:off x="1202834" y="529894"/>
              <a:ext cx="714330" cy="90066"/>
              <a:chOff x="0" y="0"/>
              <a:chExt cx="1329862" cy="167675"/>
            </a:xfrm>
          </p:grpSpPr>
          <p:sp>
            <p:nvSpPr>
              <p:cNvPr id="113" name="Freeform 113"/>
              <p:cNvSpPr/>
              <p:nvPr/>
            </p:nvSpPr>
            <p:spPr>
              <a:xfrm>
                <a:off x="0" y="0"/>
                <a:ext cx="1329862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675">
                    <a:moveTo>
                      <a:pt x="664931" y="0"/>
                    </a:moveTo>
                    <a:cubicBezTo>
                      <a:pt x="297700" y="0"/>
                      <a:pt x="0" y="37535"/>
                      <a:pt x="0" y="83837"/>
                    </a:cubicBezTo>
                    <a:cubicBezTo>
                      <a:pt x="0" y="130140"/>
                      <a:pt x="297700" y="167675"/>
                      <a:pt x="664931" y="167675"/>
                    </a:cubicBezTo>
                    <a:cubicBezTo>
                      <a:pt x="1032162" y="167675"/>
                      <a:pt x="1329862" y="130140"/>
                      <a:pt x="1329862" y="83837"/>
                    </a:cubicBezTo>
                    <a:cubicBezTo>
                      <a:pt x="1329862" y="3753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TextBox 114"/>
              <p:cNvSpPr txBox="1"/>
              <p:nvPr/>
            </p:nvSpPr>
            <p:spPr>
              <a:xfrm>
                <a:off x="124675" y="-31905"/>
                <a:ext cx="1080513" cy="18386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" name="Group 115"/>
            <p:cNvGrpSpPr/>
            <p:nvPr/>
          </p:nvGrpSpPr>
          <p:grpSpPr>
            <a:xfrm rot="776564">
              <a:off x="265530" y="477284"/>
              <a:ext cx="573497" cy="32007"/>
              <a:chOff x="0" y="0"/>
              <a:chExt cx="1329862" cy="74220"/>
            </a:xfrm>
          </p:grpSpPr>
          <p:sp>
            <p:nvSpPr>
              <p:cNvPr id="116" name="Freeform 116"/>
              <p:cNvSpPr/>
              <p:nvPr/>
            </p:nvSpPr>
            <p:spPr>
              <a:xfrm>
                <a:off x="0" y="0"/>
                <a:ext cx="1329862" cy="74220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74220">
                    <a:moveTo>
                      <a:pt x="664931" y="0"/>
                    </a:moveTo>
                    <a:cubicBezTo>
                      <a:pt x="297700" y="0"/>
                      <a:pt x="0" y="16615"/>
                      <a:pt x="0" y="37110"/>
                    </a:cubicBezTo>
                    <a:cubicBezTo>
                      <a:pt x="0" y="57605"/>
                      <a:pt x="297700" y="74220"/>
                      <a:pt x="664931" y="74220"/>
                    </a:cubicBezTo>
                    <a:cubicBezTo>
                      <a:pt x="1032162" y="74220"/>
                      <a:pt x="1329862" y="57605"/>
                      <a:pt x="1329862" y="37110"/>
                    </a:cubicBezTo>
                    <a:cubicBezTo>
                      <a:pt x="1329862" y="1661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TextBox 117"/>
              <p:cNvSpPr txBox="1"/>
              <p:nvPr/>
            </p:nvSpPr>
            <p:spPr>
              <a:xfrm>
                <a:off x="124675" y="-40667"/>
                <a:ext cx="1080513" cy="107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" name="Group 118"/>
            <p:cNvGrpSpPr/>
            <p:nvPr/>
          </p:nvGrpSpPr>
          <p:grpSpPr>
            <a:xfrm rot="1194821">
              <a:off x="703426" y="448031"/>
              <a:ext cx="98208" cy="31434"/>
              <a:chOff x="0" y="0"/>
              <a:chExt cx="1391177" cy="445281"/>
            </a:xfrm>
          </p:grpSpPr>
          <p:sp>
            <p:nvSpPr>
              <p:cNvPr id="119" name="Freeform 119"/>
              <p:cNvSpPr/>
              <p:nvPr/>
            </p:nvSpPr>
            <p:spPr>
              <a:xfrm>
                <a:off x="0" y="0"/>
                <a:ext cx="1391177" cy="445281"/>
              </a:xfrm>
              <a:custGeom>
                <a:avLst/>
                <a:gdLst/>
                <a:ahLst/>
                <a:cxnLst/>
                <a:rect l="l" t="t" r="r" b="b"/>
                <a:pathLst>
                  <a:path w="1391177" h="445281">
                    <a:moveTo>
                      <a:pt x="695589" y="0"/>
                    </a:moveTo>
                    <a:cubicBezTo>
                      <a:pt x="311426" y="0"/>
                      <a:pt x="0" y="99679"/>
                      <a:pt x="0" y="222640"/>
                    </a:cubicBezTo>
                    <a:cubicBezTo>
                      <a:pt x="0" y="345601"/>
                      <a:pt x="311426" y="445281"/>
                      <a:pt x="695589" y="445281"/>
                    </a:cubicBezTo>
                    <a:cubicBezTo>
                      <a:pt x="1079752" y="445281"/>
                      <a:pt x="1391177" y="345601"/>
                      <a:pt x="1391177" y="222640"/>
                    </a:cubicBezTo>
                    <a:cubicBezTo>
                      <a:pt x="1391177" y="99679"/>
                      <a:pt x="1079752" y="0"/>
                      <a:pt x="69558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TextBox 120"/>
              <p:cNvSpPr txBox="1"/>
              <p:nvPr/>
            </p:nvSpPr>
            <p:spPr>
              <a:xfrm>
                <a:off x="130423" y="-5880"/>
                <a:ext cx="1130332" cy="409416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21" name="AutoShape 121"/>
            <p:cNvSpPr/>
            <p:nvPr/>
          </p:nvSpPr>
          <p:spPr>
            <a:xfrm>
              <a:off x="334341" y="413636"/>
              <a:ext cx="379770" cy="34858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2" name="Group 122"/>
            <p:cNvGrpSpPr/>
            <p:nvPr/>
          </p:nvGrpSpPr>
          <p:grpSpPr>
            <a:xfrm rot="547964">
              <a:off x="447488" y="457668"/>
              <a:ext cx="262756" cy="57809"/>
              <a:chOff x="0" y="0"/>
              <a:chExt cx="3722085" cy="818900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3722086" cy="818900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818900">
                    <a:moveTo>
                      <a:pt x="1861043" y="0"/>
                    </a:moveTo>
                    <a:cubicBezTo>
                      <a:pt x="833217" y="0"/>
                      <a:pt x="0" y="183317"/>
                      <a:pt x="0" y="409450"/>
                    </a:cubicBezTo>
                    <a:cubicBezTo>
                      <a:pt x="0" y="635583"/>
                      <a:pt x="833217" y="818900"/>
                      <a:pt x="1861043" y="818900"/>
                    </a:cubicBezTo>
                    <a:cubicBezTo>
                      <a:pt x="2888868" y="818900"/>
                      <a:pt x="3722086" y="635583"/>
                      <a:pt x="3722086" y="409450"/>
                    </a:cubicBezTo>
                    <a:cubicBezTo>
                      <a:pt x="3722086" y="183317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348946" y="29147"/>
                <a:ext cx="3024194" cy="71298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 rot="326193">
              <a:off x="571029" y="452057"/>
              <a:ext cx="148296" cy="68979"/>
              <a:chOff x="0" y="0"/>
              <a:chExt cx="3722085" cy="1731304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3722086" cy="1731304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1731304">
                    <a:moveTo>
                      <a:pt x="1861043" y="0"/>
                    </a:moveTo>
                    <a:cubicBezTo>
                      <a:pt x="833217" y="0"/>
                      <a:pt x="0" y="387566"/>
                      <a:pt x="0" y="865652"/>
                    </a:cubicBezTo>
                    <a:cubicBezTo>
                      <a:pt x="0" y="1343739"/>
                      <a:pt x="833217" y="1731304"/>
                      <a:pt x="1861043" y="1731304"/>
                    </a:cubicBezTo>
                    <a:cubicBezTo>
                      <a:pt x="2888868" y="1731304"/>
                      <a:pt x="3722086" y="1343739"/>
                      <a:pt x="3722086" y="865652"/>
                    </a:cubicBezTo>
                    <a:cubicBezTo>
                      <a:pt x="3722086" y="387566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348946" y="114685"/>
                <a:ext cx="3024194" cy="145431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 rot="89227">
              <a:off x="1516139" y="451034"/>
              <a:ext cx="319088" cy="57711"/>
              <a:chOff x="0" y="0"/>
              <a:chExt cx="418431" cy="75679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418431" cy="75679"/>
              </a:xfrm>
              <a:custGeom>
                <a:avLst/>
                <a:gdLst/>
                <a:ahLst/>
                <a:cxnLst/>
                <a:rect l="l" t="t" r="r" b="b"/>
                <a:pathLst>
                  <a:path w="418431" h="75679">
                    <a:moveTo>
                      <a:pt x="37839" y="0"/>
                    </a:moveTo>
                    <a:lnTo>
                      <a:pt x="380592" y="0"/>
                    </a:lnTo>
                    <a:cubicBezTo>
                      <a:pt x="390628" y="0"/>
                      <a:pt x="400252" y="3987"/>
                      <a:pt x="407348" y="11083"/>
                    </a:cubicBezTo>
                    <a:cubicBezTo>
                      <a:pt x="414445" y="18179"/>
                      <a:pt x="418431" y="27804"/>
                      <a:pt x="418431" y="37839"/>
                    </a:cubicBezTo>
                    <a:lnTo>
                      <a:pt x="418431" y="37839"/>
                    </a:lnTo>
                    <a:cubicBezTo>
                      <a:pt x="418431" y="47875"/>
                      <a:pt x="414445" y="57500"/>
                      <a:pt x="407348" y="64596"/>
                    </a:cubicBezTo>
                    <a:cubicBezTo>
                      <a:pt x="400252" y="71692"/>
                      <a:pt x="390628" y="75679"/>
                      <a:pt x="380592" y="75679"/>
                    </a:cubicBezTo>
                    <a:lnTo>
                      <a:pt x="37839" y="75679"/>
                    </a:lnTo>
                    <a:cubicBezTo>
                      <a:pt x="27804" y="75679"/>
                      <a:pt x="18179" y="71692"/>
                      <a:pt x="11083" y="64596"/>
                    </a:cubicBezTo>
                    <a:cubicBezTo>
                      <a:pt x="3987" y="57500"/>
                      <a:pt x="0" y="47875"/>
                      <a:pt x="0" y="37839"/>
                    </a:cubicBezTo>
                    <a:lnTo>
                      <a:pt x="0" y="37839"/>
                    </a:lnTo>
                    <a:cubicBezTo>
                      <a:pt x="0" y="27804"/>
                      <a:pt x="3987" y="18179"/>
                      <a:pt x="11083" y="11083"/>
                    </a:cubicBezTo>
                    <a:cubicBezTo>
                      <a:pt x="18179" y="3987"/>
                      <a:pt x="27804" y="0"/>
                      <a:pt x="3783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0" y="-47625"/>
                <a:ext cx="418431" cy="12330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31" name="AutoShape 131"/>
            <p:cNvSpPr/>
            <p:nvPr/>
          </p:nvSpPr>
          <p:spPr>
            <a:xfrm flipV="1">
              <a:off x="1830809" y="455511"/>
              <a:ext cx="56575" cy="72264"/>
            </a:xfrm>
            <a:prstGeom prst="line">
              <a:avLst/>
            </a:prstGeom>
            <a:ln w="1953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2" name="AutoShape 132"/>
            <p:cNvSpPr/>
            <p:nvPr/>
          </p:nvSpPr>
          <p:spPr>
            <a:xfrm>
              <a:off x="1768198" y="492421"/>
              <a:ext cx="158218" cy="23231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3" name="Group 133"/>
            <p:cNvGrpSpPr/>
            <p:nvPr/>
          </p:nvGrpSpPr>
          <p:grpSpPr>
            <a:xfrm rot="1653808">
              <a:off x="1906633" y="515368"/>
              <a:ext cx="16382" cy="41917"/>
              <a:chOff x="0" y="0"/>
              <a:chExt cx="115942" cy="296675"/>
            </a:xfrm>
          </p:grpSpPr>
          <p:sp>
            <p:nvSpPr>
              <p:cNvPr id="134" name="Freeform 134"/>
              <p:cNvSpPr/>
              <p:nvPr/>
            </p:nvSpPr>
            <p:spPr>
              <a:xfrm>
                <a:off x="0" y="0"/>
                <a:ext cx="115942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15942" h="296675">
                    <a:moveTo>
                      <a:pt x="57971" y="0"/>
                    </a:moveTo>
                    <a:cubicBezTo>
                      <a:pt x="25955" y="0"/>
                      <a:pt x="0" y="66413"/>
                      <a:pt x="0" y="148338"/>
                    </a:cubicBezTo>
                    <a:cubicBezTo>
                      <a:pt x="0" y="230262"/>
                      <a:pt x="25955" y="296675"/>
                      <a:pt x="57971" y="296675"/>
                    </a:cubicBezTo>
                    <a:cubicBezTo>
                      <a:pt x="89988" y="296675"/>
                      <a:pt x="115942" y="230262"/>
                      <a:pt x="115942" y="148338"/>
                    </a:cubicBezTo>
                    <a:cubicBezTo>
                      <a:pt x="115942" y="66413"/>
                      <a:pt x="89988" y="0"/>
                      <a:pt x="5797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TextBox 135"/>
              <p:cNvSpPr txBox="1"/>
              <p:nvPr/>
            </p:nvSpPr>
            <p:spPr>
              <a:xfrm>
                <a:off x="10870" y="-19812"/>
                <a:ext cx="94203" cy="28867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" name="Group 136"/>
            <p:cNvGrpSpPr/>
            <p:nvPr/>
          </p:nvGrpSpPr>
          <p:grpSpPr>
            <a:xfrm rot="4108516">
              <a:off x="1889815" y="529880"/>
              <a:ext cx="15526" cy="43179"/>
              <a:chOff x="0" y="0"/>
              <a:chExt cx="109886" cy="305605"/>
            </a:xfrm>
          </p:grpSpPr>
          <p:sp>
            <p:nvSpPr>
              <p:cNvPr id="137" name="Freeform 137"/>
              <p:cNvSpPr/>
              <p:nvPr/>
            </p:nvSpPr>
            <p:spPr>
              <a:xfrm>
                <a:off x="0" y="0"/>
                <a:ext cx="10988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09886" h="305605">
                    <a:moveTo>
                      <a:pt x="54943" y="0"/>
                    </a:moveTo>
                    <a:cubicBezTo>
                      <a:pt x="24599" y="0"/>
                      <a:pt x="0" y="68412"/>
                      <a:pt x="0" y="152803"/>
                    </a:cubicBezTo>
                    <a:cubicBezTo>
                      <a:pt x="0" y="237193"/>
                      <a:pt x="24599" y="305605"/>
                      <a:pt x="54943" y="305605"/>
                    </a:cubicBezTo>
                    <a:cubicBezTo>
                      <a:pt x="85287" y="305605"/>
                      <a:pt x="109886" y="237193"/>
                      <a:pt x="109886" y="152803"/>
                    </a:cubicBezTo>
                    <a:cubicBezTo>
                      <a:pt x="109886" y="68412"/>
                      <a:pt x="85287" y="0"/>
                      <a:pt x="549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TextBox 138"/>
              <p:cNvSpPr txBox="1"/>
              <p:nvPr/>
            </p:nvSpPr>
            <p:spPr>
              <a:xfrm>
                <a:off x="10302" y="-18975"/>
                <a:ext cx="8928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9" name="Group 139"/>
            <p:cNvGrpSpPr/>
            <p:nvPr/>
          </p:nvGrpSpPr>
          <p:grpSpPr>
            <a:xfrm rot="3477730">
              <a:off x="1899183" y="501068"/>
              <a:ext cx="18698" cy="43179"/>
              <a:chOff x="0" y="0"/>
              <a:chExt cx="132336" cy="305605"/>
            </a:xfrm>
          </p:grpSpPr>
          <p:sp>
            <p:nvSpPr>
              <p:cNvPr id="140" name="Freeform 140"/>
              <p:cNvSpPr/>
              <p:nvPr/>
            </p:nvSpPr>
            <p:spPr>
              <a:xfrm>
                <a:off x="0" y="0"/>
                <a:ext cx="13233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32336" h="305605">
                    <a:moveTo>
                      <a:pt x="66168" y="0"/>
                    </a:moveTo>
                    <a:cubicBezTo>
                      <a:pt x="29625" y="0"/>
                      <a:pt x="0" y="68412"/>
                      <a:pt x="0" y="152803"/>
                    </a:cubicBezTo>
                    <a:cubicBezTo>
                      <a:pt x="0" y="237193"/>
                      <a:pt x="29625" y="305605"/>
                      <a:pt x="66168" y="305605"/>
                    </a:cubicBezTo>
                    <a:cubicBezTo>
                      <a:pt x="102712" y="305605"/>
                      <a:pt x="132336" y="237193"/>
                      <a:pt x="132336" y="152803"/>
                    </a:cubicBezTo>
                    <a:cubicBezTo>
                      <a:pt x="132336" y="68412"/>
                      <a:pt x="102712" y="0"/>
                      <a:pt x="6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" name="TextBox 141"/>
              <p:cNvSpPr txBox="1"/>
              <p:nvPr/>
            </p:nvSpPr>
            <p:spPr>
              <a:xfrm>
                <a:off x="12407" y="-18975"/>
                <a:ext cx="10752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2" name="Group 142"/>
            <p:cNvGrpSpPr/>
            <p:nvPr/>
          </p:nvGrpSpPr>
          <p:grpSpPr>
            <a:xfrm rot="89227">
              <a:off x="1729689" y="500413"/>
              <a:ext cx="103797" cy="48336"/>
              <a:chOff x="0" y="0"/>
              <a:chExt cx="136113" cy="63384"/>
            </a:xfrm>
          </p:grpSpPr>
          <p:sp>
            <p:nvSpPr>
              <p:cNvPr id="143" name="Freeform 143"/>
              <p:cNvSpPr/>
              <p:nvPr/>
            </p:nvSpPr>
            <p:spPr>
              <a:xfrm>
                <a:off x="0" y="0"/>
                <a:ext cx="136113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136113" h="63384">
                    <a:moveTo>
                      <a:pt x="31692" y="0"/>
                    </a:moveTo>
                    <a:lnTo>
                      <a:pt x="104421" y="0"/>
                    </a:lnTo>
                    <a:cubicBezTo>
                      <a:pt x="121924" y="0"/>
                      <a:pt x="136113" y="14189"/>
                      <a:pt x="136113" y="31692"/>
                    </a:cubicBezTo>
                    <a:lnTo>
                      <a:pt x="136113" y="31692"/>
                    </a:lnTo>
                    <a:cubicBezTo>
                      <a:pt x="136113" y="49195"/>
                      <a:pt x="121924" y="63384"/>
                      <a:pt x="104421" y="63384"/>
                    </a:cubicBezTo>
                    <a:lnTo>
                      <a:pt x="31692" y="63384"/>
                    </a:lnTo>
                    <a:cubicBezTo>
                      <a:pt x="14189" y="63384"/>
                      <a:pt x="0" y="49195"/>
                      <a:pt x="0" y="31692"/>
                    </a:cubicBezTo>
                    <a:lnTo>
                      <a:pt x="0" y="31692"/>
                    </a:lnTo>
                    <a:cubicBezTo>
                      <a:pt x="0" y="14189"/>
                      <a:pt x="14189" y="0"/>
                      <a:pt x="3169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TextBox 144"/>
              <p:cNvSpPr txBox="1"/>
              <p:nvPr/>
            </p:nvSpPr>
            <p:spPr>
              <a:xfrm>
                <a:off x="0" y="-47625"/>
                <a:ext cx="136113" cy="11100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5" name="Group 145"/>
            <p:cNvGrpSpPr/>
            <p:nvPr/>
          </p:nvGrpSpPr>
          <p:grpSpPr>
            <a:xfrm rot="89227">
              <a:off x="1869748" y="522652"/>
              <a:ext cx="32134" cy="21822"/>
              <a:chOff x="0" y="0"/>
              <a:chExt cx="42138" cy="28616"/>
            </a:xfrm>
          </p:grpSpPr>
          <p:sp>
            <p:nvSpPr>
              <p:cNvPr id="146" name="Freeform 146"/>
              <p:cNvSpPr/>
              <p:nvPr/>
            </p:nvSpPr>
            <p:spPr>
              <a:xfrm>
                <a:off x="0" y="0"/>
                <a:ext cx="42138" cy="28616"/>
              </a:xfrm>
              <a:custGeom>
                <a:avLst/>
                <a:gdLst/>
                <a:ahLst/>
                <a:cxnLst/>
                <a:rect l="l" t="t" r="r" b="b"/>
                <a:pathLst>
                  <a:path w="42138" h="28616">
                    <a:moveTo>
                      <a:pt x="14308" y="0"/>
                    </a:moveTo>
                    <a:lnTo>
                      <a:pt x="27830" y="0"/>
                    </a:lnTo>
                    <a:cubicBezTo>
                      <a:pt x="35732" y="0"/>
                      <a:pt x="42138" y="6406"/>
                      <a:pt x="42138" y="14308"/>
                    </a:cubicBezTo>
                    <a:lnTo>
                      <a:pt x="42138" y="14308"/>
                    </a:lnTo>
                    <a:cubicBezTo>
                      <a:pt x="42138" y="22210"/>
                      <a:pt x="35732" y="28616"/>
                      <a:pt x="27830" y="28616"/>
                    </a:cubicBezTo>
                    <a:lnTo>
                      <a:pt x="14308" y="28616"/>
                    </a:lnTo>
                    <a:cubicBezTo>
                      <a:pt x="6406" y="28616"/>
                      <a:pt x="0" y="22210"/>
                      <a:pt x="0" y="14308"/>
                    </a:cubicBezTo>
                    <a:lnTo>
                      <a:pt x="0" y="14308"/>
                    </a:lnTo>
                    <a:cubicBezTo>
                      <a:pt x="0" y="6406"/>
                      <a:pt x="6406" y="0"/>
                      <a:pt x="1430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TextBox 147"/>
              <p:cNvSpPr txBox="1"/>
              <p:nvPr/>
            </p:nvSpPr>
            <p:spPr>
              <a:xfrm>
                <a:off x="0" y="-47625"/>
                <a:ext cx="42138" cy="762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8" name="Group 148"/>
            <p:cNvGrpSpPr/>
            <p:nvPr/>
          </p:nvGrpSpPr>
          <p:grpSpPr>
            <a:xfrm rot="276120">
              <a:off x="318928" y="436234"/>
              <a:ext cx="199483" cy="48741"/>
              <a:chOff x="0" y="0"/>
              <a:chExt cx="261590" cy="63916"/>
            </a:xfrm>
          </p:grpSpPr>
          <p:sp>
            <p:nvSpPr>
              <p:cNvPr id="149" name="Freeform 149"/>
              <p:cNvSpPr/>
              <p:nvPr/>
            </p:nvSpPr>
            <p:spPr>
              <a:xfrm>
                <a:off x="0" y="0"/>
                <a:ext cx="261590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63916">
                    <a:moveTo>
                      <a:pt x="31958" y="0"/>
                    </a:moveTo>
                    <a:lnTo>
                      <a:pt x="229632" y="0"/>
                    </a:lnTo>
                    <a:cubicBezTo>
                      <a:pt x="238108" y="0"/>
                      <a:pt x="246236" y="3367"/>
                      <a:pt x="252230" y="9360"/>
                    </a:cubicBezTo>
                    <a:cubicBezTo>
                      <a:pt x="258223" y="15353"/>
                      <a:pt x="261590" y="23482"/>
                      <a:pt x="261590" y="31958"/>
                    </a:cubicBezTo>
                    <a:lnTo>
                      <a:pt x="261590" y="31958"/>
                    </a:lnTo>
                    <a:cubicBezTo>
                      <a:pt x="261590" y="49608"/>
                      <a:pt x="247282" y="63916"/>
                      <a:pt x="229632" y="63916"/>
                    </a:cubicBezTo>
                    <a:lnTo>
                      <a:pt x="31958" y="63916"/>
                    </a:lnTo>
                    <a:cubicBezTo>
                      <a:pt x="14308" y="63916"/>
                      <a:pt x="0" y="49608"/>
                      <a:pt x="0" y="31958"/>
                    </a:cubicBezTo>
                    <a:lnTo>
                      <a:pt x="0" y="31958"/>
                    </a:lnTo>
                    <a:cubicBezTo>
                      <a:pt x="0" y="14308"/>
                      <a:pt x="14308" y="0"/>
                      <a:pt x="3195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TextBox 150"/>
              <p:cNvSpPr txBox="1"/>
              <p:nvPr/>
            </p:nvSpPr>
            <p:spPr>
              <a:xfrm>
                <a:off x="0" y="-47625"/>
                <a:ext cx="261590" cy="1115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1" name="Group 151"/>
            <p:cNvGrpSpPr/>
            <p:nvPr/>
          </p:nvGrpSpPr>
          <p:grpSpPr>
            <a:xfrm rot="276120">
              <a:off x="281308" y="424396"/>
              <a:ext cx="199483" cy="42925"/>
              <a:chOff x="0" y="0"/>
              <a:chExt cx="261590" cy="56289"/>
            </a:xfrm>
          </p:grpSpPr>
          <p:sp>
            <p:nvSpPr>
              <p:cNvPr id="152" name="Freeform 152"/>
              <p:cNvSpPr/>
              <p:nvPr/>
            </p:nvSpPr>
            <p:spPr>
              <a:xfrm>
                <a:off x="0" y="0"/>
                <a:ext cx="261590" cy="56289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56289">
                    <a:moveTo>
                      <a:pt x="28145" y="0"/>
                    </a:moveTo>
                    <a:lnTo>
                      <a:pt x="233445" y="0"/>
                    </a:lnTo>
                    <a:cubicBezTo>
                      <a:pt x="240910" y="0"/>
                      <a:pt x="248068" y="2965"/>
                      <a:pt x="253347" y="8243"/>
                    </a:cubicBezTo>
                    <a:cubicBezTo>
                      <a:pt x="258625" y="13521"/>
                      <a:pt x="261590" y="20680"/>
                      <a:pt x="261590" y="28145"/>
                    </a:cubicBezTo>
                    <a:lnTo>
                      <a:pt x="261590" y="28145"/>
                    </a:lnTo>
                    <a:cubicBezTo>
                      <a:pt x="261590" y="35609"/>
                      <a:pt x="258625" y="42768"/>
                      <a:pt x="253347" y="48046"/>
                    </a:cubicBezTo>
                    <a:cubicBezTo>
                      <a:pt x="248068" y="53324"/>
                      <a:pt x="240910" y="56289"/>
                      <a:pt x="233445" y="56289"/>
                    </a:cubicBezTo>
                    <a:lnTo>
                      <a:pt x="28145" y="56289"/>
                    </a:lnTo>
                    <a:cubicBezTo>
                      <a:pt x="20680" y="56289"/>
                      <a:pt x="13521" y="53324"/>
                      <a:pt x="8243" y="48046"/>
                    </a:cubicBezTo>
                    <a:cubicBezTo>
                      <a:pt x="2965" y="42768"/>
                      <a:pt x="0" y="35609"/>
                      <a:pt x="0" y="28145"/>
                    </a:cubicBezTo>
                    <a:lnTo>
                      <a:pt x="0" y="28145"/>
                    </a:lnTo>
                    <a:cubicBezTo>
                      <a:pt x="0" y="20680"/>
                      <a:pt x="2965" y="13521"/>
                      <a:pt x="8243" y="8243"/>
                    </a:cubicBezTo>
                    <a:cubicBezTo>
                      <a:pt x="13521" y="2965"/>
                      <a:pt x="20680" y="0"/>
                      <a:pt x="2814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TextBox 153"/>
              <p:cNvSpPr txBox="1"/>
              <p:nvPr/>
            </p:nvSpPr>
            <p:spPr>
              <a:xfrm>
                <a:off x="0" y="-47625"/>
                <a:ext cx="261590" cy="10391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4" name="Group 154"/>
            <p:cNvGrpSpPr/>
            <p:nvPr/>
          </p:nvGrpSpPr>
          <p:grpSpPr>
            <a:xfrm rot="-1911480">
              <a:off x="35121" y="229363"/>
              <a:ext cx="225716" cy="197501"/>
              <a:chOff x="0" y="0"/>
              <a:chExt cx="812800" cy="711200"/>
            </a:xfrm>
          </p:grpSpPr>
          <p:sp>
            <p:nvSpPr>
              <p:cNvPr id="155" name="Freeform 155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TextBox 156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7" name="Group 157"/>
            <p:cNvGrpSpPr/>
            <p:nvPr/>
          </p:nvGrpSpPr>
          <p:grpSpPr>
            <a:xfrm rot="-1911480">
              <a:off x="45352" y="405171"/>
              <a:ext cx="225716" cy="197501"/>
              <a:chOff x="0" y="0"/>
              <a:chExt cx="812800" cy="711200"/>
            </a:xfrm>
          </p:grpSpPr>
          <p:sp>
            <p:nvSpPr>
              <p:cNvPr id="158" name="Freeform 158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TextBox 159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60" name="AutoShape 160"/>
            <p:cNvSpPr/>
            <p:nvPr/>
          </p:nvSpPr>
          <p:spPr>
            <a:xfrm flipH="1">
              <a:off x="51412" y="546976"/>
              <a:ext cx="286258" cy="128202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" name="Group 161"/>
            <p:cNvGrpSpPr/>
            <p:nvPr/>
          </p:nvGrpSpPr>
          <p:grpSpPr>
            <a:xfrm rot="-199826">
              <a:off x="62292" y="435271"/>
              <a:ext cx="199662" cy="202461"/>
              <a:chOff x="0" y="0"/>
              <a:chExt cx="801563" cy="812800"/>
            </a:xfrm>
          </p:grpSpPr>
          <p:sp>
            <p:nvSpPr>
              <p:cNvPr id="162" name="Freeform 162"/>
              <p:cNvSpPr/>
              <p:nvPr/>
            </p:nvSpPr>
            <p:spPr>
              <a:xfrm>
                <a:off x="0" y="0"/>
                <a:ext cx="801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812800">
                    <a:moveTo>
                      <a:pt x="400781" y="0"/>
                    </a:moveTo>
                    <a:cubicBezTo>
                      <a:pt x="179436" y="0"/>
                      <a:pt x="0" y="181951"/>
                      <a:pt x="0" y="406400"/>
                    </a:cubicBezTo>
                    <a:cubicBezTo>
                      <a:pt x="0" y="630849"/>
                      <a:pt x="179436" y="812800"/>
                      <a:pt x="400781" y="812800"/>
                    </a:cubicBezTo>
                    <a:cubicBezTo>
                      <a:pt x="622127" y="812800"/>
                      <a:pt x="801563" y="630849"/>
                      <a:pt x="801563" y="406400"/>
                    </a:cubicBezTo>
                    <a:cubicBezTo>
                      <a:pt x="801563" y="18195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TextBox 163"/>
              <p:cNvSpPr txBox="1"/>
              <p:nvPr/>
            </p:nvSpPr>
            <p:spPr>
              <a:xfrm>
                <a:off x="75147" y="28575"/>
                <a:ext cx="651270" cy="7080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4" name="Group 164"/>
            <p:cNvGrpSpPr/>
            <p:nvPr/>
          </p:nvGrpSpPr>
          <p:grpSpPr>
            <a:xfrm rot="-535806">
              <a:off x="40536" y="224173"/>
              <a:ext cx="58399" cy="198273"/>
              <a:chOff x="0" y="0"/>
              <a:chExt cx="231837" cy="787122"/>
            </a:xfrm>
          </p:grpSpPr>
          <p:sp>
            <p:nvSpPr>
              <p:cNvPr id="165" name="Freeform 165"/>
              <p:cNvSpPr/>
              <p:nvPr/>
            </p:nvSpPr>
            <p:spPr>
              <a:xfrm>
                <a:off x="0" y="0"/>
                <a:ext cx="231837" cy="787122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787122">
                    <a:moveTo>
                      <a:pt x="115919" y="0"/>
                    </a:moveTo>
                    <a:cubicBezTo>
                      <a:pt x="51899" y="0"/>
                      <a:pt x="0" y="176203"/>
                      <a:pt x="0" y="393561"/>
                    </a:cubicBezTo>
                    <a:cubicBezTo>
                      <a:pt x="0" y="610919"/>
                      <a:pt x="51899" y="787122"/>
                      <a:pt x="115919" y="787122"/>
                    </a:cubicBezTo>
                    <a:cubicBezTo>
                      <a:pt x="179939" y="787122"/>
                      <a:pt x="231837" y="610919"/>
                      <a:pt x="231837" y="393561"/>
                    </a:cubicBezTo>
                    <a:cubicBezTo>
                      <a:pt x="231837" y="17620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TextBox 166"/>
              <p:cNvSpPr txBox="1"/>
              <p:nvPr/>
            </p:nvSpPr>
            <p:spPr>
              <a:xfrm>
                <a:off x="21735" y="26168"/>
                <a:ext cx="188368" cy="687162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7" name="Group 167"/>
            <p:cNvGrpSpPr/>
            <p:nvPr/>
          </p:nvGrpSpPr>
          <p:grpSpPr>
            <a:xfrm rot="-7187674">
              <a:off x="78505" y="551200"/>
              <a:ext cx="58399" cy="168127"/>
              <a:chOff x="0" y="0"/>
              <a:chExt cx="231837" cy="667446"/>
            </a:xfrm>
          </p:grpSpPr>
          <p:sp>
            <p:nvSpPr>
              <p:cNvPr id="168" name="Freeform 168"/>
              <p:cNvSpPr/>
              <p:nvPr/>
            </p:nvSpPr>
            <p:spPr>
              <a:xfrm>
                <a:off x="0" y="0"/>
                <a:ext cx="231837" cy="667446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667446">
                    <a:moveTo>
                      <a:pt x="115919" y="0"/>
                    </a:moveTo>
                    <a:cubicBezTo>
                      <a:pt x="51899" y="0"/>
                      <a:pt x="0" y="149413"/>
                      <a:pt x="0" y="333723"/>
                    </a:cubicBezTo>
                    <a:cubicBezTo>
                      <a:pt x="0" y="518033"/>
                      <a:pt x="51899" y="667446"/>
                      <a:pt x="115919" y="667446"/>
                    </a:cubicBezTo>
                    <a:cubicBezTo>
                      <a:pt x="179939" y="667446"/>
                      <a:pt x="231837" y="518033"/>
                      <a:pt x="231837" y="333723"/>
                    </a:cubicBezTo>
                    <a:cubicBezTo>
                      <a:pt x="231837" y="14941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TextBox 169"/>
              <p:cNvSpPr txBox="1"/>
              <p:nvPr/>
            </p:nvSpPr>
            <p:spPr>
              <a:xfrm>
                <a:off x="21735" y="14948"/>
                <a:ext cx="188368" cy="5899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0" name="Group 170"/>
            <p:cNvGrpSpPr/>
            <p:nvPr/>
          </p:nvGrpSpPr>
          <p:grpSpPr>
            <a:xfrm rot="-7187674">
              <a:off x="209088" y="440747"/>
              <a:ext cx="58399" cy="272916"/>
              <a:chOff x="0" y="0"/>
              <a:chExt cx="231837" cy="1083449"/>
            </a:xfrm>
          </p:grpSpPr>
          <p:sp>
            <p:nvSpPr>
              <p:cNvPr id="171" name="Freeform 171"/>
              <p:cNvSpPr/>
              <p:nvPr/>
            </p:nvSpPr>
            <p:spPr>
              <a:xfrm>
                <a:off x="0" y="0"/>
                <a:ext cx="231837" cy="1083449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1083449">
                    <a:moveTo>
                      <a:pt x="115919" y="0"/>
                    </a:moveTo>
                    <a:cubicBezTo>
                      <a:pt x="51899" y="0"/>
                      <a:pt x="0" y="242538"/>
                      <a:pt x="0" y="541725"/>
                    </a:cubicBezTo>
                    <a:cubicBezTo>
                      <a:pt x="0" y="840911"/>
                      <a:pt x="51899" y="1083449"/>
                      <a:pt x="115919" y="1083449"/>
                    </a:cubicBezTo>
                    <a:cubicBezTo>
                      <a:pt x="179939" y="1083449"/>
                      <a:pt x="231837" y="840911"/>
                      <a:pt x="231837" y="541725"/>
                    </a:cubicBezTo>
                    <a:cubicBezTo>
                      <a:pt x="231837" y="242538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TextBox 172"/>
              <p:cNvSpPr txBox="1"/>
              <p:nvPr/>
            </p:nvSpPr>
            <p:spPr>
              <a:xfrm>
                <a:off x="21735" y="53948"/>
                <a:ext cx="188368" cy="92792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3" name="Group 173"/>
            <p:cNvGrpSpPr/>
            <p:nvPr/>
          </p:nvGrpSpPr>
          <p:grpSpPr>
            <a:xfrm rot="937101">
              <a:off x="57164" y="500376"/>
              <a:ext cx="33896" cy="182482"/>
              <a:chOff x="0" y="0"/>
              <a:chExt cx="40619" cy="218673"/>
            </a:xfrm>
          </p:grpSpPr>
          <p:sp>
            <p:nvSpPr>
              <p:cNvPr id="174" name="Freeform 174"/>
              <p:cNvSpPr/>
              <p:nvPr/>
            </p:nvSpPr>
            <p:spPr>
              <a:xfrm>
                <a:off x="0" y="0"/>
                <a:ext cx="40619" cy="218673"/>
              </a:xfrm>
              <a:custGeom>
                <a:avLst/>
                <a:gdLst/>
                <a:ahLst/>
                <a:cxnLst/>
                <a:rect l="l" t="t" r="r" b="b"/>
                <a:pathLst>
                  <a:path w="40619" h="218673">
                    <a:moveTo>
                      <a:pt x="20309" y="0"/>
                    </a:moveTo>
                    <a:lnTo>
                      <a:pt x="20309" y="0"/>
                    </a:lnTo>
                    <a:cubicBezTo>
                      <a:pt x="25696" y="0"/>
                      <a:pt x="30862" y="2140"/>
                      <a:pt x="34670" y="5948"/>
                    </a:cubicBezTo>
                    <a:cubicBezTo>
                      <a:pt x="38479" y="9757"/>
                      <a:pt x="40619" y="14923"/>
                      <a:pt x="40619" y="20309"/>
                    </a:cubicBezTo>
                    <a:lnTo>
                      <a:pt x="40619" y="198363"/>
                    </a:lnTo>
                    <a:cubicBezTo>
                      <a:pt x="40619" y="209580"/>
                      <a:pt x="31526" y="218673"/>
                      <a:pt x="20309" y="218673"/>
                    </a:cubicBezTo>
                    <a:lnTo>
                      <a:pt x="20309" y="218673"/>
                    </a:lnTo>
                    <a:cubicBezTo>
                      <a:pt x="14923" y="218673"/>
                      <a:pt x="9757" y="216533"/>
                      <a:pt x="5948" y="212724"/>
                    </a:cubicBezTo>
                    <a:cubicBezTo>
                      <a:pt x="2140" y="208915"/>
                      <a:pt x="0" y="203750"/>
                      <a:pt x="0" y="198363"/>
                    </a:cubicBezTo>
                    <a:lnTo>
                      <a:pt x="0" y="20309"/>
                    </a:lnTo>
                    <a:cubicBezTo>
                      <a:pt x="0" y="9093"/>
                      <a:pt x="9093" y="0"/>
                      <a:pt x="2030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TextBox 175"/>
              <p:cNvSpPr txBox="1"/>
              <p:nvPr/>
            </p:nvSpPr>
            <p:spPr>
              <a:xfrm>
                <a:off x="0" y="-47625"/>
                <a:ext cx="40619" cy="26629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6" name="Group 176"/>
            <p:cNvGrpSpPr/>
            <p:nvPr/>
          </p:nvGrpSpPr>
          <p:grpSpPr>
            <a:xfrm rot="937101">
              <a:off x="69865" y="596060"/>
              <a:ext cx="38207" cy="34444"/>
              <a:chOff x="0" y="0"/>
              <a:chExt cx="45785" cy="41275"/>
            </a:xfrm>
          </p:grpSpPr>
          <p:sp>
            <p:nvSpPr>
              <p:cNvPr id="177" name="Freeform 177"/>
              <p:cNvSpPr/>
              <p:nvPr/>
            </p:nvSpPr>
            <p:spPr>
              <a:xfrm>
                <a:off x="0" y="0"/>
                <a:ext cx="457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5785" h="41275">
                    <a:moveTo>
                      <a:pt x="20637" y="0"/>
                    </a:moveTo>
                    <a:lnTo>
                      <a:pt x="25147" y="0"/>
                    </a:lnTo>
                    <a:cubicBezTo>
                      <a:pt x="36545" y="0"/>
                      <a:pt x="45785" y="9240"/>
                      <a:pt x="45785" y="20637"/>
                    </a:cubicBezTo>
                    <a:lnTo>
                      <a:pt x="45785" y="20637"/>
                    </a:lnTo>
                    <a:cubicBezTo>
                      <a:pt x="45785" y="26111"/>
                      <a:pt x="43610" y="31360"/>
                      <a:pt x="39740" y="35230"/>
                    </a:cubicBezTo>
                    <a:cubicBezTo>
                      <a:pt x="35870" y="39101"/>
                      <a:pt x="30620" y="41275"/>
                      <a:pt x="25147" y="41275"/>
                    </a:cubicBezTo>
                    <a:lnTo>
                      <a:pt x="20637" y="41275"/>
                    </a:lnTo>
                    <a:cubicBezTo>
                      <a:pt x="9240" y="41275"/>
                      <a:pt x="0" y="32035"/>
                      <a:pt x="0" y="20637"/>
                    </a:cubicBezTo>
                    <a:lnTo>
                      <a:pt x="0" y="20637"/>
                    </a:lnTo>
                    <a:cubicBezTo>
                      <a:pt x="0" y="9240"/>
                      <a:pt x="9240" y="0"/>
                      <a:pt x="2063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TextBox 178"/>
              <p:cNvSpPr txBox="1"/>
              <p:nvPr/>
            </p:nvSpPr>
            <p:spPr>
              <a:xfrm>
                <a:off x="0" y="-47625"/>
                <a:ext cx="45785" cy="8890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 rot="1787212">
              <a:off x="114326" y="331364"/>
              <a:ext cx="245556" cy="167780"/>
              <a:chOff x="0" y="0"/>
              <a:chExt cx="294256" cy="201055"/>
            </a:xfrm>
          </p:grpSpPr>
          <p:sp>
            <p:nvSpPr>
              <p:cNvPr id="180" name="Freeform 180"/>
              <p:cNvSpPr/>
              <p:nvPr/>
            </p:nvSpPr>
            <p:spPr>
              <a:xfrm>
                <a:off x="0" y="0"/>
                <a:ext cx="294256" cy="201055"/>
              </a:xfrm>
              <a:custGeom>
                <a:avLst/>
                <a:gdLst/>
                <a:ahLst/>
                <a:cxnLst/>
                <a:rect l="l" t="t" r="r" b="b"/>
                <a:pathLst>
                  <a:path w="294256" h="201055">
                    <a:moveTo>
                      <a:pt x="100527" y="0"/>
                    </a:moveTo>
                    <a:lnTo>
                      <a:pt x="193729" y="0"/>
                    </a:lnTo>
                    <a:cubicBezTo>
                      <a:pt x="249248" y="0"/>
                      <a:pt x="294256" y="45008"/>
                      <a:pt x="294256" y="100527"/>
                    </a:cubicBezTo>
                    <a:lnTo>
                      <a:pt x="294256" y="100527"/>
                    </a:lnTo>
                    <a:cubicBezTo>
                      <a:pt x="294256" y="127189"/>
                      <a:pt x="283665" y="152758"/>
                      <a:pt x="264812" y="171611"/>
                    </a:cubicBezTo>
                    <a:cubicBezTo>
                      <a:pt x="245960" y="190463"/>
                      <a:pt x="220390" y="201055"/>
                      <a:pt x="193729" y="201055"/>
                    </a:cubicBezTo>
                    <a:lnTo>
                      <a:pt x="100527" y="201055"/>
                    </a:lnTo>
                    <a:cubicBezTo>
                      <a:pt x="73866" y="201055"/>
                      <a:pt x="48296" y="190463"/>
                      <a:pt x="29444" y="171611"/>
                    </a:cubicBezTo>
                    <a:cubicBezTo>
                      <a:pt x="10591" y="152758"/>
                      <a:pt x="0" y="127189"/>
                      <a:pt x="0" y="100527"/>
                    </a:cubicBezTo>
                    <a:lnTo>
                      <a:pt x="0" y="100527"/>
                    </a:lnTo>
                    <a:cubicBezTo>
                      <a:pt x="0" y="73866"/>
                      <a:pt x="10591" y="48296"/>
                      <a:pt x="29444" y="29444"/>
                    </a:cubicBezTo>
                    <a:cubicBezTo>
                      <a:pt x="48296" y="10591"/>
                      <a:pt x="73866" y="0"/>
                      <a:pt x="10052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TextBox 181"/>
              <p:cNvSpPr txBox="1"/>
              <p:nvPr/>
            </p:nvSpPr>
            <p:spPr>
              <a:xfrm>
                <a:off x="0" y="-47625"/>
                <a:ext cx="294256" cy="24868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 rot="-6472851">
              <a:off x="10859" y="407640"/>
              <a:ext cx="183062" cy="58008"/>
              <a:chOff x="0" y="0"/>
              <a:chExt cx="219368" cy="69513"/>
            </a:xfrm>
          </p:grpSpPr>
          <p:sp>
            <p:nvSpPr>
              <p:cNvPr id="183" name="Freeform 183"/>
              <p:cNvSpPr/>
              <p:nvPr/>
            </p:nvSpPr>
            <p:spPr>
              <a:xfrm>
                <a:off x="0" y="0"/>
                <a:ext cx="219368" cy="69513"/>
              </a:xfrm>
              <a:custGeom>
                <a:avLst/>
                <a:gdLst/>
                <a:ahLst/>
                <a:cxnLst/>
                <a:rect l="l" t="t" r="r" b="b"/>
                <a:pathLst>
                  <a:path w="219368" h="69513">
                    <a:moveTo>
                      <a:pt x="34757" y="0"/>
                    </a:moveTo>
                    <a:lnTo>
                      <a:pt x="184612" y="0"/>
                    </a:lnTo>
                    <a:cubicBezTo>
                      <a:pt x="193830" y="0"/>
                      <a:pt x="202670" y="3662"/>
                      <a:pt x="209188" y="10180"/>
                    </a:cubicBezTo>
                    <a:cubicBezTo>
                      <a:pt x="215707" y="16698"/>
                      <a:pt x="219368" y="25539"/>
                      <a:pt x="219368" y="34757"/>
                    </a:cubicBezTo>
                    <a:lnTo>
                      <a:pt x="219368" y="34757"/>
                    </a:lnTo>
                    <a:cubicBezTo>
                      <a:pt x="219368" y="53952"/>
                      <a:pt x="203807" y="69513"/>
                      <a:pt x="184612" y="69513"/>
                    </a:cubicBezTo>
                    <a:lnTo>
                      <a:pt x="34757" y="69513"/>
                    </a:lnTo>
                    <a:cubicBezTo>
                      <a:pt x="25539" y="69513"/>
                      <a:pt x="16698" y="65851"/>
                      <a:pt x="10180" y="59333"/>
                    </a:cubicBezTo>
                    <a:cubicBezTo>
                      <a:pt x="3662" y="52815"/>
                      <a:pt x="0" y="43975"/>
                      <a:pt x="0" y="34757"/>
                    </a:cubicBezTo>
                    <a:lnTo>
                      <a:pt x="0" y="34757"/>
                    </a:lnTo>
                    <a:cubicBezTo>
                      <a:pt x="0" y="25539"/>
                      <a:pt x="3662" y="16698"/>
                      <a:pt x="10180" y="10180"/>
                    </a:cubicBezTo>
                    <a:cubicBezTo>
                      <a:pt x="16698" y="3662"/>
                      <a:pt x="25539" y="0"/>
                      <a:pt x="3475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TextBox 184"/>
              <p:cNvSpPr txBox="1"/>
              <p:nvPr/>
            </p:nvSpPr>
            <p:spPr>
              <a:xfrm>
                <a:off x="0" y="-47625"/>
                <a:ext cx="219368" cy="11713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5" name="Group 185"/>
            <p:cNvGrpSpPr/>
            <p:nvPr/>
          </p:nvGrpSpPr>
          <p:grpSpPr>
            <a:xfrm rot="-8774296">
              <a:off x="33147" y="253495"/>
              <a:ext cx="183426" cy="74608"/>
              <a:chOff x="0" y="0"/>
              <a:chExt cx="219804" cy="89405"/>
            </a:xfrm>
          </p:grpSpPr>
          <p:sp>
            <p:nvSpPr>
              <p:cNvPr id="186" name="Freeform 186"/>
              <p:cNvSpPr/>
              <p:nvPr/>
            </p:nvSpPr>
            <p:spPr>
              <a:xfrm>
                <a:off x="0" y="0"/>
                <a:ext cx="219804" cy="89405"/>
              </a:xfrm>
              <a:custGeom>
                <a:avLst/>
                <a:gdLst/>
                <a:ahLst/>
                <a:cxnLst/>
                <a:rect l="l" t="t" r="r" b="b"/>
                <a:pathLst>
                  <a:path w="219804" h="89405">
                    <a:moveTo>
                      <a:pt x="44702" y="0"/>
                    </a:moveTo>
                    <a:lnTo>
                      <a:pt x="175102" y="0"/>
                    </a:lnTo>
                    <a:cubicBezTo>
                      <a:pt x="199790" y="0"/>
                      <a:pt x="219804" y="20014"/>
                      <a:pt x="219804" y="44702"/>
                    </a:cubicBezTo>
                    <a:lnTo>
                      <a:pt x="219804" y="44702"/>
                    </a:lnTo>
                    <a:cubicBezTo>
                      <a:pt x="219804" y="56558"/>
                      <a:pt x="215095" y="67928"/>
                      <a:pt x="206711" y="76312"/>
                    </a:cubicBezTo>
                    <a:cubicBezTo>
                      <a:pt x="198328" y="84695"/>
                      <a:pt x="186958" y="89405"/>
                      <a:pt x="175102" y="89405"/>
                    </a:cubicBezTo>
                    <a:lnTo>
                      <a:pt x="44702" y="89405"/>
                    </a:lnTo>
                    <a:cubicBezTo>
                      <a:pt x="32847" y="89405"/>
                      <a:pt x="21476" y="84695"/>
                      <a:pt x="13093" y="76312"/>
                    </a:cubicBezTo>
                    <a:cubicBezTo>
                      <a:pt x="4710" y="67928"/>
                      <a:pt x="0" y="56558"/>
                      <a:pt x="0" y="44702"/>
                    </a:cubicBezTo>
                    <a:lnTo>
                      <a:pt x="0" y="44702"/>
                    </a:lnTo>
                    <a:cubicBezTo>
                      <a:pt x="0" y="32847"/>
                      <a:pt x="4710" y="21476"/>
                      <a:pt x="13093" y="13093"/>
                    </a:cubicBezTo>
                    <a:cubicBezTo>
                      <a:pt x="21476" y="4710"/>
                      <a:pt x="32847" y="0"/>
                      <a:pt x="4470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TextBox 187"/>
              <p:cNvSpPr txBox="1"/>
              <p:nvPr/>
            </p:nvSpPr>
            <p:spPr>
              <a:xfrm>
                <a:off x="0" y="-47625"/>
                <a:ext cx="219804" cy="13703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8" name="Group 188"/>
            <p:cNvGrpSpPr/>
            <p:nvPr/>
          </p:nvGrpSpPr>
          <p:grpSpPr>
            <a:xfrm rot="-199826">
              <a:off x="52574" y="524265"/>
              <a:ext cx="73378" cy="117779"/>
              <a:chOff x="0" y="0"/>
              <a:chExt cx="801563" cy="1286579"/>
            </a:xfrm>
          </p:grpSpPr>
          <p:sp>
            <p:nvSpPr>
              <p:cNvPr id="189" name="Freeform 189"/>
              <p:cNvSpPr/>
              <p:nvPr/>
            </p:nvSpPr>
            <p:spPr>
              <a:xfrm>
                <a:off x="0" y="0"/>
                <a:ext cx="801563" cy="1286579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286579">
                    <a:moveTo>
                      <a:pt x="400781" y="0"/>
                    </a:moveTo>
                    <a:cubicBezTo>
                      <a:pt x="179436" y="0"/>
                      <a:pt x="0" y="288011"/>
                      <a:pt x="0" y="643290"/>
                    </a:cubicBezTo>
                    <a:cubicBezTo>
                      <a:pt x="0" y="998569"/>
                      <a:pt x="179436" y="1286579"/>
                      <a:pt x="400781" y="1286579"/>
                    </a:cubicBezTo>
                    <a:cubicBezTo>
                      <a:pt x="622127" y="1286579"/>
                      <a:pt x="801563" y="998569"/>
                      <a:pt x="801563" y="643290"/>
                    </a:cubicBezTo>
                    <a:cubicBezTo>
                      <a:pt x="801563" y="28801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TextBox 190"/>
              <p:cNvSpPr txBox="1"/>
              <p:nvPr/>
            </p:nvSpPr>
            <p:spPr>
              <a:xfrm>
                <a:off x="75147" y="72992"/>
                <a:ext cx="651270" cy="1092971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1" name="Group 191"/>
            <p:cNvGrpSpPr/>
            <p:nvPr/>
          </p:nvGrpSpPr>
          <p:grpSpPr>
            <a:xfrm rot="-333792">
              <a:off x="64391" y="353040"/>
              <a:ext cx="73378" cy="131180"/>
              <a:chOff x="0" y="0"/>
              <a:chExt cx="801563" cy="1432970"/>
            </a:xfrm>
          </p:grpSpPr>
          <p:sp>
            <p:nvSpPr>
              <p:cNvPr id="192" name="Freeform 192"/>
              <p:cNvSpPr/>
              <p:nvPr/>
            </p:nvSpPr>
            <p:spPr>
              <a:xfrm>
                <a:off x="0" y="0"/>
                <a:ext cx="801563" cy="143297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432970">
                    <a:moveTo>
                      <a:pt x="400781" y="0"/>
                    </a:moveTo>
                    <a:cubicBezTo>
                      <a:pt x="179436" y="0"/>
                      <a:pt x="0" y="320781"/>
                      <a:pt x="0" y="716485"/>
                    </a:cubicBezTo>
                    <a:cubicBezTo>
                      <a:pt x="0" y="1112189"/>
                      <a:pt x="179436" y="1432970"/>
                      <a:pt x="400781" y="1432970"/>
                    </a:cubicBezTo>
                    <a:cubicBezTo>
                      <a:pt x="622127" y="1432970"/>
                      <a:pt x="801563" y="1112189"/>
                      <a:pt x="801563" y="716485"/>
                    </a:cubicBezTo>
                    <a:cubicBezTo>
                      <a:pt x="801563" y="32078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TextBox 193"/>
              <p:cNvSpPr txBox="1"/>
              <p:nvPr/>
            </p:nvSpPr>
            <p:spPr>
              <a:xfrm>
                <a:off x="75147" y="86716"/>
                <a:ext cx="651270" cy="1211913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4" name="Group 194"/>
            <p:cNvGrpSpPr/>
            <p:nvPr/>
          </p:nvGrpSpPr>
          <p:grpSpPr>
            <a:xfrm rot="-9124287">
              <a:off x="42582" y="230364"/>
              <a:ext cx="92929" cy="26984"/>
              <a:chOff x="0" y="0"/>
              <a:chExt cx="111359" cy="32335"/>
            </a:xfrm>
          </p:grpSpPr>
          <p:sp>
            <p:nvSpPr>
              <p:cNvPr id="195" name="Freeform 195"/>
              <p:cNvSpPr/>
              <p:nvPr/>
            </p:nvSpPr>
            <p:spPr>
              <a:xfrm>
                <a:off x="0" y="0"/>
                <a:ext cx="111359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11359" h="32335">
                    <a:moveTo>
                      <a:pt x="16168" y="0"/>
                    </a:moveTo>
                    <a:lnTo>
                      <a:pt x="95192" y="0"/>
                    </a:lnTo>
                    <a:cubicBezTo>
                      <a:pt x="104121" y="0"/>
                      <a:pt x="111359" y="7238"/>
                      <a:pt x="111359" y="16168"/>
                    </a:cubicBezTo>
                    <a:lnTo>
                      <a:pt x="111359" y="16168"/>
                    </a:lnTo>
                    <a:cubicBezTo>
                      <a:pt x="111359" y="20455"/>
                      <a:pt x="109656" y="24568"/>
                      <a:pt x="106624" y="27600"/>
                    </a:cubicBezTo>
                    <a:cubicBezTo>
                      <a:pt x="103592" y="30632"/>
                      <a:pt x="99480" y="32335"/>
                      <a:pt x="95192" y="32335"/>
                    </a:cubicBezTo>
                    <a:lnTo>
                      <a:pt x="16168" y="32335"/>
                    </a:lnTo>
                    <a:cubicBezTo>
                      <a:pt x="11880" y="32335"/>
                      <a:pt x="7767" y="30632"/>
                      <a:pt x="4735" y="27600"/>
                    </a:cubicBezTo>
                    <a:cubicBezTo>
                      <a:pt x="1703" y="24568"/>
                      <a:pt x="0" y="20455"/>
                      <a:pt x="0" y="16168"/>
                    </a:cubicBezTo>
                    <a:lnTo>
                      <a:pt x="0" y="16168"/>
                    </a:lnTo>
                    <a:cubicBezTo>
                      <a:pt x="0" y="11880"/>
                      <a:pt x="1703" y="7767"/>
                      <a:pt x="4735" y="4735"/>
                    </a:cubicBezTo>
                    <a:cubicBezTo>
                      <a:pt x="7767" y="1703"/>
                      <a:pt x="11880" y="0"/>
                      <a:pt x="1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TextBox 196"/>
              <p:cNvSpPr txBox="1"/>
              <p:nvPr/>
            </p:nvSpPr>
            <p:spPr>
              <a:xfrm>
                <a:off x="0" y="-47625"/>
                <a:ext cx="111359" cy="7996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7" name="Group 197"/>
            <p:cNvGrpSpPr/>
            <p:nvPr/>
          </p:nvGrpSpPr>
          <p:grpSpPr>
            <a:xfrm rot="-535806">
              <a:off x="32056" y="211156"/>
              <a:ext cx="47127" cy="161500"/>
              <a:chOff x="0" y="0"/>
              <a:chExt cx="187091" cy="641138"/>
            </a:xfrm>
          </p:grpSpPr>
          <p:sp>
            <p:nvSpPr>
              <p:cNvPr id="198" name="Freeform 198"/>
              <p:cNvSpPr/>
              <p:nvPr/>
            </p:nvSpPr>
            <p:spPr>
              <a:xfrm>
                <a:off x="0" y="0"/>
                <a:ext cx="187091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7091" h="641138">
                    <a:moveTo>
                      <a:pt x="93546" y="0"/>
                    </a:moveTo>
                    <a:cubicBezTo>
                      <a:pt x="41882" y="0"/>
                      <a:pt x="0" y="143524"/>
                      <a:pt x="0" y="320569"/>
                    </a:cubicBezTo>
                    <a:cubicBezTo>
                      <a:pt x="0" y="497614"/>
                      <a:pt x="41882" y="641138"/>
                      <a:pt x="93546" y="641138"/>
                    </a:cubicBezTo>
                    <a:cubicBezTo>
                      <a:pt x="145209" y="641138"/>
                      <a:pt x="187091" y="497614"/>
                      <a:pt x="187091" y="320569"/>
                    </a:cubicBezTo>
                    <a:cubicBezTo>
                      <a:pt x="187091" y="143524"/>
                      <a:pt x="145209" y="0"/>
                      <a:pt x="93546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TextBox 199"/>
              <p:cNvSpPr txBox="1"/>
              <p:nvPr/>
            </p:nvSpPr>
            <p:spPr>
              <a:xfrm>
                <a:off x="17540" y="12482"/>
                <a:ext cx="152012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0" name="Group 200"/>
            <p:cNvGrpSpPr/>
            <p:nvPr/>
          </p:nvGrpSpPr>
          <p:grpSpPr>
            <a:xfrm rot="-1227287">
              <a:off x="38079" y="203533"/>
              <a:ext cx="47746" cy="161500"/>
              <a:chOff x="0" y="0"/>
              <a:chExt cx="189546" cy="641138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189546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641138">
                    <a:moveTo>
                      <a:pt x="94773" y="0"/>
                    </a:moveTo>
                    <a:cubicBezTo>
                      <a:pt x="42431" y="0"/>
                      <a:pt x="0" y="143524"/>
                      <a:pt x="0" y="320569"/>
                    </a:cubicBezTo>
                    <a:cubicBezTo>
                      <a:pt x="0" y="497614"/>
                      <a:pt x="42431" y="641138"/>
                      <a:pt x="94773" y="641138"/>
                    </a:cubicBezTo>
                    <a:cubicBezTo>
                      <a:pt x="147114" y="641138"/>
                      <a:pt x="189546" y="497614"/>
                      <a:pt x="189546" y="320569"/>
                    </a:cubicBezTo>
                    <a:cubicBezTo>
                      <a:pt x="189546" y="143524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202"/>
              <p:cNvSpPr txBox="1"/>
              <p:nvPr/>
            </p:nvSpPr>
            <p:spPr>
              <a:xfrm>
                <a:off x="17770" y="12482"/>
                <a:ext cx="154006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 rot="-2149172">
              <a:off x="39422" y="194560"/>
              <a:ext cx="47746" cy="134484"/>
              <a:chOff x="0" y="0"/>
              <a:chExt cx="189546" cy="533889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189546" cy="533889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533889">
                    <a:moveTo>
                      <a:pt x="94773" y="0"/>
                    </a:moveTo>
                    <a:cubicBezTo>
                      <a:pt x="42431" y="0"/>
                      <a:pt x="0" y="119515"/>
                      <a:pt x="0" y="266944"/>
                    </a:cubicBezTo>
                    <a:cubicBezTo>
                      <a:pt x="0" y="414373"/>
                      <a:pt x="42431" y="533889"/>
                      <a:pt x="94773" y="533889"/>
                    </a:cubicBezTo>
                    <a:cubicBezTo>
                      <a:pt x="147114" y="533889"/>
                      <a:pt x="189546" y="414373"/>
                      <a:pt x="189546" y="266944"/>
                    </a:cubicBezTo>
                    <a:cubicBezTo>
                      <a:pt x="189546" y="119515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TextBox 205"/>
              <p:cNvSpPr txBox="1"/>
              <p:nvPr/>
            </p:nvSpPr>
            <p:spPr>
              <a:xfrm>
                <a:off x="17770" y="2427"/>
                <a:ext cx="154006" cy="48140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6" name="AutoShape 206"/>
            <p:cNvSpPr/>
            <p:nvPr/>
          </p:nvSpPr>
          <p:spPr>
            <a:xfrm flipV="1">
              <a:off x="197637" y="384008"/>
              <a:ext cx="144284" cy="55024"/>
            </a:xfrm>
            <a:prstGeom prst="line">
              <a:avLst/>
            </a:prstGeom>
            <a:ln w="1302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7" name="Group 207"/>
            <p:cNvGrpSpPr/>
            <p:nvPr/>
          </p:nvGrpSpPr>
          <p:grpSpPr>
            <a:xfrm rot="-837714">
              <a:off x="117981" y="472291"/>
              <a:ext cx="388030" cy="93838"/>
              <a:chOff x="0" y="0"/>
              <a:chExt cx="1320469" cy="319333"/>
            </a:xfrm>
          </p:grpSpPr>
          <p:sp>
            <p:nvSpPr>
              <p:cNvPr id="208" name="Freeform 208"/>
              <p:cNvSpPr/>
              <p:nvPr/>
            </p:nvSpPr>
            <p:spPr>
              <a:xfrm>
                <a:off x="0" y="0"/>
                <a:ext cx="1320469" cy="319333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19333">
                    <a:moveTo>
                      <a:pt x="660235" y="0"/>
                    </a:moveTo>
                    <a:cubicBezTo>
                      <a:pt x="295597" y="0"/>
                      <a:pt x="0" y="71485"/>
                      <a:pt x="0" y="159667"/>
                    </a:cubicBezTo>
                    <a:cubicBezTo>
                      <a:pt x="0" y="247848"/>
                      <a:pt x="295597" y="319333"/>
                      <a:pt x="660235" y="319333"/>
                    </a:cubicBezTo>
                    <a:cubicBezTo>
                      <a:pt x="1024872" y="319333"/>
                      <a:pt x="1320469" y="247848"/>
                      <a:pt x="1320469" y="159667"/>
                    </a:cubicBezTo>
                    <a:cubicBezTo>
                      <a:pt x="1320469" y="71485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TextBox 209"/>
              <p:cNvSpPr txBox="1"/>
              <p:nvPr/>
            </p:nvSpPr>
            <p:spPr>
              <a:xfrm>
                <a:off x="123794" y="-17688"/>
                <a:ext cx="1072881" cy="307083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10" name="AutoShape 210"/>
            <p:cNvSpPr/>
            <p:nvPr/>
          </p:nvSpPr>
          <p:spPr>
            <a:xfrm>
              <a:off x="197637" y="330671"/>
              <a:ext cx="292817" cy="55221"/>
            </a:xfrm>
            <a:prstGeom prst="line">
              <a:avLst/>
            </a:prstGeom>
            <a:ln w="32554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1" name="Group 211"/>
            <p:cNvGrpSpPr/>
            <p:nvPr/>
          </p:nvGrpSpPr>
          <p:grpSpPr>
            <a:xfrm rot="397721">
              <a:off x="254115" y="400599"/>
              <a:ext cx="388030" cy="90483"/>
              <a:chOff x="0" y="0"/>
              <a:chExt cx="1320469" cy="307914"/>
            </a:xfrm>
          </p:grpSpPr>
          <p:sp>
            <p:nvSpPr>
              <p:cNvPr id="212" name="Freeform 212"/>
              <p:cNvSpPr/>
              <p:nvPr/>
            </p:nvSpPr>
            <p:spPr>
              <a:xfrm>
                <a:off x="0" y="0"/>
                <a:ext cx="1320469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07914">
                    <a:moveTo>
                      <a:pt x="660235" y="0"/>
                    </a:moveTo>
                    <a:cubicBezTo>
                      <a:pt x="295597" y="0"/>
                      <a:pt x="0" y="68929"/>
                      <a:pt x="0" y="153957"/>
                    </a:cubicBezTo>
                    <a:cubicBezTo>
                      <a:pt x="0" y="238985"/>
                      <a:pt x="295597" y="307914"/>
                      <a:pt x="660235" y="307914"/>
                    </a:cubicBezTo>
                    <a:cubicBezTo>
                      <a:pt x="1024872" y="307914"/>
                      <a:pt x="1320469" y="238985"/>
                      <a:pt x="1320469" y="153957"/>
                    </a:cubicBezTo>
                    <a:cubicBezTo>
                      <a:pt x="1320469" y="68929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TextBox 213"/>
              <p:cNvSpPr txBox="1"/>
              <p:nvPr/>
            </p:nvSpPr>
            <p:spPr>
              <a:xfrm>
                <a:off x="123794" y="-18758"/>
                <a:ext cx="1072881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4" name="Group 214"/>
            <p:cNvGrpSpPr/>
            <p:nvPr/>
          </p:nvGrpSpPr>
          <p:grpSpPr>
            <a:xfrm>
              <a:off x="236355" y="380371"/>
              <a:ext cx="222465" cy="171098"/>
              <a:chOff x="0" y="0"/>
              <a:chExt cx="757050" cy="582249"/>
            </a:xfrm>
          </p:grpSpPr>
          <p:sp>
            <p:nvSpPr>
              <p:cNvPr id="215" name="Freeform 215"/>
              <p:cNvSpPr/>
              <p:nvPr/>
            </p:nvSpPr>
            <p:spPr>
              <a:xfrm>
                <a:off x="0" y="0"/>
                <a:ext cx="757050" cy="582249"/>
              </a:xfrm>
              <a:custGeom>
                <a:avLst/>
                <a:gdLst/>
                <a:ahLst/>
                <a:cxnLst/>
                <a:rect l="l" t="t" r="r" b="b"/>
                <a:pathLst>
                  <a:path w="757050" h="582249">
                    <a:moveTo>
                      <a:pt x="378525" y="0"/>
                    </a:moveTo>
                    <a:cubicBezTo>
                      <a:pt x="169471" y="0"/>
                      <a:pt x="0" y="130341"/>
                      <a:pt x="0" y="291125"/>
                    </a:cubicBezTo>
                    <a:cubicBezTo>
                      <a:pt x="0" y="451908"/>
                      <a:pt x="169471" y="582249"/>
                      <a:pt x="378525" y="582249"/>
                    </a:cubicBezTo>
                    <a:cubicBezTo>
                      <a:pt x="587579" y="582249"/>
                      <a:pt x="757050" y="451908"/>
                      <a:pt x="757050" y="291125"/>
                    </a:cubicBezTo>
                    <a:cubicBezTo>
                      <a:pt x="757050" y="130341"/>
                      <a:pt x="587579" y="0"/>
                      <a:pt x="37852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TextBox 216"/>
              <p:cNvSpPr txBox="1"/>
              <p:nvPr/>
            </p:nvSpPr>
            <p:spPr>
              <a:xfrm>
                <a:off x="70973" y="6961"/>
                <a:ext cx="615103" cy="52070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7" name="Group 217"/>
            <p:cNvGrpSpPr/>
            <p:nvPr/>
          </p:nvGrpSpPr>
          <p:grpSpPr>
            <a:xfrm rot="397721">
              <a:off x="380825" y="451573"/>
              <a:ext cx="293558" cy="90483"/>
              <a:chOff x="0" y="0"/>
              <a:chExt cx="998981" cy="307914"/>
            </a:xfrm>
          </p:grpSpPr>
          <p:sp>
            <p:nvSpPr>
              <p:cNvPr id="218" name="Freeform 218"/>
              <p:cNvSpPr/>
              <p:nvPr/>
            </p:nvSpPr>
            <p:spPr>
              <a:xfrm>
                <a:off x="0" y="0"/>
                <a:ext cx="998981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998981" h="307914">
                    <a:moveTo>
                      <a:pt x="499491" y="0"/>
                    </a:moveTo>
                    <a:cubicBezTo>
                      <a:pt x="223630" y="0"/>
                      <a:pt x="0" y="68929"/>
                      <a:pt x="0" y="153957"/>
                    </a:cubicBezTo>
                    <a:cubicBezTo>
                      <a:pt x="0" y="238985"/>
                      <a:pt x="223630" y="307914"/>
                      <a:pt x="499491" y="307914"/>
                    </a:cubicBezTo>
                    <a:cubicBezTo>
                      <a:pt x="775352" y="307914"/>
                      <a:pt x="998981" y="238985"/>
                      <a:pt x="998981" y="153957"/>
                    </a:cubicBezTo>
                    <a:cubicBezTo>
                      <a:pt x="998981" y="68929"/>
                      <a:pt x="775352" y="0"/>
                      <a:pt x="49949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TextBox 219"/>
              <p:cNvSpPr txBox="1"/>
              <p:nvPr/>
            </p:nvSpPr>
            <p:spPr>
              <a:xfrm>
                <a:off x="93655" y="-18758"/>
                <a:ext cx="811672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20" name="AutoShape 220"/>
            <p:cNvSpPr/>
            <p:nvPr/>
          </p:nvSpPr>
          <p:spPr>
            <a:xfrm flipV="1">
              <a:off x="506533" y="482190"/>
              <a:ext cx="1327734" cy="6585"/>
            </a:xfrm>
            <a:prstGeom prst="line">
              <a:avLst/>
            </a:prstGeom>
            <a:ln w="32554" cap="flat">
              <a:solidFill>
                <a:srgbClr val="D6D4D2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1" name="Group 221"/>
            <p:cNvGrpSpPr/>
            <p:nvPr/>
          </p:nvGrpSpPr>
          <p:grpSpPr>
            <a:xfrm>
              <a:off x="401537" y="332432"/>
              <a:ext cx="1414010" cy="248933"/>
              <a:chOff x="0" y="0"/>
              <a:chExt cx="1706104" cy="300355"/>
            </a:xfrm>
          </p:grpSpPr>
          <p:sp>
            <p:nvSpPr>
              <p:cNvPr id="222" name="Freeform 222"/>
              <p:cNvSpPr/>
              <p:nvPr/>
            </p:nvSpPr>
            <p:spPr>
              <a:xfrm>
                <a:off x="0" y="0"/>
                <a:ext cx="1706104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706104" h="300355">
                    <a:moveTo>
                      <a:pt x="853052" y="0"/>
                    </a:moveTo>
                    <a:cubicBezTo>
                      <a:pt x="381924" y="0"/>
                      <a:pt x="0" y="67237"/>
                      <a:pt x="0" y="150178"/>
                    </a:cubicBezTo>
                    <a:cubicBezTo>
                      <a:pt x="0" y="233119"/>
                      <a:pt x="381924" y="300355"/>
                      <a:pt x="853052" y="300355"/>
                    </a:cubicBezTo>
                    <a:cubicBezTo>
                      <a:pt x="1324180" y="300355"/>
                      <a:pt x="1706104" y="233119"/>
                      <a:pt x="1706104" y="150178"/>
                    </a:cubicBezTo>
                    <a:cubicBezTo>
                      <a:pt x="1706104" y="67237"/>
                      <a:pt x="1324180" y="0"/>
                      <a:pt x="853052" y="0"/>
                    </a:cubicBezTo>
                    <a:close/>
                  </a:path>
                </a:pathLst>
              </a:custGeom>
              <a:solidFill>
                <a:srgbClr val="CACAC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TextBox 223"/>
              <p:cNvSpPr txBox="1"/>
              <p:nvPr/>
            </p:nvSpPr>
            <p:spPr>
              <a:xfrm>
                <a:off x="159947" y="-19467"/>
                <a:ext cx="1386210" cy="29166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4" name="Group 224"/>
            <p:cNvGrpSpPr/>
            <p:nvPr/>
          </p:nvGrpSpPr>
          <p:grpSpPr>
            <a:xfrm>
              <a:off x="382825" y="370075"/>
              <a:ext cx="1421827" cy="157833"/>
              <a:chOff x="0" y="0"/>
              <a:chExt cx="1715536" cy="190437"/>
            </a:xfrm>
          </p:grpSpPr>
          <p:sp>
            <p:nvSpPr>
              <p:cNvPr id="225" name="Freeform 225"/>
              <p:cNvSpPr/>
              <p:nvPr/>
            </p:nvSpPr>
            <p:spPr>
              <a:xfrm>
                <a:off x="0" y="0"/>
                <a:ext cx="1715536" cy="190437"/>
              </a:xfrm>
              <a:custGeom>
                <a:avLst/>
                <a:gdLst/>
                <a:ahLst/>
                <a:cxnLst/>
                <a:rect l="l" t="t" r="r" b="b"/>
                <a:pathLst>
                  <a:path w="1715536" h="190437">
                    <a:moveTo>
                      <a:pt x="857768" y="0"/>
                    </a:moveTo>
                    <a:cubicBezTo>
                      <a:pt x="384036" y="0"/>
                      <a:pt x="0" y="42631"/>
                      <a:pt x="0" y="95219"/>
                    </a:cubicBezTo>
                    <a:cubicBezTo>
                      <a:pt x="0" y="147806"/>
                      <a:pt x="384036" y="190437"/>
                      <a:pt x="857768" y="190437"/>
                    </a:cubicBezTo>
                    <a:cubicBezTo>
                      <a:pt x="1331500" y="190437"/>
                      <a:pt x="1715536" y="147806"/>
                      <a:pt x="1715536" y="95219"/>
                    </a:cubicBezTo>
                    <a:cubicBezTo>
                      <a:pt x="1715536" y="42631"/>
                      <a:pt x="1331500" y="0"/>
                      <a:pt x="85776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TextBox 226"/>
              <p:cNvSpPr txBox="1"/>
              <p:nvPr/>
            </p:nvSpPr>
            <p:spPr>
              <a:xfrm>
                <a:off x="160831" y="-29772"/>
                <a:ext cx="1393873" cy="20235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7" name="Group 227"/>
            <p:cNvGrpSpPr/>
            <p:nvPr/>
          </p:nvGrpSpPr>
          <p:grpSpPr>
            <a:xfrm rot="751719">
              <a:off x="1326922" y="309023"/>
              <a:ext cx="576690" cy="102895"/>
              <a:chOff x="0" y="0"/>
              <a:chExt cx="1329862" cy="237279"/>
            </a:xfrm>
          </p:grpSpPr>
          <p:sp>
            <p:nvSpPr>
              <p:cNvPr id="228" name="Freeform 228"/>
              <p:cNvSpPr/>
              <p:nvPr/>
            </p:nvSpPr>
            <p:spPr>
              <a:xfrm>
                <a:off x="0" y="0"/>
                <a:ext cx="1329862" cy="237279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237279">
                    <a:moveTo>
                      <a:pt x="664931" y="0"/>
                    </a:moveTo>
                    <a:cubicBezTo>
                      <a:pt x="297700" y="0"/>
                      <a:pt x="0" y="53117"/>
                      <a:pt x="0" y="118639"/>
                    </a:cubicBezTo>
                    <a:cubicBezTo>
                      <a:pt x="0" y="184162"/>
                      <a:pt x="297700" y="237279"/>
                      <a:pt x="664931" y="237279"/>
                    </a:cubicBezTo>
                    <a:cubicBezTo>
                      <a:pt x="1032162" y="237279"/>
                      <a:pt x="1329862" y="184162"/>
                      <a:pt x="1329862" y="118639"/>
                    </a:cubicBezTo>
                    <a:cubicBezTo>
                      <a:pt x="1329862" y="53117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TextBox 229"/>
              <p:cNvSpPr txBox="1"/>
              <p:nvPr/>
            </p:nvSpPr>
            <p:spPr>
              <a:xfrm>
                <a:off x="124675" y="-25380"/>
                <a:ext cx="1080513" cy="24041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0" name="Group 230"/>
            <p:cNvGrpSpPr/>
            <p:nvPr/>
          </p:nvGrpSpPr>
          <p:grpSpPr>
            <a:xfrm rot="1752864">
              <a:off x="444181" y="297297"/>
              <a:ext cx="224457" cy="81415"/>
              <a:chOff x="0" y="0"/>
              <a:chExt cx="517605" cy="187745"/>
            </a:xfrm>
          </p:grpSpPr>
          <p:sp>
            <p:nvSpPr>
              <p:cNvPr id="231" name="Freeform 231"/>
              <p:cNvSpPr/>
              <p:nvPr/>
            </p:nvSpPr>
            <p:spPr>
              <a:xfrm>
                <a:off x="0" y="0"/>
                <a:ext cx="517605" cy="187745"/>
              </a:xfrm>
              <a:custGeom>
                <a:avLst/>
                <a:gdLst/>
                <a:ahLst/>
                <a:cxnLst/>
                <a:rect l="l" t="t" r="r" b="b"/>
                <a:pathLst>
                  <a:path w="517605" h="187745">
                    <a:moveTo>
                      <a:pt x="258802" y="0"/>
                    </a:moveTo>
                    <a:cubicBezTo>
                      <a:pt x="115870" y="0"/>
                      <a:pt x="0" y="42028"/>
                      <a:pt x="0" y="93872"/>
                    </a:cubicBezTo>
                    <a:cubicBezTo>
                      <a:pt x="0" y="145717"/>
                      <a:pt x="115870" y="187745"/>
                      <a:pt x="258802" y="187745"/>
                    </a:cubicBezTo>
                    <a:cubicBezTo>
                      <a:pt x="401735" y="187745"/>
                      <a:pt x="517605" y="145717"/>
                      <a:pt x="517605" y="93872"/>
                    </a:cubicBezTo>
                    <a:cubicBezTo>
                      <a:pt x="517605" y="42028"/>
                      <a:pt x="401735" y="0"/>
                      <a:pt x="258802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TextBox 232"/>
              <p:cNvSpPr txBox="1"/>
              <p:nvPr/>
            </p:nvSpPr>
            <p:spPr>
              <a:xfrm>
                <a:off x="48525" y="-30024"/>
                <a:ext cx="420554" cy="20016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3" name="Group 233"/>
            <p:cNvGrpSpPr/>
            <p:nvPr/>
          </p:nvGrpSpPr>
          <p:grpSpPr>
            <a:xfrm>
              <a:off x="578866" y="247698"/>
              <a:ext cx="1160919" cy="249565"/>
              <a:chOff x="0" y="0"/>
              <a:chExt cx="1632284" cy="350896"/>
            </a:xfrm>
          </p:grpSpPr>
          <p:sp>
            <p:nvSpPr>
              <p:cNvPr id="234" name="Freeform 234"/>
              <p:cNvSpPr/>
              <p:nvPr/>
            </p:nvSpPr>
            <p:spPr>
              <a:xfrm>
                <a:off x="0" y="0"/>
                <a:ext cx="1632284" cy="350896"/>
              </a:xfrm>
              <a:custGeom>
                <a:avLst/>
                <a:gdLst/>
                <a:ahLst/>
                <a:cxnLst/>
                <a:rect l="l" t="t" r="r" b="b"/>
                <a:pathLst>
                  <a:path w="1632284" h="350896">
                    <a:moveTo>
                      <a:pt x="816142" y="0"/>
                    </a:moveTo>
                    <a:cubicBezTo>
                      <a:pt x="365399" y="0"/>
                      <a:pt x="0" y="78551"/>
                      <a:pt x="0" y="175448"/>
                    </a:cubicBezTo>
                    <a:cubicBezTo>
                      <a:pt x="0" y="272345"/>
                      <a:pt x="365399" y="350896"/>
                      <a:pt x="816142" y="350896"/>
                    </a:cubicBezTo>
                    <a:cubicBezTo>
                      <a:pt x="1266885" y="350896"/>
                      <a:pt x="1632284" y="272345"/>
                      <a:pt x="1632284" y="175448"/>
                    </a:cubicBezTo>
                    <a:cubicBezTo>
                      <a:pt x="1632284" y="78551"/>
                      <a:pt x="1266885" y="0"/>
                      <a:pt x="816142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TextBox 235"/>
              <p:cNvSpPr txBox="1"/>
              <p:nvPr/>
            </p:nvSpPr>
            <p:spPr>
              <a:xfrm>
                <a:off x="153027" y="-14729"/>
                <a:ext cx="1326231" cy="33272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6" name="Group 236"/>
            <p:cNvGrpSpPr/>
            <p:nvPr/>
          </p:nvGrpSpPr>
          <p:grpSpPr>
            <a:xfrm rot="428276">
              <a:off x="1058601" y="232981"/>
              <a:ext cx="576690" cy="72776"/>
              <a:chOff x="0" y="0"/>
              <a:chExt cx="1329862" cy="167823"/>
            </a:xfrm>
          </p:grpSpPr>
          <p:sp>
            <p:nvSpPr>
              <p:cNvPr id="237" name="Freeform 237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TextBox 238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9" name="Group 239"/>
            <p:cNvGrpSpPr/>
            <p:nvPr/>
          </p:nvGrpSpPr>
          <p:grpSpPr>
            <a:xfrm rot="-69683">
              <a:off x="383862" y="353540"/>
              <a:ext cx="563907" cy="108032"/>
              <a:chOff x="0" y="0"/>
              <a:chExt cx="1300385" cy="249126"/>
            </a:xfrm>
          </p:grpSpPr>
          <p:sp>
            <p:nvSpPr>
              <p:cNvPr id="240" name="Freeform 240"/>
              <p:cNvSpPr/>
              <p:nvPr/>
            </p:nvSpPr>
            <p:spPr>
              <a:xfrm>
                <a:off x="0" y="0"/>
                <a:ext cx="1300385" cy="249126"/>
              </a:xfrm>
              <a:custGeom>
                <a:avLst/>
                <a:gdLst/>
                <a:ahLst/>
                <a:cxnLst/>
                <a:rect l="l" t="t" r="r" b="b"/>
                <a:pathLst>
                  <a:path w="1300385" h="249126">
                    <a:moveTo>
                      <a:pt x="650193" y="0"/>
                    </a:moveTo>
                    <a:cubicBezTo>
                      <a:pt x="291101" y="0"/>
                      <a:pt x="0" y="55769"/>
                      <a:pt x="0" y="124563"/>
                    </a:cubicBezTo>
                    <a:cubicBezTo>
                      <a:pt x="0" y="193357"/>
                      <a:pt x="291101" y="249126"/>
                      <a:pt x="650193" y="249126"/>
                    </a:cubicBezTo>
                    <a:cubicBezTo>
                      <a:pt x="1009284" y="249126"/>
                      <a:pt x="1300385" y="193357"/>
                      <a:pt x="1300385" y="124563"/>
                    </a:cubicBezTo>
                    <a:cubicBezTo>
                      <a:pt x="1300385" y="55769"/>
                      <a:pt x="1009284" y="0"/>
                      <a:pt x="650193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TextBox 241"/>
              <p:cNvSpPr txBox="1"/>
              <p:nvPr/>
            </p:nvSpPr>
            <p:spPr>
              <a:xfrm>
                <a:off x="121911" y="-24269"/>
                <a:ext cx="1056563" cy="250040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2" name="Group 242"/>
            <p:cNvGrpSpPr/>
            <p:nvPr/>
          </p:nvGrpSpPr>
          <p:grpSpPr>
            <a:xfrm rot="919753">
              <a:off x="1559511" y="400070"/>
              <a:ext cx="152916" cy="55681"/>
              <a:chOff x="0" y="0"/>
              <a:chExt cx="199414" cy="72613"/>
            </a:xfrm>
          </p:grpSpPr>
          <p:sp>
            <p:nvSpPr>
              <p:cNvPr id="243" name="Freeform 243"/>
              <p:cNvSpPr/>
              <p:nvPr/>
            </p:nvSpPr>
            <p:spPr>
              <a:xfrm>
                <a:off x="0" y="0"/>
                <a:ext cx="199414" cy="72613"/>
              </a:xfrm>
              <a:custGeom>
                <a:avLst/>
                <a:gdLst/>
                <a:ahLst/>
                <a:cxnLst/>
                <a:rect l="l" t="t" r="r" b="b"/>
                <a:pathLst>
                  <a:path w="199414" h="72613">
                    <a:moveTo>
                      <a:pt x="36306" y="0"/>
                    </a:moveTo>
                    <a:lnTo>
                      <a:pt x="163107" y="0"/>
                    </a:lnTo>
                    <a:cubicBezTo>
                      <a:pt x="183159" y="0"/>
                      <a:pt x="199414" y="16255"/>
                      <a:pt x="199414" y="36306"/>
                    </a:cubicBezTo>
                    <a:lnTo>
                      <a:pt x="199414" y="36306"/>
                    </a:lnTo>
                    <a:cubicBezTo>
                      <a:pt x="199414" y="56358"/>
                      <a:pt x="183159" y="72613"/>
                      <a:pt x="163107" y="72613"/>
                    </a:cubicBezTo>
                    <a:lnTo>
                      <a:pt x="36306" y="72613"/>
                    </a:lnTo>
                    <a:cubicBezTo>
                      <a:pt x="16255" y="72613"/>
                      <a:pt x="0" y="56358"/>
                      <a:pt x="0" y="36306"/>
                    </a:cubicBezTo>
                    <a:lnTo>
                      <a:pt x="0" y="36306"/>
                    </a:lnTo>
                    <a:cubicBezTo>
                      <a:pt x="0" y="16255"/>
                      <a:pt x="16255" y="0"/>
                      <a:pt x="3630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TextBox 244"/>
              <p:cNvSpPr txBox="1"/>
              <p:nvPr/>
            </p:nvSpPr>
            <p:spPr>
              <a:xfrm>
                <a:off x="0" y="-47625"/>
                <a:ext cx="199414" cy="12023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5" name="Group 245"/>
            <p:cNvGrpSpPr/>
            <p:nvPr/>
          </p:nvGrpSpPr>
          <p:grpSpPr>
            <a:xfrm rot="-624248">
              <a:off x="1668653" y="407012"/>
              <a:ext cx="179899" cy="48470"/>
              <a:chOff x="0" y="0"/>
              <a:chExt cx="234602" cy="63208"/>
            </a:xfrm>
          </p:grpSpPr>
          <p:sp>
            <p:nvSpPr>
              <p:cNvPr id="246" name="Freeform 246"/>
              <p:cNvSpPr/>
              <p:nvPr/>
            </p:nvSpPr>
            <p:spPr>
              <a:xfrm>
                <a:off x="0" y="0"/>
                <a:ext cx="234602" cy="63208"/>
              </a:xfrm>
              <a:custGeom>
                <a:avLst/>
                <a:gdLst/>
                <a:ahLst/>
                <a:cxnLst/>
                <a:rect l="l" t="t" r="r" b="b"/>
                <a:pathLst>
                  <a:path w="234602" h="63208">
                    <a:moveTo>
                      <a:pt x="31604" y="0"/>
                    </a:moveTo>
                    <a:lnTo>
                      <a:pt x="202998" y="0"/>
                    </a:lnTo>
                    <a:cubicBezTo>
                      <a:pt x="211380" y="0"/>
                      <a:pt x="219418" y="3330"/>
                      <a:pt x="225345" y="9257"/>
                    </a:cubicBezTo>
                    <a:cubicBezTo>
                      <a:pt x="231272" y="15184"/>
                      <a:pt x="234602" y="23222"/>
                      <a:pt x="234602" y="31604"/>
                    </a:cubicBezTo>
                    <a:lnTo>
                      <a:pt x="234602" y="31604"/>
                    </a:lnTo>
                    <a:cubicBezTo>
                      <a:pt x="234602" y="39986"/>
                      <a:pt x="231272" y="48025"/>
                      <a:pt x="225345" y="53952"/>
                    </a:cubicBezTo>
                    <a:cubicBezTo>
                      <a:pt x="219418" y="59879"/>
                      <a:pt x="211380" y="63208"/>
                      <a:pt x="202998" y="63208"/>
                    </a:cubicBezTo>
                    <a:lnTo>
                      <a:pt x="31604" y="63208"/>
                    </a:lnTo>
                    <a:cubicBezTo>
                      <a:pt x="23222" y="63208"/>
                      <a:pt x="15184" y="59879"/>
                      <a:pt x="9257" y="53952"/>
                    </a:cubicBezTo>
                    <a:cubicBezTo>
                      <a:pt x="3330" y="48025"/>
                      <a:pt x="0" y="39986"/>
                      <a:pt x="0" y="31604"/>
                    </a:cubicBezTo>
                    <a:lnTo>
                      <a:pt x="0" y="31604"/>
                    </a:lnTo>
                    <a:cubicBezTo>
                      <a:pt x="0" y="23222"/>
                      <a:pt x="3330" y="15184"/>
                      <a:pt x="9257" y="9257"/>
                    </a:cubicBezTo>
                    <a:cubicBezTo>
                      <a:pt x="15184" y="3330"/>
                      <a:pt x="23222" y="0"/>
                      <a:pt x="31604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TextBox 247"/>
              <p:cNvSpPr txBox="1"/>
              <p:nvPr/>
            </p:nvSpPr>
            <p:spPr>
              <a:xfrm>
                <a:off x="0" y="-47625"/>
                <a:ext cx="234602" cy="11083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8" name="Group 248"/>
            <p:cNvGrpSpPr/>
            <p:nvPr/>
          </p:nvGrpSpPr>
          <p:grpSpPr>
            <a:xfrm rot="948547">
              <a:off x="1376976" y="320725"/>
              <a:ext cx="569924" cy="106097"/>
              <a:chOff x="0" y="0"/>
              <a:chExt cx="1314260" cy="244663"/>
            </a:xfrm>
          </p:grpSpPr>
          <p:sp>
            <p:nvSpPr>
              <p:cNvPr id="249" name="Freeform 249"/>
              <p:cNvSpPr/>
              <p:nvPr/>
            </p:nvSpPr>
            <p:spPr>
              <a:xfrm>
                <a:off x="0" y="0"/>
                <a:ext cx="1314260" cy="244663"/>
              </a:xfrm>
              <a:custGeom>
                <a:avLst/>
                <a:gdLst/>
                <a:ahLst/>
                <a:cxnLst/>
                <a:rect l="l" t="t" r="r" b="b"/>
                <a:pathLst>
                  <a:path w="1314260" h="244663">
                    <a:moveTo>
                      <a:pt x="657130" y="0"/>
                    </a:moveTo>
                    <a:cubicBezTo>
                      <a:pt x="294207" y="0"/>
                      <a:pt x="0" y="54770"/>
                      <a:pt x="0" y="122331"/>
                    </a:cubicBezTo>
                    <a:cubicBezTo>
                      <a:pt x="0" y="189893"/>
                      <a:pt x="294207" y="244663"/>
                      <a:pt x="657130" y="244663"/>
                    </a:cubicBezTo>
                    <a:cubicBezTo>
                      <a:pt x="1020053" y="244663"/>
                      <a:pt x="1314260" y="189893"/>
                      <a:pt x="1314260" y="122331"/>
                    </a:cubicBezTo>
                    <a:cubicBezTo>
                      <a:pt x="1314260" y="54770"/>
                      <a:pt x="1020053" y="0"/>
                      <a:pt x="657130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TextBox 250"/>
              <p:cNvSpPr txBox="1"/>
              <p:nvPr/>
            </p:nvSpPr>
            <p:spPr>
              <a:xfrm>
                <a:off x="123212" y="-24688"/>
                <a:ext cx="1067836" cy="24641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1" name="Group 251"/>
            <p:cNvGrpSpPr/>
            <p:nvPr/>
          </p:nvGrpSpPr>
          <p:grpSpPr>
            <a:xfrm rot="1316217">
              <a:off x="1688106" y="376989"/>
              <a:ext cx="264311" cy="95169"/>
              <a:chOff x="0" y="0"/>
              <a:chExt cx="609509" cy="219461"/>
            </a:xfrm>
          </p:grpSpPr>
          <p:sp>
            <p:nvSpPr>
              <p:cNvPr id="252" name="Freeform 252"/>
              <p:cNvSpPr/>
              <p:nvPr/>
            </p:nvSpPr>
            <p:spPr>
              <a:xfrm>
                <a:off x="0" y="0"/>
                <a:ext cx="609509" cy="219461"/>
              </a:xfrm>
              <a:custGeom>
                <a:avLst/>
                <a:gdLst/>
                <a:ahLst/>
                <a:cxnLst/>
                <a:rect l="l" t="t" r="r" b="b"/>
                <a:pathLst>
                  <a:path w="609509" h="219461">
                    <a:moveTo>
                      <a:pt x="304754" y="0"/>
                    </a:moveTo>
                    <a:cubicBezTo>
                      <a:pt x="136443" y="0"/>
                      <a:pt x="0" y="49128"/>
                      <a:pt x="0" y="109731"/>
                    </a:cubicBezTo>
                    <a:cubicBezTo>
                      <a:pt x="0" y="170333"/>
                      <a:pt x="136443" y="219461"/>
                      <a:pt x="304754" y="219461"/>
                    </a:cubicBezTo>
                    <a:cubicBezTo>
                      <a:pt x="473066" y="219461"/>
                      <a:pt x="609509" y="170333"/>
                      <a:pt x="609509" y="109731"/>
                    </a:cubicBezTo>
                    <a:cubicBezTo>
                      <a:pt x="609509" y="49128"/>
                      <a:pt x="473066" y="0"/>
                      <a:pt x="304754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TextBox 253"/>
              <p:cNvSpPr txBox="1"/>
              <p:nvPr/>
            </p:nvSpPr>
            <p:spPr>
              <a:xfrm>
                <a:off x="57141" y="-27050"/>
                <a:ext cx="495226" cy="225937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4" name="Group 254"/>
            <p:cNvGrpSpPr/>
            <p:nvPr/>
          </p:nvGrpSpPr>
          <p:grpSpPr>
            <a:xfrm rot="1316217">
              <a:off x="1440419" y="308392"/>
              <a:ext cx="428656" cy="150552"/>
              <a:chOff x="0" y="0"/>
              <a:chExt cx="988491" cy="347176"/>
            </a:xfrm>
          </p:grpSpPr>
          <p:sp>
            <p:nvSpPr>
              <p:cNvPr id="255" name="Freeform 255"/>
              <p:cNvSpPr/>
              <p:nvPr/>
            </p:nvSpPr>
            <p:spPr>
              <a:xfrm>
                <a:off x="0" y="0"/>
                <a:ext cx="988491" cy="347176"/>
              </a:xfrm>
              <a:custGeom>
                <a:avLst/>
                <a:gdLst/>
                <a:ahLst/>
                <a:cxnLst/>
                <a:rect l="l" t="t" r="r" b="b"/>
                <a:pathLst>
                  <a:path w="988491" h="347176">
                    <a:moveTo>
                      <a:pt x="494245" y="0"/>
                    </a:moveTo>
                    <a:cubicBezTo>
                      <a:pt x="221281" y="0"/>
                      <a:pt x="0" y="77718"/>
                      <a:pt x="0" y="173588"/>
                    </a:cubicBezTo>
                    <a:cubicBezTo>
                      <a:pt x="0" y="269458"/>
                      <a:pt x="221281" y="347176"/>
                      <a:pt x="494245" y="347176"/>
                    </a:cubicBezTo>
                    <a:cubicBezTo>
                      <a:pt x="767210" y="347176"/>
                      <a:pt x="988491" y="269458"/>
                      <a:pt x="988491" y="173588"/>
                    </a:cubicBezTo>
                    <a:cubicBezTo>
                      <a:pt x="988491" y="77718"/>
                      <a:pt x="767210" y="0"/>
                      <a:pt x="494245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TextBox 256"/>
              <p:cNvSpPr txBox="1"/>
              <p:nvPr/>
            </p:nvSpPr>
            <p:spPr>
              <a:xfrm>
                <a:off x="92671" y="-15077"/>
                <a:ext cx="803149" cy="329705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7" name="Group 257"/>
            <p:cNvGrpSpPr/>
            <p:nvPr/>
          </p:nvGrpSpPr>
          <p:grpSpPr>
            <a:xfrm rot="-397910">
              <a:off x="698604" y="235471"/>
              <a:ext cx="576690" cy="72776"/>
              <a:chOff x="0" y="0"/>
              <a:chExt cx="1329862" cy="167823"/>
            </a:xfrm>
          </p:grpSpPr>
          <p:sp>
            <p:nvSpPr>
              <p:cNvPr id="258" name="Freeform 258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TextBox 259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0" name="Group 260"/>
            <p:cNvGrpSpPr/>
            <p:nvPr/>
          </p:nvGrpSpPr>
          <p:grpSpPr>
            <a:xfrm rot="1436388">
              <a:off x="1068419" y="712958"/>
              <a:ext cx="36769" cy="53661"/>
              <a:chOff x="0" y="0"/>
              <a:chExt cx="56480" cy="82427"/>
            </a:xfrm>
          </p:grpSpPr>
          <p:sp>
            <p:nvSpPr>
              <p:cNvPr id="261" name="Freeform 261"/>
              <p:cNvSpPr/>
              <p:nvPr/>
            </p:nvSpPr>
            <p:spPr>
              <a:xfrm>
                <a:off x="0" y="0"/>
                <a:ext cx="56480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82427">
                    <a:moveTo>
                      <a:pt x="28240" y="0"/>
                    </a:moveTo>
                    <a:lnTo>
                      <a:pt x="28240" y="0"/>
                    </a:lnTo>
                    <a:cubicBezTo>
                      <a:pt x="43837" y="0"/>
                      <a:pt x="56480" y="12644"/>
                      <a:pt x="56480" y="28240"/>
                    </a:cubicBezTo>
                    <a:lnTo>
                      <a:pt x="56480" y="54187"/>
                    </a:lnTo>
                    <a:cubicBezTo>
                      <a:pt x="56480" y="69784"/>
                      <a:pt x="43837" y="82427"/>
                      <a:pt x="28240" y="82427"/>
                    </a:cubicBezTo>
                    <a:lnTo>
                      <a:pt x="28240" y="82427"/>
                    </a:lnTo>
                    <a:cubicBezTo>
                      <a:pt x="12644" y="82427"/>
                      <a:pt x="0" y="69784"/>
                      <a:pt x="0" y="54187"/>
                    </a:cubicBezTo>
                    <a:lnTo>
                      <a:pt x="0" y="28240"/>
                    </a:lnTo>
                    <a:cubicBezTo>
                      <a:pt x="0" y="12644"/>
                      <a:pt x="12644" y="0"/>
                      <a:pt x="282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TextBox 262"/>
              <p:cNvSpPr txBox="1"/>
              <p:nvPr/>
            </p:nvSpPr>
            <p:spPr>
              <a:xfrm>
                <a:off x="0" y="-47625"/>
                <a:ext cx="56480" cy="130052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3" name="Group 263"/>
            <p:cNvGrpSpPr/>
            <p:nvPr/>
          </p:nvGrpSpPr>
          <p:grpSpPr>
            <a:xfrm rot="3099338">
              <a:off x="1043638" y="692544"/>
              <a:ext cx="43325" cy="100271"/>
              <a:chOff x="0" y="0"/>
              <a:chExt cx="66550" cy="154025"/>
            </a:xfrm>
          </p:grpSpPr>
          <p:sp>
            <p:nvSpPr>
              <p:cNvPr id="264" name="Freeform 264"/>
              <p:cNvSpPr/>
              <p:nvPr/>
            </p:nvSpPr>
            <p:spPr>
              <a:xfrm>
                <a:off x="0" y="0"/>
                <a:ext cx="665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6550" h="154025">
                    <a:moveTo>
                      <a:pt x="33275" y="0"/>
                    </a:moveTo>
                    <a:lnTo>
                      <a:pt x="33275" y="0"/>
                    </a:lnTo>
                    <a:cubicBezTo>
                      <a:pt x="51653" y="0"/>
                      <a:pt x="66550" y="14898"/>
                      <a:pt x="66550" y="33275"/>
                    </a:cubicBezTo>
                    <a:lnTo>
                      <a:pt x="66550" y="120750"/>
                    </a:lnTo>
                    <a:cubicBezTo>
                      <a:pt x="66550" y="129575"/>
                      <a:pt x="63045" y="138039"/>
                      <a:pt x="56804" y="144279"/>
                    </a:cubicBezTo>
                    <a:cubicBezTo>
                      <a:pt x="50564" y="150520"/>
                      <a:pt x="42100" y="154025"/>
                      <a:pt x="33275" y="154025"/>
                    </a:cubicBezTo>
                    <a:lnTo>
                      <a:pt x="33275" y="154025"/>
                    </a:lnTo>
                    <a:cubicBezTo>
                      <a:pt x="24450" y="154025"/>
                      <a:pt x="15986" y="150520"/>
                      <a:pt x="9746" y="144279"/>
                    </a:cubicBezTo>
                    <a:cubicBezTo>
                      <a:pt x="3506" y="138039"/>
                      <a:pt x="0" y="129575"/>
                      <a:pt x="0" y="120750"/>
                    </a:cubicBezTo>
                    <a:lnTo>
                      <a:pt x="0" y="33275"/>
                    </a:lnTo>
                    <a:cubicBezTo>
                      <a:pt x="0" y="24450"/>
                      <a:pt x="3506" y="15986"/>
                      <a:pt x="9746" y="9746"/>
                    </a:cubicBezTo>
                    <a:cubicBezTo>
                      <a:pt x="15986" y="3506"/>
                      <a:pt x="24450" y="0"/>
                      <a:pt x="3327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TextBox 265"/>
              <p:cNvSpPr txBox="1"/>
              <p:nvPr/>
            </p:nvSpPr>
            <p:spPr>
              <a:xfrm>
                <a:off x="0" y="-47625"/>
                <a:ext cx="66550" cy="20165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6" name="Group 266"/>
            <p:cNvGrpSpPr/>
            <p:nvPr/>
          </p:nvGrpSpPr>
          <p:grpSpPr>
            <a:xfrm rot="-2431160">
              <a:off x="1037949" y="642283"/>
              <a:ext cx="57604" cy="54477"/>
              <a:chOff x="0" y="0"/>
              <a:chExt cx="88484" cy="83681"/>
            </a:xfrm>
          </p:grpSpPr>
          <p:sp>
            <p:nvSpPr>
              <p:cNvPr id="267" name="Freeform 267"/>
              <p:cNvSpPr/>
              <p:nvPr/>
            </p:nvSpPr>
            <p:spPr>
              <a:xfrm>
                <a:off x="0" y="0"/>
                <a:ext cx="88484" cy="83681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83681">
                    <a:moveTo>
                      <a:pt x="41841" y="0"/>
                    </a:moveTo>
                    <a:lnTo>
                      <a:pt x="46644" y="0"/>
                    </a:lnTo>
                    <a:cubicBezTo>
                      <a:pt x="57741" y="0"/>
                      <a:pt x="68383" y="4408"/>
                      <a:pt x="76230" y="12255"/>
                    </a:cubicBezTo>
                    <a:cubicBezTo>
                      <a:pt x="84076" y="20102"/>
                      <a:pt x="88484" y="30744"/>
                      <a:pt x="88484" y="41841"/>
                    </a:cubicBezTo>
                    <a:lnTo>
                      <a:pt x="88484" y="41841"/>
                    </a:lnTo>
                    <a:cubicBezTo>
                      <a:pt x="88484" y="64949"/>
                      <a:pt x="69752" y="83681"/>
                      <a:pt x="46644" y="83681"/>
                    </a:cubicBezTo>
                    <a:lnTo>
                      <a:pt x="41841" y="83681"/>
                    </a:lnTo>
                    <a:cubicBezTo>
                      <a:pt x="30744" y="83681"/>
                      <a:pt x="20102" y="79273"/>
                      <a:pt x="12255" y="71427"/>
                    </a:cubicBezTo>
                    <a:cubicBezTo>
                      <a:pt x="4408" y="63580"/>
                      <a:pt x="0" y="52938"/>
                      <a:pt x="0" y="41841"/>
                    </a:cubicBezTo>
                    <a:lnTo>
                      <a:pt x="0" y="41841"/>
                    </a:lnTo>
                    <a:cubicBezTo>
                      <a:pt x="0" y="30744"/>
                      <a:pt x="4408" y="20102"/>
                      <a:pt x="12255" y="12255"/>
                    </a:cubicBezTo>
                    <a:cubicBezTo>
                      <a:pt x="20102" y="4408"/>
                      <a:pt x="30744" y="0"/>
                      <a:pt x="418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TextBox 268"/>
              <p:cNvSpPr txBox="1"/>
              <p:nvPr/>
            </p:nvSpPr>
            <p:spPr>
              <a:xfrm>
                <a:off x="0" y="-47625"/>
                <a:ext cx="88484" cy="131306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9" name="Group 269"/>
            <p:cNvGrpSpPr/>
            <p:nvPr/>
          </p:nvGrpSpPr>
          <p:grpSpPr>
            <a:xfrm rot="2911921">
              <a:off x="1053236" y="620343"/>
              <a:ext cx="34703" cy="82974"/>
              <a:chOff x="0" y="0"/>
              <a:chExt cx="53307" cy="127455"/>
            </a:xfrm>
          </p:grpSpPr>
          <p:sp>
            <p:nvSpPr>
              <p:cNvPr id="270" name="Freeform 270"/>
              <p:cNvSpPr/>
              <p:nvPr/>
            </p:nvSpPr>
            <p:spPr>
              <a:xfrm>
                <a:off x="0" y="0"/>
                <a:ext cx="53307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127455">
                    <a:moveTo>
                      <a:pt x="26654" y="0"/>
                    </a:moveTo>
                    <a:lnTo>
                      <a:pt x="26654" y="0"/>
                    </a:lnTo>
                    <a:cubicBezTo>
                      <a:pt x="41374" y="0"/>
                      <a:pt x="53307" y="11933"/>
                      <a:pt x="53307" y="26654"/>
                    </a:cubicBezTo>
                    <a:lnTo>
                      <a:pt x="53307" y="100801"/>
                    </a:lnTo>
                    <a:cubicBezTo>
                      <a:pt x="53307" y="107870"/>
                      <a:pt x="50499" y="114650"/>
                      <a:pt x="45501" y="119648"/>
                    </a:cubicBezTo>
                    <a:cubicBezTo>
                      <a:pt x="40502" y="124647"/>
                      <a:pt x="33723" y="127455"/>
                      <a:pt x="26654" y="127455"/>
                    </a:cubicBezTo>
                    <a:lnTo>
                      <a:pt x="26654" y="127455"/>
                    </a:lnTo>
                    <a:cubicBezTo>
                      <a:pt x="11933" y="127455"/>
                      <a:pt x="0" y="115522"/>
                      <a:pt x="0" y="100801"/>
                    </a:cubicBezTo>
                    <a:lnTo>
                      <a:pt x="0" y="26654"/>
                    </a:lnTo>
                    <a:cubicBezTo>
                      <a:pt x="0" y="19585"/>
                      <a:pt x="2808" y="12805"/>
                      <a:pt x="7807" y="7807"/>
                    </a:cubicBezTo>
                    <a:cubicBezTo>
                      <a:pt x="12805" y="2808"/>
                      <a:pt x="19585" y="0"/>
                      <a:pt x="2665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TextBox 271"/>
              <p:cNvSpPr txBox="1"/>
              <p:nvPr/>
            </p:nvSpPr>
            <p:spPr>
              <a:xfrm>
                <a:off x="0" y="-47625"/>
                <a:ext cx="53307" cy="17508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2" name="Group 272"/>
            <p:cNvGrpSpPr/>
            <p:nvPr/>
          </p:nvGrpSpPr>
          <p:grpSpPr>
            <a:xfrm rot="-87011">
              <a:off x="1064765" y="635403"/>
              <a:ext cx="49668" cy="95779"/>
              <a:chOff x="0" y="0"/>
              <a:chExt cx="76294" cy="147126"/>
            </a:xfrm>
          </p:grpSpPr>
          <p:sp>
            <p:nvSpPr>
              <p:cNvPr id="273" name="Freeform 273"/>
              <p:cNvSpPr/>
              <p:nvPr/>
            </p:nvSpPr>
            <p:spPr>
              <a:xfrm>
                <a:off x="0" y="0"/>
                <a:ext cx="76294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76294" h="147126">
                    <a:moveTo>
                      <a:pt x="38147" y="0"/>
                    </a:moveTo>
                    <a:lnTo>
                      <a:pt x="38147" y="0"/>
                    </a:lnTo>
                    <a:cubicBezTo>
                      <a:pt x="59215" y="0"/>
                      <a:pt x="76294" y="17079"/>
                      <a:pt x="76294" y="38147"/>
                    </a:cubicBezTo>
                    <a:lnTo>
                      <a:pt x="76294" y="108979"/>
                    </a:lnTo>
                    <a:cubicBezTo>
                      <a:pt x="76294" y="130047"/>
                      <a:pt x="59215" y="147126"/>
                      <a:pt x="38147" y="147126"/>
                    </a:cubicBezTo>
                    <a:lnTo>
                      <a:pt x="38147" y="147126"/>
                    </a:lnTo>
                    <a:cubicBezTo>
                      <a:pt x="17079" y="147126"/>
                      <a:pt x="0" y="130047"/>
                      <a:pt x="0" y="108979"/>
                    </a:cubicBezTo>
                    <a:lnTo>
                      <a:pt x="0" y="38147"/>
                    </a:lnTo>
                    <a:cubicBezTo>
                      <a:pt x="0" y="17079"/>
                      <a:pt x="17079" y="0"/>
                      <a:pt x="38147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TextBox 274"/>
              <p:cNvSpPr txBox="1"/>
              <p:nvPr/>
            </p:nvSpPr>
            <p:spPr>
              <a:xfrm>
                <a:off x="0" y="-47625"/>
                <a:ext cx="76294" cy="19475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5" name="Group 275"/>
            <p:cNvGrpSpPr/>
            <p:nvPr/>
          </p:nvGrpSpPr>
          <p:grpSpPr>
            <a:xfrm rot="1687345">
              <a:off x="981600" y="678635"/>
              <a:ext cx="58123" cy="114686"/>
              <a:chOff x="0" y="0"/>
              <a:chExt cx="89283" cy="176168"/>
            </a:xfrm>
          </p:grpSpPr>
          <p:sp>
            <p:nvSpPr>
              <p:cNvPr id="276" name="Freeform 276"/>
              <p:cNvSpPr/>
              <p:nvPr/>
            </p:nvSpPr>
            <p:spPr>
              <a:xfrm>
                <a:off x="0" y="0"/>
                <a:ext cx="8928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89283" h="176168">
                    <a:moveTo>
                      <a:pt x="44641" y="0"/>
                    </a:moveTo>
                    <a:lnTo>
                      <a:pt x="44641" y="0"/>
                    </a:lnTo>
                    <a:cubicBezTo>
                      <a:pt x="56481" y="0"/>
                      <a:pt x="67836" y="4703"/>
                      <a:pt x="76207" y="13075"/>
                    </a:cubicBezTo>
                    <a:cubicBezTo>
                      <a:pt x="84579" y="21447"/>
                      <a:pt x="89283" y="32802"/>
                      <a:pt x="89283" y="44641"/>
                    </a:cubicBezTo>
                    <a:lnTo>
                      <a:pt x="89283" y="131527"/>
                    </a:lnTo>
                    <a:cubicBezTo>
                      <a:pt x="89283" y="143366"/>
                      <a:pt x="84579" y="154721"/>
                      <a:pt x="76207" y="163093"/>
                    </a:cubicBezTo>
                    <a:cubicBezTo>
                      <a:pt x="67836" y="171465"/>
                      <a:pt x="56481" y="176168"/>
                      <a:pt x="44641" y="176168"/>
                    </a:cubicBezTo>
                    <a:lnTo>
                      <a:pt x="44641" y="176168"/>
                    </a:lnTo>
                    <a:cubicBezTo>
                      <a:pt x="19987" y="176168"/>
                      <a:pt x="0" y="156181"/>
                      <a:pt x="0" y="131527"/>
                    </a:cubicBezTo>
                    <a:lnTo>
                      <a:pt x="0" y="44641"/>
                    </a:lnTo>
                    <a:cubicBezTo>
                      <a:pt x="0" y="19987"/>
                      <a:pt x="19987" y="0"/>
                      <a:pt x="446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TextBox 277"/>
              <p:cNvSpPr txBox="1"/>
              <p:nvPr/>
            </p:nvSpPr>
            <p:spPr>
              <a:xfrm>
                <a:off x="0" y="-47625"/>
                <a:ext cx="89283" cy="22379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8" name="Group 278"/>
            <p:cNvGrpSpPr/>
            <p:nvPr/>
          </p:nvGrpSpPr>
          <p:grpSpPr>
            <a:xfrm rot="1580367">
              <a:off x="997783" y="673155"/>
              <a:ext cx="99097" cy="139319"/>
              <a:chOff x="0" y="0"/>
              <a:chExt cx="152222" cy="214006"/>
            </a:xfrm>
          </p:grpSpPr>
          <p:sp>
            <p:nvSpPr>
              <p:cNvPr id="279" name="Freeform 279"/>
              <p:cNvSpPr/>
              <p:nvPr/>
            </p:nvSpPr>
            <p:spPr>
              <a:xfrm>
                <a:off x="0" y="0"/>
                <a:ext cx="15222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52222" h="214006">
                    <a:moveTo>
                      <a:pt x="76111" y="0"/>
                    </a:moveTo>
                    <a:lnTo>
                      <a:pt x="76111" y="0"/>
                    </a:lnTo>
                    <a:cubicBezTo>
                      <a:pt x="118146" y="0"/>
                      <a:pt x="152222" y="34076"/>
                      <a:pt x="152222" y="76111"/>
                    </a:cubicBezTo>
                    <a:lnTo>
                      <a:pt x="152222" y="137895"/>
                    </a:lnTo>
                    <a:cubicBezTo>
                      <a:pt x="152222" y="179930"/>
                      <a:pt x="118146" y="214006"/>
                      <a:pt x="76111" y="214006"/>
                    </a:cubicBezTo>
                    <a:lnTo>
                      <a:pt x="76111" y="214006"/>
                    </a:lnTo>
                    <a:cubicBezTo>
                      <a:pt x="34076" y="214006"/>
                      <a:pt x="0" y="179930"/>
                      <a:pt x="0" y="137895"/>
                    </a:cubicBezTo>
                    <a:lnTo>
                      <a:pt x="0" y="76111"/>
                    </a:lnTo>
                    <a:cubicBezTo>
                      <a:pt x="0" y="34076"/>
                      <a:pt x="34076" y="0"/>
                      <a:pt x="7611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TextBox 280"/>
              <p:cNvSpPr txBox="1"/>
              <p:nvPr/>
            </p:nvSpPr>
            <p:spPr>
              <a:xfrm>
                <a:off x="0" y="-47625"/>
                <a:ext cx="152222" cy="26163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81" name="AutoShape 281"/>
            <p:cNvSpPr/>
            <p:nvPr/>
          </p:nvSpPr>
          <p:spPr>
            <a:xfrm flipH="1">
              <a:off x="989313" y="645176"/>
              <a:ext cx="95834" cy="90685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2" name="Group 282"/>
            <p:cNvGrpSpPr/>
            <p:nvPr/>
          </p:nvGrpSpPr>
          <p:grpSpPr>
            <a:xfrm rot="-1941172">
              <a:off x="1049084" y="638749"/>
              <a:ext cx="40627" cy="27334"/>
              <a:chOff x="0" y="0"/>
              <a:chExt cx="62407" cy="41988"/>
            </a:xfrm>
          </p:grpSpPr>
          <p:sp>
            <p:nvSpPr>
              <p:cNvPr id="283" name="Freeform 283"/>
              <p:cNvSpPr/>
              <p:nvPr/>
            </p:nvSpPr>
            <p:spPr>
              <a:xfrm>
                <a:off x="0" y="0"/>
                <a:ext cx="62407" cy="41988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41988">
                    <a:moveTo>
                      <a:pt x="20994" y="0"/>
                    </a:moveTo>
                    <a:lnTo>
                      <a:pt x="41413" y="0"/>
                    </a:lnTo>
                    <a:cubicBezTo>
                      <a:pt x="46981" y="0"/>
                      <a:pt x="52320" y="2212"/>
                      <a:pt x="56258" y="6149"/>
                    </a:cubicBezTo>
                    <a:cubicBezTo>
                      <a:pt x="60195" y="10086"/>
                      <a:pt x="62407" y="15426"/>
                      <a:pt x="62407" y="20994"/>
                    </a:cubicBezTo>
                    <a:lnTo>
                      <a:pt x="62407" y="20994"/>
                    </a:lnTo>
                    <a:cubicBezTo>
                      <a:pt x="62407" y="32589"/>
                      <a:pt x="53007" y="41988"/>
                      <a:pt x="41413" y="41988"/>
                    </a:cubicBezTo>
                    <a:lnTo>
                      <a:pt x="20994" y="41988"/>
                    </a:lnTo>
                    <a:cubicBezTo>
                      <a:pt x="9399" y="41988"/>
                      <a:pt x="0" y="32589"/>
                      <a:pt x="0" y="20994"/>
                    </a:cubicBezTo>
                    <a:lnTo>
                      <a:pt x="0" y="20994"/>
                    </a:lnTo>
                    <a:cubicBezTo>
                      <a:pt x="0" y="9399"/>
                      <a:pt x="9399" y="0"/>
                      <a:pt x="209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TextBox 284"/>
              <p:cNvSpPr txBox="1"/>
              <p:nvPr/>
            </p:nvSpPr>
            <p:spPr>
              <a:xfrm>
                <a:off x="0" y="-47625"/>
                <a:ext cx="62407" cy="8961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5" name="Group 285"/>
            <p:cNvGrpSpPr/>
            <p:nvPr/>
          </p:nvGrpSpPr>
          <p:grpSpPr>
            <a:xfrm rot="-8013893">
              <a:off x="1454429" y="630791"/>
              <a:ext cx="24925" cy="43033"/>
              <a:chOff x="0" y="0"/>
              <a:chExt cx="47742" cy="82427"/>
            </a:xfrm>
          </p:grpSpPr>
          <p:sp>
            <p:nvSpPr>
              <p:cNvPr id="286" name="Freeform 286"/>
              <p:cNvSpPr/>
              <p:nvPr/>
            </p:nvSpPr>
            <p:spPr>
              <a:xfrm>
                <a:off x="0" y="0"/>
                <a:ext cx="47742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47742" h="82427">
                    <a:moveTo>
                      <a:pt x="23871" y="0"/>
                    </a:moveTo>
                    <a:lnTo>
                      <a:pt x="23871" y="0"/>
                    </a:lnTo>
                    <a:cubicBezTo>
                      <a:pt x="37055" y="0"/>
                      <a:pt x="47742" y="10687"/>
                      <a:pt x="47742" y="23871"/>
                    </a:cubicBezTo>
                    <a:lnTo>
                      <a:pt x="47742" y="58556"/>
                    </a:lnTo>
                    <a:cubicBezTo>
                      <a:pt x="47742" y="71740"/>
                      <a:pt x="37055" y="82427"/>
                      <a:pt x="23871" y="82427"/>
                    </a:cubicBezTo>
                    <a:lnTo>
                      <a:pt x="23871" y="82427"/>
                    </a:lnTo>
                    <a:cubicBezTo>
                      <a:pt x="10687" y="82427"/>
                      <a:pt x="0" y="71740"/>
                      <a:pt x="0" y="58556"/>
                    </a:cubicBezTo>
                    <a:lnTo>
                      <a:pt x="0" y="23871"/>
                    </a:lnTo>
                    <a:cubicBezTo>
                      <a:pt x="0" y="10687"/>
                      <a:pt x="10687" y="0"/>
                      <a:pt x="2387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TextBox 287"/>
              <p:cNvSpPr txBox="1"/>
              <p:nvPr/>
            </p:nvSpPr>
            <p:spPr>
              <a:xfrm>
                <a:off x="0" y="-47625"/>
                <a:ext cx="47742" cy="13005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8" name="Group 288"/>
            <p:cNvGrpSpPr/>
            <p:nvPr/>
          </p:nvGrpSpPr>
          <p:grpSpPr>
            <a:xfrm rot="-6350943">
              <a:off x="1468891" y="615307"/>
              <a:ext cx="28134" cy="80412"/>
              <a:chOff x="0" y="0"/>
              <a:chExt cx="53889" cy="154025"/>
            </a:xfrm>
          </p:grpSpPr>
          <p:sp>
            <p:nvSpPr>
              <p:cNvPr id="289" name="Freeform 289"/>
              <p:cNvSpPr/>
              <p:nvPr/>
            </p:nvSpPr>
            <p:spPr>
              <a:xfrm>
                <a:off x="0" y="0"/>
                <a:ext cx="53889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53889" h="154025">
                    <a:moveTo>
                      <a:pt x="26945" y="0"/>
                    </a:moveTo>
                    <a:lnTo>
                      <a:pt x="26945" y="0"/>
                    </a:lnTo>
                    <a:cubicBezTo>
                      <a:pt x="34091" y="0"/>
                      <a:pt x="40944" y="2839"/>
                      <a:pt x="45997" y="7892"/>
                    </a:cubicBezTo>
                    <a:cubicBezTo>
                      <a:pt x="51050" y="12945"/>
                      <a:pt x="53889" y="19798"/>
                      <a:pt x="53889" y="26945"/>
                    </a:cubicBezTo>
                    <a:lnTo>
                      <a:pt x="53889" y="127081"/>
                    </a:lnTo>
                    <a:cubicBezTo>
                      <a:pt x="53889" y="134227"/>
                      <a:pt x="51050" y="141080"/>
                      <a:pt x="45997" y="146134"/>
                    </a:cubicBezTo>
                    <a:cubicBezTo>
                      <a:pt x="40944" y="151187"/>
                      <a:pt x="34091" y="154025"/>
                      <a:pt x="26945" y="154025"/>
                    </a:cubicBezTo>
                    <a:lnTo>
                      <a:pt x="26945" y="154025"/>
                    </a:lnTo>
                    <a:cubicBezTo>
                      <a:pt x="19798" y="154025"/>
                      <a:pt x="12945" y="151187"/>
                      <a:pt x="7892" y="146134"/>
                    </a:cubicBezTo>
                    <a:cubicBezTo>
                      <a:pt x="2839" y="141080"/>
                      <a:pt x="0" y="134227"/>
                      <a:pt x="0" y="127081"/>
                    </a:cubicBezTo>
                    <a:lnTo>
                      <a:pt x="0" y="26945"/>
                    </a:lnTo>
                    <a:cubicBezTo>
                      <a:pt x="0" y="19798"/>
                      <a:pt x="2839" y="12945"/>
                      <a:pt x="7892" y="7892"/>
                    </a:cubicBezTo>
                    <a:cubicBezTo>
                      <a:pt x="12945" y="2839"/>
                      <a:pt x="19798" y="0"/>
                      <a:pt x="2694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TextBox 290"/>
              <p:cNvSpPr txBox="1"/>
              <p:nvPr/>
            </p:nvSpPr>
            <p:spPr>
              <a:xfrm>
                <a:off x="0" y="-47625"/>
                <a:ext cx="53889" cy="20165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1" name="Group 291"/>
            <p:cNvGrpSpPr/>
            <p:nvPr/>
          </p:nvGrpSpPr>
          <p:grpSpPr>
            <a:xfrm rot="9718557">
              <a:off x="1434294" y="687208"/>
              <a:ext cx="46195" cy="37336"/>
              <a:chOff x="0" y="0"/>
              <a:chExt cx="88484" cy="71515"/>
            </a:xfrm>
          </p:grpSpPr>
          <p:sp>
            <p:nvSpPr>
              <p:cNvPr id="292" name="Freeform 292"/>
              <p:cNvSpPr/>
              <p:nvPr/>
            </p:nvSpPr>
            <p:spPr>
              <a:xfrm>
                <a:off x="0" y="0"/>
                <a:ext cx="8848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71515">
                    <a:moveTo>
                      <a:pt x="35758" y="0"/>
                    </a:moveTo>
                    <a:lnTo>
                      <a:pt x="52727" y="0"/>
                    </a:lnTo>
                    <a:cubicBezTo>
                      <a:pt x="72475" y="0"/>
                      <a:pt x="88484" y="16009"/>
                      <a:pt x="88484" y="35758"/>
                    </a:cubicBezTo>
                    <a:lnTo>
                      <a:pt x="88484" y="35758"/>
                    </a:lnTo>
                    <a:cubicBezTo>
                      <a:pt x="88484" y="55506"/>
                      <a:pt x="72475" y="71515"/>
                      <a:pt x="52727" y="71515"/>
                    </a:cubicBezTo>
                    <a:lnTo>
                      <a:pt x="35758" y="71515"/>
                    </a:lnTo>
                    <a:cubicBezTo>
                      <a:pt x="16009" y="71515"/>
                      <a:pt x="0" y="55506"/>
                      <a:pt x="0" y="35758"/>
                    </a:cubicBezTo>
                    <a:lnTo>
                      <a:pt x="0" y="35758"/>
                    </a:lnTo>
                    <a:cubicBezTo>
                      <a:pt x="0" y="16009"/>
                      <a:pt x="16009" y="0"/>
                      <a:pt x="3575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TextBox 293"/>
              <p:cNvSpPr txBox="1"/>
              <p:nvPr/>
            </p:nvSpPr>
            <p:spPr>
              <a:xfrm>
                <a:off x="0" y="-47625"/>
                <a:ext cx="88484" cy="11914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4" name="Group 294"/>
            <p:cNvGrpSpPr/>
            <p:nvPr/>
          </p:nvGrpSpPr>
          <p:grpSpPr>
            <a:xfrm rot="-9537293">
              <a:off x="1431878" y="652389"/>
              <a:ext cx="28187" cy="76810"/>
              <a:chOff x="0" y="0"/>
              <a:chExt cx="53991" cy="147126"/>
            </a:xfrm>
          </p:grpSpPr>
          <p:sp>
            <p:nvSpPr>
              <p:cNvPr id="295" name="Freeform 295"/>
              <p:cNvSpPr/>
              <p:nvPr/>
            </p:nvSpPr>
            <p:spPr>
              <a:xfrm>
                <a:off x="0" y="0"/>
                <a:ext cx="53991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53991" h="147126">
                    <a:moveTo>
                      <a:pt x="26995" y="0"/>
                    </a:moveTo>
                    <a:lnTo>
                      <a:pt x="26995" y="0"/>
                    </a:lnTo>
                    <a:cubicBezTo>
                      <a:pt x="34155" y="0"/>
                      <a:pt x="41022" y="2844"/>
                      <a:pt x="46084" y="7907"/>
                    </a:cubicBezTo>
                    <a:cubicBezTo>
                      <a:pt x="51147" y="12969"/>
                      <a:pt x="53991" y="19836"/>
                      <a:pt x="53991" y="26995"/>
                    </a:cubicBezTo>
                    <a:lnTo>
                      <a:pt x="53991" y="120130"/>
                    </a:lnTo>
                    <a:cubicBezTo>
                      <a:pt x="53991" y="135039"/>
                      <a:pt x="41905" y="147126"/>
                      <a:pt x="26995" y="147126"/>
                    </a:cubicBezTo>
                    <a:lnTo>
                      <a:pt x="26995" y="147126"/>
                    </a:lnTo>
                    <a:cubicBezTo>
                      <a:pt x="12086" y="147126"/>
                      <a:pt x="0" y="135039"/>
                      <a:pt x="0" y="120130"/>
                    </a:cubicBezTo>
                    <a:lnTo>
                      <a:pt x="0" y="26995"/>
                    </a:lnTo>
                    <a:cubicBezTo>
                      <a:pt x="0" y="12086"/>
                      <a:pt x="12086" y="0"/>
                      <a:pt x="2699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TextBox 296"/>
              <p:cNvSpPr txBox="1"/>
              <p:nvPr/>
            </p:nvSpPr>
            <p:spPr>
              <a:xfrm>
                <a:off x="0" y="-47625"/>
                <a:ext cx="53991" cy="19475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7" name="Group 297"/>
            <p:cNvGrpSpPr/>
            <p:nvPr/>
          </p:nvGrpSpPr>
          <p:grpSpPr>
            <a:xfrm rot="-7762935">
              <a:off x="1499275" y="627410"/>
              <a:ext cx="39590" cy="91972"/>
              <a:chOff x="0" y="0"/>
              <a:chExt cx="75833" cy="176168"/>
            </a:xfrm>
          </p:grpSpPr>
          <p:sp>
            <p:nvSpPr>
              <p:cNvPr id="298" name="Freeform 298"/>
              <p:cNvSpPr/>
              <p:nvPr/>
            </p:nvSpPr>
            <p:spPr>
              <a:xfrm>
                <a:off x="0" y="0"/>
                <a:ext cx="7583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75833" h="176168">
                    <a:moveTo>
                      <a:pt x="37916" y="0"/>
                    </a:moveTo>
                    <a:lnTo>
                      <a:pt x="37916" y="0"/>
                    </a:lnTo>
                    <a:cubicBezTo>
                      <a:pt x="58857" y="0"/>
                      <a:pt x="75833" y="16976"/>
                      <a:pt x="75833" y="37916"/>
                    </a:cubicBezTo>
                    <a:lnTo>
                      <a:pt x="75833" y="138252"/>
                    </a:lnTo>
                    <a:cubicBezTo>
                      <a:pt x="75833" y="159192"/>
                      <a:pt x="58857" y="176168"/>
                      <a:pt x="37916" y="176168"/>
                    </a:cubicBezTo>
                    <a:lnTo>
                      <a:pt x="37916" y="176168"/>
                    </a:lnTo>
                    <a:cubicBezTo>
                      <a:pt x="16976" y="176168"/>
                      <a:pt x="0" y="159192"/>
                      <a:pt x="0" y="138252"/>
                    </a:cubicBezTo>
                    <a:lnTo>
                      <a:pt x="0" y="37916"/>
                    </a:lnTo>
                    <a:cubicBezTo>
                      <a:pt x="0" y="16976"/>
                      <a:pt x="16976" y="0"/>
                      <a:pt x="3791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TextBox 299"/>
              <p:cNvSpPr txBox="1"/>
              <p:nvPr/>
            </p:nvSpPr>
            <p:spPr>
              <a:xfrm>
                <a:off x="0" y="-47625"/>
                <a:ext cx="75833" cy="22379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0" name="Group 300"/>
            <p:cNvGrpSpPr/>
            <p:nvPr/>
          </p:nvGrpSpPr>
          <p:grpSpPr>
            <a:xfrm rot="-7869913">
              <a:off x="1461691" y="603910"/>
              <a:ext cx="67854" cy="111726"/>
              <a:chOff x="0" y="0"/>
              <a:chExt cx="129972" cy="214006"/>
            </a:xfrm>
          </p:grpSpPr>
          <p:sp>
            <p:nvSpPr>
              <p:cNvPr id="301" name="Freeform 301"/>
              <p:cNvSpPr/>
              <p:nvPr/>
            </p:nvSpPr>
            <p:spPr>
              <a:xfrm>
                <a:off x="0" y="0"/>
                <a:ext cx="12997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29972" h="214006">
                    <a:moveTo>
                      <a:pt x="64986" y="0"/>
                    </a:moveTo>
                    <a:lnTo>
                      <a:pt x="64986" y="0"/>
                    </a:lnTo>
                    <a:cubicBezTo>
                      <a:pt x="100877" y="0"/>
                      <a:pt x="129972" y="29095"/>
                      <a:pt x="129972" y="64986"/>
                    </a:cubicBezTo>
                    <a:lnTo>
                      <a:pt x="129972" y="149020"/>
                    </a:lnTo>
                    <a:cubicBezTo>
                      <a:pt x="129972" y="166256"/>
                      <a:pt x="123125" y="182785"/>
                      <a:pt x="110938" y="194972"/>
                    </a:cubicBezTo>
                    <a:cubicBezTo>
                      <a:pt x="98751" y="207160"/>
                      <a:pt x="82221" y="214006"/>
                      <a:pt x="64986" y="214006"/>
                    </a:cubicBezTo>
                    <a:lnTo>
                      <a:pt x="64986" y="214006"/>
                    </a:lnTo>
                    <a:cubicBezTo>
                      <a:pt x="47751" y="214006"/>
                      <a:pt x="31221" y="207160"/>
                      <a:pt x="19034" y="194972"/>
                    </a:cubicBezTo>
                    <a:cubicBezTo>
                      <a:pt x="6847" y="182785"/>
                      <a:pt x="0" y="166256"/>
                      <a:pt x="0" y="149020"/>
                    </a:cubicBezTo>
                    <a:lnTo>
                      <a:pt x="0" y="64986"/>
                    </a:lnTo>
                    <a:cubicBezTo>
                      <a:pt x="0" y="47751"/>
                      <a:pt x="6847" y="31221"/>
                      <a:pt x="19034" y="19034"/>
                    </a:cubicBezTo>
                    <a:cubicBezTo>
                      <a:pt x="31221" y="6847"/>
                      <a:pt x="47751" y="0"/>
                      <a:pt x="6498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TextBox 302"/>
              <p:cNvSpPr txBox="1"/>
              <p:nvPr/>
            </p:nvSpPr>
            <p:spPr>
              <a:xfrm>
                <a:off x="0" y="-47625"/>
                <a:ext cx="129972" cy="26163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3" name="Group 303"/>
            <p:cNvGrpSpPr/>
            <p:nvPr/>
          </p:nvGrpSpPr>
          <p:grpSpPr>
            <a:xfrm rot="-6538360">
              <a:off x="1440658" y="677008"/>
              <a:ext cx="22917" cy="66540"/>
              <a:chOff x="0" y="0"/>
              <a:chExt cx="43896" cy="127455"/>
            </a:xfrm>
          </p:grpSpPr>
          <p:sp>
            <p:nvSpPr>
              <p:cNvPr id="304" name="Freeform 304"/>
              <p:cNvSpPr/>
              <p:nvPr/>
            </p:nvSpPr>
            <p:spPr>
              <a:xfrm>
                <a:off x="0" y="0"/>
                <a:ext cx="43896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43896" h="127455">
                    <a:moveTo>
                      <a:pt x="21948" y="0"/>
                    </a:moveTo>
                    <a:lnTo>
                      <a:pt x="21948" y="0"/>
                    </a:lnTo>
                    <a:cubicBezTo>
                      <a:pt x="34070" y="0"/>
                      <a:pt x="43896" y="9826"/>
                      <a:pt x="43896" y="21948"/>
                    </a:cubicBezTo>
                    <a:lnTo>
                      <a:pt x="43896" y="105507"/>
                    </a:lnTo>
                    <a:cubicBezTo>
                      <a:pt x="43896" y="111328"/>
                      <a:pt x="41584" y="116910"/>
                      <a:pt x="37468" y="121027"/>
                    </a:cubicBezTo>
                    <a:cubicBezTo>
                      <a:pt x="33352" y="125143"/>
                      <a:pt x="27769" y="127455"/>
                      <a:pt x="21948" y="127455"/>
                    </a:cubicBezTo>
                    <a:lnTo>
                      <a:pt x="21948" y="127455"/>
                    </a:lnTo>
                    <a:cubicBezTo>
                      <a:pt x="9826" y="127455"/>
                      <a:pt x="0" y="117629"/>
                      <a:pt x="0" y="105507"/>
                    </a:cubicBezTo>
                    <a:lnTo>
                      <a:pt x="0" y="21948"/>
                    </a:lnTo>
                    <a:cubicBezTo>
                      <a:pt x="0" y="16127"/>
                      <a:pt x="2312" y="10544"/>
                      <a:pt x="6428" y="6428"/>
                    </a:cubicBezTo>
                    <a:cubicBezTo>
                      <a:pt x="10544" y="2312"/>
                      <a:pt x="16127" y="0"/>
                      <a:pt x="2194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TextBox 305"/>
              <p:cNvSpPr txBox="1"/>
              <p:nvPr/>
            </p:nvSpPr>
            <p:spPr>
              <a:xfrm>
                <a:off x="0" y="-47625"/>
                <a:ext cx="43896" cy="17508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306" name="AutoShape 306"/>
            <p:cNvSpPr/>
            <p:nvPr/>
          </p:nvSpPr>
          <p:spPr>
            <a:xfrm flipV="1">
              <a:off x="1436307" y="678649"/>
              <a:ext cx="97711" cy="39646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7" name="Group 307"/>
            <p:cNvGrpSpPr/>
            <p:nvPr/>
          </p:nvGrpSpPr>
          <p:grpSpPr>
            <a:xfrm rot="10208545">
              <a:off x="1433504" y="708149"/>
              <a:ext cx="32581" cy="17885"/>
              <a:chOff x="0" y="0"/>
              <a:chExt cx="62407" cy="34257"/>
            </a:xfrm>
          </p:grpSpPr>
          <p:sp>
            <p:nvSpPr>
              <p:cNvPr id="308" name="Freeform 308"/>
              <p:cNvSpPr/>
              <p:nvPr/>
            </p:nvSpPr>
            <p:spPr>
              <a:xfrm>
                <a:off x="0" y="0"/>
                <a:ext cx="62407" cy="34257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34257">
                    <a:moveTo>
                      <a:pt x="17129" y="0"/>
                    </a:moveTo>
                    <a:lnTo>
                      <a:pt x="45278" y="0"/>
                    </a:lnTo>
                    <a:cubicBezTo>
                      <a:pt x="49821" y="0"/>
                      <a:pt x="54178" y="1805"/>
                      <a:pt x="57390" y="5017"/>
                    </a:cubicBezTo>
                    <a:cubicBezTo>
                      <a:pt x="60602" y="8229"/>
                      <a:pt x="62407" y="12586"/>
                      <a:pt x="62407" y="17129"/>
                    </a:cubicBezTo>
                    <a:lnTo>
                      <a:pt x="62407" y="17129"/>
                    </a:lnTo>
                    <a:cubicBezTo>
                      <a:pt x="62407" y="26588"/>
                      <a:pt x="54738" y="34257"/>
                      <a:pt x="45278" y="34257"/>
                    </a:cubicBezTo>
                    <a:lnTo>
                      <a:pt x="17129" y="34257"/>
                    </a:lnTo>
                    <a:cubicBezTo>
                      <a:pt x="7669" y="34257"/>
                      <a:pt x="0" y="26588"/>
                      <a:pt x="0" y="17129"/>
                    </a:cubicBezTo>
                    <a:lnTo>
                      <a:pt x="0" y="17129"/>
                    </a:lnTo>
                    <a:cubicBezTo>
                      <a:pt x="0" y="7669"/>
                      <a:pt x="7669" y="0"/>
                      <a:pt x="1712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TextBox 309"/>
              <p:cNvSpPr txBox="1"/>
              <p:nvPr/>
            </p:nvSpPr>
            <p:spPr>
              <a:xfrm>
                <a:off x="0" y="-47625"/>
                <a:ext cx="62407" cy="8188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0" name="Group 310"/>
            <p:cNvGrpSpPr/>
            <p:nvPr/>
          </p:nvGrpSpPr>
          <p:grpSpPr>
            <a:xfrm rot="8785891">
              <a:off x="1518481" y="624241"/>
              <a:ext cx="63761" cy="42889"/>
              <a:chOff x="0" y="0"/>
              <a:chExt cx="122131" cy="82153"/>
            </a:xfrm>
          </p:grpSpPr>
          <p:sp>
            <p:nvSpPr>
              <p:cNvPr id="311" name="Freeform 311"/>
              <p:cNvSpPr/>
              <p:nvPr/>
            </p:nvSpPr>
            <p:spPr>
              <a:xfrm>
                <a:off x="0" y="0"/>
                <a:ext cx="122131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153">
                    <a:moveTo>
                      <a:pt x="41076" y="0"/>
                    </a:moveTo>
                    <a:lnTo>
                      <a:pt x="81054" y="0"/>
                    </a:lnTo>
                    <a:cubicBezTo>
                      <a:pt x="91948" y="0"/>
                      <a:pt x="102396" y="4328"/>
                      <a:pt x="110100" y="12031"/>
                    </a:cubicBezTo>
                    <a:cubicBezTo>
                      <a:pt x="117803" y="19734"/>
                      <a:pt x="122131" y="30182"/>
                      <a:pt x="122131" y="41076"/>
                    </a:cubicBezTo>
                    <a:lnTo>
                      <a:pt x="122131" y="41076"/>
                    </a:lnTo>
                    <a:cubicBezTo>
                      <a:pt x="122131" y="51971"/>
                      <a:pt x="117803" y="62419"/>
                      <a:pt x="110100" y="70122"/>
                    </a:cubicBezTo>
                    <a:cubicBezTo>
                      <a:pt x="102396" y="77825"/>
                      <a:pt x="91948" y="82153"/>
                      <a:pt x="81054" y="82153"/>
                    </a:cubicBezTo>
                    <a:lnTo>
                      <a:pt x="41076" y="82153"/>
                    </a:lnTo>
                    <a:cubicBezTo>
                      <a:pt x="30182" y="82153"/>
                      <a:pt x="19734" y="77825"/>
                      <a:pt x="12031" y="70122"/>
                    </a:cubicBezTo>
                    <a:cubicBezTo>
                      <a:pt x="4328" y="62419"/>
                      <a:pt x="0" y="51971"/>
                      <a:pt x="0" y="41076"/>
                    </a:cubicBezTo>
                    <a:lnTo>
                      <a:pt x="0" y="41076"/>
                    </a:lnTo>
                    <a:cubicBezTo>
                      <a:pt x="0" y="30182"/>
                      <a:pt x="4328" y="19734"/>
                      <a:pt x="12031" y="12031"/>
                    </a:cubicBezTo>
                    <a:cubicBezTo>
                      <a:pt x="19734" y="4328"/>
                      <a:pt x="30182" y="0"/>
                      <a:pt x="4107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TextBox 312"/>
              <p:cNvSpPr txBox="1"/>
              <p:nvPr/>
            </p:nvSpPr>
            <p:spPr>
              <a:xfrm>
                <a:off x="0" y="-47625"/>
                <a:ext cx="122131" cy="129778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3" name="Group 313"/>
            <p:cNvGrpSpPr/>
            <p:nvPr/>
          </p:nvGrpSpPr>
          <p:grpSpPr>
            <a:xfrm rot="10609020">
              <a:off x="1489579" y="604014"/>
              <a:ext cx="84675" cy="34184"/>
              <a:chOff x="0" y="0"/>
              <a:chExt cx="162191" cy="65478"/>
            </a:xfrm>
          </p:grpSpPr>
          <p:sp>
            <p:nvSpPr>
              <p:cNvPr id="314" name="Freeform 314"/>
              <p:cNvSpPr/>
              <p:nvPr/>
            </p:nvSpPr>
            <p:spPr>
              <a:xfrm>
                <a:off x="0" y="0"/>
                <a:ext cx="162191" cy="65478"/>
              </a:xfrm>
              <a:custGeom>
                <a:avLst/>
                <a:gdLst/>
                <a:ahLst/>
                <a:cxnLst/>
                <a:rect l="l" t="t" r="r" b="b"/>
                <a:pathLst>
                  <a:path w="162191" h="65478">
                    <a:moveTo>
                      <a:pt x="32739" y="0"/>
                    </a:moveTo>
                    <a:lnTo>
                      <a:pt x="129452" y="0"/>
                    </a:lnTo>
                    <a:cubicBezTo>
                      <a:pt x="147533" y="0"/>
                      <a:pt x="162191" y="14658"/>
                      <a:pt x="162191" y="32739"/>
                    </a:cubicBezTo>
                    <a:lnTo>
                      <a:pt x="162191" y="32739"/>
                    </a:lnTo>
                    <a:cubicBezTo>
                      <a:pt x="162191" y="41422"/>
                      <a:pt x="158742" y="49750"/>
                      <a:pt x="152602" y="55889"/>
                    </a:cubicBezTo>
                    <a:cubicBezTo>
                      <a:pt x="146462" y="62029"/>
                      <a:pt x="138135" y="65478"/>
                      <a:pt x="129452" y="65478"/>
                    </a:cubicBezTo>
                    <a:lnTo>
                      <a:pt x="32739" y="65478"/>
                    </a:lnTo>
                    <a:cubicBezTo>
                      <a:pt x="24056" y="65478"/>
                      <a:pt x="15729" y="62029"/>
                      <a:pt x="9589" y="55889"/>
                    </a:cubicBezTo>
                    <a:cubicBezTo>
                      <a:pt x="3449" y="49750"/>
                      <a:pt x="0" y="41422"/>
                      <a:pt x="0" y="32739"/>
                    </a:cubicBezTo>
                    <a:lnTo>
                      <a:pt x="0" y="32739"/>
                    </a:lnTo>
                    <a:cubicBezTo>
                      <a:pt x="0" y="24056"/>
                      <a:pt x="3449" y="15729"/>
                      <a:pt x="9589" y="9589"/>
                    </a:cubicBezTo>
                    <a:cubicBezTo>
                      <a:pt x="15729" y="3449"/>
                      <a:pt x="24056" y="0"/>
                      <a:pt x="3273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TextBox 315"/>
              <p:cNvSpPr txBox="1"/>
              <p:nvPr/>
            </p:nvSpPr>
            <p:spPr>
              <a:xfrm>
                <a:off x="0" y="-47625"/>
                <a:ext cx="162191" cy="11310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6" name="Group 316"/>
            <p:cNvGrpSpPr/>
            <p:nvPr/>
          </p:nvGrpSpPr>
          <p:grpSpPr>
            <a:xfrm rot="10609020">
              <a:off x="1460564" y="604898"/>
              <a:ext cx="63761" cy="43895"/>
              <a:chOff x="0" y="0"/>
              <a:chExt cx="122131" cy="84080"/>
            </a:xfrm>
          </p:grpSpPr>
          <p:sp>
            <p:nvSpPr>
              <p:cNvPr id="317" name="Freeform 317"/>
              <p:cNvSpPr/>
              <p:nvPr/>
            </p:nvSpPr>
            <p:spPr>
              <a:xfrm>
                <a:off x="0" y="0"/>
                <a:ext cx="122131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4080">
                    <a:moveTo>
                      <a:pt x="42040" y="0"/>
                    </a:moveTo>
                    <a:lnTo>
                      <a:pt x="80091" y="0"/>
                    </a:lnTo>
                    <a:cubicBezTo>
                      <a:pt x="91240" y="0"/>
                      <a:pt x="101933" y="4429"/>
                      <a:pt x="109817" y="12313"/>
                    </a:cubicBezTo>
                    <a:cubicBezTo>
                      <a:pt x="117702" y="20197"/>
                      <a:pt x="122131" y="30890"/>
                      <a:pt x="122131" y="42040"/>
                    </a:cubicBezTo>
                    <a:lnTo>
                      <a:pt x="122131" y="42040"/>
                    </a:lnTo>
                    <a:cubicBezTo>
                      <a:pt x="122131" y="65258"/>
                      <a:pt x="103309" y="84080"/>
                      <a:pt x="80091" y="84080"/>
                    </a:cubicBezTo>
                    <a:lnTo>
                      <a:pt x="42040" y="84080"/>
                    </a:lnTo>
                    <a:cubicBezTo>
                      <a:pt x="30890" y="84080"/>
                      <a:pt x="20197" y="79651"/>
                      <a:pt x="12313" y="71767"/>
                    </a:cubicBezTo>
                    <a:cubicBezTo>
                      <a:pt x="4429" y="63883"/>
                      <a:pt x="0" y="53190"/>
                      <a:pt x="0" y="42040"/>
                    </a:cubicBezTo>
                    <a:lnTo>
                      <a:pt x="0" y="42040"/>
                    </a:lnTo>
                    <a:cubicBezTo>
                      <a:pt x="0" y="30890"/>
                      <a:pt x="4429" y="20197"/>
                      <a:pt x="12313" y="12313"/>
                    </a:cubicBezTo>
                    <a:cubicBezTo>
                      <a:pt x="20197" y="4429"/>
                      <a:pt x="30890" y="0"/>
                      <a:pt x="420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TextBox 318"/>
              <p:cNvSpPr txBox="1"/>
              <p:nvPr/>
            </p:nvSpPr>
            <p:spPr>
              <a:xfrm>
                <a:off x="0" y="-47625"/>
                <a:ext cx="122131" cy="13170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9" name="Group 319"/>
            <p:cNvGrpSpPr/>
            <p:nvPr/>
          </p:nvGrpSpPr>
          <p:grpSpPr>
            <a:xfrm rot="10609020">
              <a:off x="1446686" y="627048"/>
              <a:ext cx="63761" cy="43180"/>
              <a:chOff x="0" y="0"/>
              <a:chExt cx="122131" cy="82710"/>
            </a:xfrm>
          </p:grpSpPr>
          <p:sp>
            <p:nvSpPr>
              <p:cNvPr id="320" name="Freeform 320"/>
              <p:cNvSpPr/>
              <p:nvPr/>
            </p:nvSpPr>
            <p:spPr>
              <a:xfrm>
                <a:off x="0" y="0"/>
                <a:ext cx="122131" cy="8271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710">
                    <a:moveTo>
                      <a:pt x="41355" y="0"/>
                    </a:moveTo>
                    <a:lnTo>
                      <a:pt x="80776" y="0"/>
                    </a:lnTo>
                    <a:cubicBezTo>
                      <a:pt x="91744" y="0"/>
                      <a:pt x="102263" y="4357"/>
                      <a:pt x="110018" y="12113"/>
                    </a:cubicBezTo>
                    <a:cubicBezTo>
                      <a:pt x="117774" y="19868"/>
                      <a:pt x="122131" y="30387"/>
                      <a:pt x="122131" y="41355"/>
                    </a:cubicBezTo>
                    <a:lnTo>
                      <a:pt x="122131" y="41355"/>
                    </a:lnTo>
                    <a:cubicBezTo>
                      <a:pt x="122131" y="64195"/>
                      <a:pt x="103615" y="82710"/>
                      <a:pt x="80776" y="82710"/>
                    </a:cubicBezTo>
                    <a:lnTo>
                      <a:pt x="41355" y="82710"/>
                    </a:lnTo>
                    <a:cubicBezTo>
                      <a:pt x="18515" y="82710"/>
                      <a:pt x="0" y="64195"/>
                      <a:pt x="0" y="41355"/>
                    </a:cubicBezTo>
                    <a:lnTo>
                      <a:pt x="0" y="41355"/>
                    </a:lnTo>
                    <a:cubicBezTo>
                      <a:pt x="0" y="18515"/>
                      <a:pt x="18515" y="0"/>
                      <a:pt x="4135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TextBox 321"/>
              <p:cNvSpPr txBox="1"/>
              <p:nvPr/>
            </p:nvSpPr>
            <p:spPr>
              <a:xfrm>
                <a:off x="0" y="-47625"/>
                <a:ext cx="122131" cy="13033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2" name="Group 322"/>
            <p:cNvGrpSpPr/>
            <p:nvPr/>
          </p:nvGrpSpPr>
          <p:grpSpPr>
            <a:xfrm>
              <a:off x="1748920" y="402409"/>
              <a:ext cx="60686" cy="60686"/>
              <a:chOff x="0" y="0"/>
              <a:chExt cx="812800" cy="812800"/>
            </a:xfrm>
          </p:grpSpPr>
          <p:sp>
            <p:nvSpPr>
              <p:cNvPr id="323" name="Freeform 3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TextBox 32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5" name="Group 325"/>
            <p:cNvGrpSpPr/>
            <p:nvPr/>
          </p:nvGrpSpPr>
          <p:grpSpPr>
            <a:xfrm>
              <a:off x="1766873" y="420363"/>
              <a:ext cx="24779" cy="24779"/>
              <a:chOff x="0" y="0"/>
              <a:chExt cx="812800" cy="812800"/>
            </a:xfrm>
          </p:grpSpPr>
          <p:sp>
            <p:nvSpPr>
              <p:cNvPr id="326" name="Freeform 3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TextBox 3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8" name="Group 328"/>
            <p:cNvGrpSpPr/>
            <p:nvPr/>
          </p:nvGrpSpPr>
          <p:grpSpPr>
            <a:xfrm>
              <a:off x="760750" y="432630"/>
              <a:ext cx="13013" cy="13013"/>
              <a:chOff x="0" y="0"/>
              <a:chExt cx="812800" cy="812800"/>
            </a:xfrm>
          </p:grpSpPr>
          <p:sp>
            <p:nvSpPr>
              <p:cNvPr id="329" name="Freeform 3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TextBox 3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1" name="Group 331"/>
            <p:cNvGrpSpPr/>
            <p:nvPr/>
          </p:nvGrpSpPr>
          <p:grpSpPr>
            <a:xfrm>
              <a:off x="890510" y="406206"/>
              <a:ext cx="21654" cy="21654"/>
              <a:chOff x="0" y="0"/>
              <a:chExt cx="812800" cy="812800"/>
            </a:xfrm>
          </p:grpSpPr>
          <p:sp>
            <p:nvSpPr>
              <p:cNvPr id="332" name="Freeform 3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TextBox 3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4" name="Group 334"/>
            <p:cNvGrpSpPr/>
            <p:nvPr/>
          </p:nvGrpSpPr>
          <p:grpSpPr>
            <a:xfrm>
              <a:off x="892850" y="375044"/>
              <a:ext cx="8487" cy="8487"/>
              <a:chOff x="0" y="0"/>
              <a:chExt cx="812800" cy="812800"/>
            </a:xfrm>
          </p:grpSpPr>
          <p:sp>
            <p:nvSpPr>
              <p:cNvPr id="335" name="Freeform 3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TextBox 33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7" name="Group 337"/>
            <p:cNvGrpSpPr/>
            <p:nvPr/>
          </p:nvGrpSpPr>
          <p:grpSpPr>
            <a:xfrm>
              <a:off x="641358" y="462840"/>
              <a:ext cx="8487" cy="8487"/>
              <a:chOff x="0" y="0"/>
              <a:chExt cx="812800" cy="812800"/>
            </a:xfrm>
          </p:grpSpPr>
          <p:sp>
            <p:nvSpPr>
              <p:cNvPr id="338" name="Freeform 3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TextBox 33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0" name="Group 340"/>
            <p:cNvGrpSpPr/>
            <p:nvPr/>
          </p:nvGrpSpPr>
          <p:grpSpPr>
            <a:xfrm>
              <a:off x="715441" y="401963"/>
              <a:ext cx="8487" cy="8487"/>
              <a:chOff x="0" y="0"/>
              <a:chExt cx="812800" cy="812800"/>
            </a:xfrm>
          </p:grpSpPr>
          <p:sp>
            <p:nvSpPr>
              <p:cNvPr id="341" name="Freeform 34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TextBox 34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3" name="Group 343"/>
            <p:cNvGrpSpPr/>
            <p:nvPr/>
          </p:nvGrpSpPr>
          <p:grpSpPr>
            <a:xfrm>
              <a:off x="802976" y="402987"/>
              <a:ext cx="8487" cy="8487"/>
              <a:chOff x="0" y="0"/>
              <a:chExt cx="812800" cy="812800"/>
            </a:xfrm>
          </p:grpSpPr>
          <p:sp>
            <p:nvSpPr>
              <p:cNvPr id="344" name="Freeform 34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TextBox 34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6" name="Group 346"/>
            <p:cNvGrpSpPr/>
            <p:nvPr/>
          </p:nvGrpSpPr>
          <p:grpSpPr>
            <a:xfrm>
              <a:off x="971411" y="393476"/>
              <a:ext cx="8487" cy="8487"/>
              <a:chOff x="0" y="0"/>
              <a:chExt cx="812800" cy="812800"/>
            </a:xfrm>
          </p:grpSpPr>
          <p:sp>
            <p:nvSpPr>
              <p:cNvPr id="347" name="Freeform 34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TextBox 34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9" name="Group 349"/>
            <p:cNvGrpSpPr/>
            <p:nvPr/>
          </p:nvGrpSpPr>
          <p:grpSpPr>
            <a:xfrm>
              <a:off x="1023449" y="359718"/>
              <a:ext cx="8487" cy="8487"/>
              <a:chOff x="0" y="0"/>
              <a:chExt cx="812800" cy="812800"/>
            </a:xfrm>
          </p:grpSpPr>
          <p:sp>
            <p:nvSpPr>
              <p:cNvPr id="350" name="Freeform 35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TextBox 35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2" name="Group 352"/>
            <p:cNvGrpSpPr/>
            <p:nvPr/>
          </p:nvGrpSpPr>
          <p:grpSpPr>
            <a:xfrm>
              <a:off x="576585" y="458668"/>
              <a:ext cx="8487" cy="8487"/>
              <a:chOff x="0" y="0"/>
              <a:chExt cx="812800" cy="812800"/>
            </a:xfrm>
          </p:grpSpPr>
          <p:sp>
            <p:nvSpPr>
              <p:cNvPr id="353" name="Freeform 35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TextBox 35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5" name="Group 355"/>
            <p:cNvGrpSpPr/>
            <p:nvPr/>
          </p:nvGrpSpPr>
          <p:grpSpPr>
            <a:xfrm>
              <a:off x="1068730" y="394500"/>
              <a:ext cx="8487" cy="8487"/>
              <a:chOff x="0" y="0"/>
              <a:chExt cx="812800" cy="812800"/>
            </a:xfrm>
          </p:grpSpPr>
          <p:sp>
            <p:nvSpPr>
              <p:cNvPr id="356" name="Freeform 3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TextBox 35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8" name="Group 358"/>
            <p:cNvGrpSpPr/>
            <p:nvPr/>
          </p:nvGrpSpPr>
          <p:grpSpPr>
            <a:xfrm>
              <a:off x="831793" y="441877"/>
              <a:ext cx="13013" cy="13013"/>
              <a:chOff x="0" y="0"/>
              <a:chExt cx="812800" cy="812800"/>
            </a:xfrm>
          </p:grpSpPr>
          <p:sp>
            <p:nvSpPr>
              <p:cNvPr id="359" name="Freeform 3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TextBox 36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1" name="Group 361"/>
            <p:cNvGrpSpPr/>
            <p:nvPr/>
          </p:nvGrpSpPr>
          <p:grpSpPr>
            <a:xfrm>
              <a:off x="1152833" y="366275"/>
              <a:ext cx="13013" cy="13013"/>
              <a:chOff x="0" y="0"/>
              <a:chExt cx="812800" cy="812800"/>
            </a:xfrm>
          </p:grpSpPr>
          <p:sp>
            <p:nvSpPr>
              <p:cNvPr id="362" name="Freeform 3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TextBox 36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4" name="Group 364"/>
            <p:cNvGrpSpPr/>
            <p:nvPr/>
          </p:nvGrpSpPr>
          <p:grpSpPr>
            <a:xfrm>
              <a:off x="1287263" y="399700"/>
              <a:ext cx="13013" cy="13013"/>
              <a:chOff x="0" y="0"/>
              <a:chExt cx="812800" cy="812800"/>
            </a:xfrm>
          </p:grpSpPr>
          <p:sp>
            <p:nvSpPr>
              <p:cNvPr id="365" name="Freeform 36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TextBox 36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7" name="Group 367"/>
            <p:cNvGrpSpPr/>
            <p:nvPr/>
          </p:nvGrpSpPr>
          <p:grpSpPr>
            <a:xfrm>
              <a:off x="1390852" y="328554"/>
              <a:ext cx="8487" cy="8487"/>
              <a:chOff x="0" y="0"/>
              <a:chExt cx="812800" cy="812800"/>
            </a:xfrm>
          </p:grpSpPr>
          <p:sp>
            <p:nvSpPr>
              <p:cNvPr id="368" name="Freeform 36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TextBox 36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0" name="Group 370"/>
            <p:cNvGrpSpPr/>
            <p:nvPr/>
          </p:nvGrpSpPr>
          <p:grpSpPr>
            <a:xfrm>
              <a:off x="1436132" y="373835"/>
              <a:ext cx="8487" cy="8487"/>
              <a:chOff x="0" y="0"/>
              <a:chExt cx="812800" cy="812800"/>
            </a:xfrm>
          </p:grpSpPr>
          <p:sp>
            <p:nvSpPr>
              <p:cNvPr id="371" name="Freeform 37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TextBox 37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3" name="Group 373"/>
            <p:cNvGrpSpPr/>
            <p:nvPr/>
          </p:nvGrpSpPr>
          <p:grpSpPr>
            <a:xfrm>
              <a:off x="1496363" y="349220"/>
              <a:ext cx="8487" cy="8487"/>
              <a:chOff x="0" y="0"/>
              <a:chExt cx="812800" cy="812800"/>
            </a:xfrm>
          </p:grpSpPr>
          <p:sp>
            <p:nvSpPr>
              <p:cNvPr id="374" name="Freeform 37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TextBox 37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6" name="Group 376"/>
            <p:cNvGrpSpPr/>
            <p:nvPr/>
          </p:nvGrpSpPr>
          <p:grpSpPr>
            <a:xfrm>
              <a:off x="1596892" y="351231"/>
              <a:ext cx="8487" cy="8487"/>
              <a:chOff x="0" y="0"/>
              <a:chExt cx="812800" cy="812800"/>
            </a:xfrm>
          </p:grpSpPr>
          <p:sp>
            <p:nvSpPr>
              <p:cNvPr id="377" name="Freeform 37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TextBox 37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9" name="Group 379"/>
            <p:cNvGrpSpPr/>
            <p:nvPr/>
          </p:nvGrpSpPr>
          <p:grpSpPr>
            <a:xfrm>
              <a:off x="1667593" y="386013"/>
              <a:ext cx="8487" cy="8487"/>
              <a:chOff x="0" y="0"/>
              <a:chExt cx="812800" cy="812800"/>
            </a:xfrm>
          </p:grpSpPr>
          <p:sp>
            <p:nvSpPr>
              <p:cNvPr id="380" name="Freeform 38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TextBox 38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2" name="Group 382"/>
            <p:cNvGrpSpPr/>
            <p:nvPr/>
          </p:nvGrpSpPr>
          <p:grpSpPr>
            <a:xfrm>
              <a:off x="1551386" y="393476"/>
              <a:ext cx="8487" cy="8487"/>
              <a:chOff x="0" y="0"/>
              <a:chExt cx="812800" cy="812800"/>
            </a:xfrm>
          </p:grpSpPr>
          <p:sp>
            <p:nvSpPr>
              <p:cNvPr id="383" name="Freeform 38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TextBox 38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5" name="Group 385"/>
            <p:cNvGrpSpPr/>
            <p:nvPr/>
          </p:nvGrpSpPr>
          <p:grpSpPr>
            <a:xfrm>
              <a:off x="1247053" y="377526"/>
              <a:ext cx="8487" cy="8487"/>
              <a:chOff x="0" y="0"/>
              <a:chExt cx="812800" cy="812800"/>
            </a:xfrm>
          </p:grpSpPr>
          <p:sp>
            <p:nvSpPr>
              <p:cNvPr id="386" name="Freeform 38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TextBox 38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8" name="Group 388"/>
            <p:cNvGrpSpPr/>
            <p:nvPr/>
          </p:nvGrpSpPr>
          <p:grpSpPr>
            <a:xfrm>
              <a:off x="638862" y="417033"/>
              <a:ext cx="8487" cy="8487"/>
              <a:chOff x="0" y="0"/>
              <a:chExt cx="812800" cy="812800"/>
            </a:xfrm>
          </p:grpSpPr>
          <p:sp>
            <p:nvSpPr>
              <p:cNvPr id="389" name="Freeform 38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TextBox 39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1" name="Group 391"/>
            <p:cNvGrpSpPr/>
            <p:nvPr/>
          </p:nvGrpSpPr>
          <p:grpSpPr>
            <a:xfrm>
              <a:off x="502238" y="411475"/>
              <a:ext cx="8487" cy="8487"/>
              <a:chOff x="0" y="0"/>
              <a:chExt cx="812800" cy="812800"/>
            </a:xfrm>
          </p:grpSpPr>
          <p:sp>
            <p:nvSpPr>
              <p:cNvPr id="392" name="Freeform 39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TextBox 39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4" name="Group 394"/>
            <p:cNvGrpSpPr/>
            <p:nvPr/>
          </p:nvGrpSpPr>
          <p:grpSpPr>
            <a:xfrm>
              <a:off x="1358071" y="364294"/>
              <a:ext cx="8487" cy="8487"/>
              <a:chOff x="0" y="0"/>
              <a:chExt cx="812800" cy="812800"/>
            </a:xfrm>
          </p:grpSpPr>
          <p:sp>
            <p:nvSpPr>
              <p:cNvPr id="395" name="Freeform 39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TextBox 39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7" name="Group 397"/>
            <p:cNvGrpSpPr/>
            <p:nvPr/>
          </p:nvGrpSpPr>
          <p:grpSpPr>
            <a:xfrm>
              <a:off x="1768046" y="377526"/>
              <a:ext cx="8487" cy="8487"/>
              <a:chOff x="0" y="0"/>
              <a:chExt cx="812800" cy="812800"/>
            </a:xfrm>
          </p:grpSpPr>
          <p:sp>
            <p:nvSpPr>
              <p:cNvPr id="398" name="Freeform 39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TextBox 39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0" name="Group 400"/>
            <p:cNvGrpSpPr/>
            <p:nvPr/>
          </p:nvGrpSpPr>
          <p:grpSpPr>
            <a:xfrm>
              <a:off x="1000313" y="412790"/>
              <a:ext cx="8487" cy="8487"/>
              <a:chOff x="0" y="0"/>
              <a:chExt cx="812800" cy="812800"/>
            </a:xfrm>
          </p:grpSpPr>
          <p:sp>
            <p:nvSpPr>
              <p:cNvPr id="401" name="Freeform 40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TextBox 40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3" name="Group 403"/>
            <p:cNvGrpSpPr/>
            <p:nvPr/>
          </p:nvGrpSpPr>
          <p:grpSpPr>
            <a:xfrm rot="-156438">
              <a:off x="436993" y="278181"/>
              <a:ext cx="114634" cy="78345"/>
              <a:chOff x="0" y="0"/>
              <a:chExt cx="120203" cy="82151"/>
            </a:xfrm>
          </p:grpSpPr>
          <p:sp>
            <p:nvSpPr>
              <p:cNvPr id="404" name="Freeform 404"/>
              <p:cNvSpPr/>
              <p:nvPr/>
            </p:nvSpPr>
            <p:spPr>
              <a:xfrm>
                <a:off x="0" y="0"/>
                <a:ext cx="120203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20203" h="82151">
                    <a:moveTo>
                      <a:pt x="41076" y="0"/>
                    </a:moveTo>
                    <a:lnTo>
                      <a:pt x="79127" y="0"/>
                    </a:lnTo>
                    <a:cubicBezTo>
                      <a:pt x="90021" y="0"/>
                      <a:pt x="100469" y="4328"/>
                      <a:pt x="108172" y="12031"/>
                    </a:cubicBezTo>
                    <a:cubicBezTo>
                      <a:pt x="115875" y="19734"/>
                      <a:pt x="120203" y="30182"/>
                      <a:pt x="120203" y="41076"/>
                    </a:cubicBezTo>
                    <a:lnTo>
                      <a:pt x="120203" y="41076"/>
                    </a:lnTo>
                    <a:cubicBezTo>
                      <a:pt x="120203" y="63761"/>
                      <a:pt x="101813" y="82151"/>
                      <a:pt x="79127" y="82151"/>
                    </a:cubicBezTo>
                    <a:lnTo>
                      <a:pt x="41076" y="82151"/>
                    </a:lnTo>
                    <a:cubicBezTo>
                      <a:pt x="18390" y="82151"/>
                      <a:pt x="0" y="63761"/>
                      <a:pt x="0" y="41076"/>
                    </a:cubicBezTo>
                    <a:lnTo>
                      <a:pt x="0" y="41076"/>
                    </a:lnTo>
                    <a:cubicBezTo>
                      <a:pt x="0" y="18390"/>
                      <a:pt x="18390" y="0"/>
                      <a:pt x="4107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TextBox 405"/>
              <p:cNvSpPr txBox="1"/>
              <p:nvPr/>
            </p:nvSpPr>
            <p:spPr>
              <a:xfrm>
                <a:off x="0" y="-47625"/>
                <a:ext cx="120203" cy="129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6" name="Group 406"/>
            <p:cNvGrpSpPr/>
            <p:nvPr/>
          </p:nvGrpSpPr>
          <p:grpSpPr>
            <a:xfrm rot="-554446">
              <a:off x="446587" y="335027"/>
              <a:ext cx="72163" cy="25617"/>
              <a:chOff x="0" y="0"/>
              <a:chExt cx="166409" cy="59074"/>
            </a:xfrm>
          </p:grpSpPr>
          <p:sp>
            <p:nvSpPr>
              <p:cNvPr id="407" name="Freeform 407"/>
              <p:cNvSpPr/>
              <p:nvPr/>
            </p:nvSpPr>
            <p:spPr>
              <a:xfrm>
                <a:off x="0" y="0"/>
                <a:ext cx="166409" cy="59074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59074">
                    <a:moveTo>
                      <a:pt x="83205" y="0"/>
                    </a:moveTo>
                    <a:cubicBezTo>
                      <a:pt x="37252" y="0"/>
                      <a:pt x="0" y="13224"/>
                      <a:pt x="0" y="29537"/>
                    </a:cubicBezTo>
                    <a:cubicBezTo>
                      <a:pt x="0" y="45850"/>
                      <a:pt x="37252" y="59074"/>
                      <a:pt x="83205" y="59074"/>
                    </a:cubicBezTo>
                    <a:cubicBezTo>
                      <a:pt x="129157" y="59074"/>
                      <a:pt x="166409" y="45850"/>
                      <a:pt x="166409" y="29537"/>
                    </a:cubicBezTo>
                    <a:cubicBezTo>
                      <a:pt x="166409" y="13224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TextBox 408"/>
              <p:cNvSpPr txBox="1"/>
              <p:nvPr/>
            </p:nvSpPr>
            <p:spPr>
              <a:xfrm>
                <a:off x="15601" y="-42087"/>
                <a:ext cx="135207" cy="9562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9" name="Group 409"/>
            <p:cNvGrpSpPr/>
            <p:nvPr/>
          </p:nvGrpSpPr>
          <p:grpSpPr>
            <a:xfrm rot="522875">
              <a:off x="438179" y="274550"/>
              <a:ext cx="111429" cy="75915"/>
              <a:chOff x="0" y="0"/>
              <a:chExt cx="1168988" cy="796414"/>
            </a:xfrm>
          </p:grpSpPr>
          <p:sp>
            <p:nvSpPr>
              <p:cNvPr id="410" name="Freeform 410"/>
              <p:cNvSpPr/>
              <p:nvPr/>
            </p:nvSpPr>
            <p:spPr>
              <a:xfrm>
                <a:off x="0" y="0"/>
                <a:ext cx="1168988" cy="796414"/>
              </a:xfrm>
              <a:custGeom>
                <a:avLst/>
                <a:gdLst/>
                <a:ahLst/>
                <a:cxnLst/>
                <a:rect l="l" t="t" r="r" b="b"/>
                <a:pathLst>
                  <a:path w="1168988" h="796414">
                    <a:moveTo>
                      <a:pt x="584494" y="0"/>
                    </a:moveTo>
                    <a:cubicBezTo>
                      <a:pt x="261687" y="0"/>
                      <a:pt x="0" y="178283"/>
                      <a:pt x="0" y="398207"/>
                    </a:cubicBezTo>
                    <a:cubicBezTo>
                      <a:pt x="0" y="618130"/>
                      <a:pt x="261687" y="796414"/>
                      <a:pt x="584494" y="796414"/>
                    </a:cubicBezTo>
                    <a:cubicBezTo>
                      <a:pt x="907301" y="796414"/>
                      <a:pt x="1168988" y="618130"/>
                      <a:pt x="1168988" y="398207"/>
                    </a:cubicBezTo>
                    <a:cubicBezTo>
                      <a:pt x="1168988" y="178283"/>
                      <a:pt x="907301" y="0"/>
                      <a:pt x="5844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TextBox 411"/>
              <p:cNvSpPr txBox="1"/>
              <p:nvPr/>
            </p:nvSpPr>
            <p:spPr>
              <a:xfrm>
                <a:off x="109593" y="27039"/>
                <a:ext cx="949803" cy="694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2" name="Group 412"/>
            <p:cNvGrpSpPr/>
            <p:nvPr/>
          </p:nvGrpSpPr>
          <p:grpSpPr>
            <a:xfrm rot="5246704">
              <a:off x="426256" y="318332"/>
              <a:ext cx="52116" cy="28199"/>
              <a:chOff x="0" y="0"/>
              <a:chExt cx="166409" cy="90041"/>
            </a:xfrm>
          </p:grpSpPr>
          <p:sp>
            <p:nvSpPr>
              <p:cNvPr id="413" name="Freeform 413"/>
              <p:cNvSpPr/>
              <p:nvPr/>
            </p:nvSpPr>
            <p:spPr>
              <a:xfrm>
                <a:off x="0" y="0"/>
                <a:ext cx="166409" cy="90041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90041">
                    <a:moveTo>
                      <a:pt x="83205" y="0"/>
                    </a:moveTo>
                    <a:cubicBezTo>
                      <a:pt x="37252" y="0"/>
                      <a:pt x="0" y="20156"/>
                      <a:pt x="0" y="45021"/>
                    </a:cubicBezTo>
                    <a:cubicBezTo>
                      <a:pt x="0" y="69885"/>
                      <a:pt x="37252" y="90041"/>
                      <a:pt x="83205" y="90041"/>
                    </a:cubicBezTo>
                    <a:cubicBezTo>
                      <a:pt x="129157" y="90041"/>
                      <a:pt x="166409" y="69885"/>
                      <a:pt x="166409" y="45021"/>
                    </a:cubicBezTo>
                    <a:cubicBezTo>
                      <a:pt x="166409" y="20156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TextBox 414"/>
              <p:cNvSpPr txBox="1"/>
              <p:nvPr/>
            </p:nvSpPr>
            <p:spPr>
              <a:xfrm>
                <a:off x="15601" y="-39184"/>
                <a:ext cx="135207" cy="12078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5" name="Group 415"/>
            <p:cNvGrpSpPr/>
            <p:nvPr/>
          </p:nvGrpSpPr>
          <p:grpSpPr>
            <a:xfrm rot="-927086">
              <a:off x="448087" y="345940"/>
              <a:ext cx="219527" cy="16277"/>
              <a:chOff x="0" y="0"/>
              <a:chExt cx="1160858" cy="86072"/>
            </a:xfrm>
          </p:grpSpPr>
          <p:sp>
            <p:nvSpPr>
              <p:cNvPr id="416" name="Freeform 416"/>
              <p:cNvSpPr/>
              <p:nvPr/>
            </p:nvSpPr>
            <p:spPr>
              <a:xfrm>
                <a:off x="0" y="0"/>
                <a:ext cx="1160858" cy="86072"/>
              </a:xfrm>
              <a:custGeom>
                <a:avLst/>
                <a:gdLst/>
                <a:ahLst/>
                <a:cxnLst/>
                <a:rect l="l" t="t" r="r" b="b"/>
                <a:pathLst>
                  <a:path w="1160858" h="86072">
                    <a:moveTo>
                      <a:pt x="580429" y="0"/>
                    </a:moveTo>
                    <a:cubicBezTo>
                      <a:pt x="259867" y="0"/>
                      <a:pt x="0" y="19268"/>
                      <a:pt x="0" y="43036"/>
                    </a:cubicBezTo>
                    <a:cubicBezTo>
                      <a:pt x="0" y="66804"/>
                      <a:pt x="259867" y="86072"/>
                      <a:pt x="580429" y="86072"/>
                    </a:cubicBezTo>
                    <a:cubicBezTo>
                      <a:pt x="900991" y="86072"/>
                      <a:pt x="1160858" y="66804"/>
                      <a:pt x="1160858" y="43036"/>
                    </a:cubicBezTo>
                    <a:cubicBezTo>
                      <a:pt x="1160858" y="19268"/>
                      <a:pt x="900991" y="0"/>
                      <a:pt x="580429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TextBox 417"/>
              <p:cNvSpPr txBox="1"/>
              <p:nvPr/>
            </p:nvSpPr>
            <p:spPr>
              <a:xfrm>
                <a:off x="108830" y="-39556"/>
                <a:ext cx="943197" cy="117559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8" name="Group 418"/>
            <p:cNvGrpSpPr/>
            <p:nvPr/>
          </p:nvGrpSpPr>
          <p:grpSpPr>
            <a:xfrm>
              <a:off x="788869" y="495987"/>
              <a:ext cx="13013" cy="16277"/>
              <a:chOff x="0" y="0"/>
              <a:chExt cx="812800" cy="1016657"/>
            </a:xfrm>
          </p:grpSpPr>
          <p:sp>
            <p:nvSpPr>
              <p:cNvPr id="419" name="Freeform 419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TextBox 420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1" name="Group 421"/>
            <p:cNvGrpSpPr/>
            <p:nvPr/>
          </p:nvGrpSpPr>
          <p:grpSpPr>
            <a:xfrm>
              <a:off x="918628" y="486278"/>
              <a:ext cx="21654" cy="16277"/>
              <a:chOff x="0" y="0"/>
              <a:chExt cx="812800" cy="610972"/>
            </a:xfrm>
          </p:grpSpPr>
          <p:sp>
            <p:nvSpPr>
              <p:cNvPr id="422" name="Freeform 422"/>
              <p:cNvSpPr/>
              <p:nvPr/>
            </p:nvSpPr>
            <p:spPr>
              <a:xfrm>
                <a:off x="0" y="0"/>
                <a:ext cx="812800" cy="6109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0972">
                    <a:moveTo>
                      <a:pt x="406400" y="0"/>
                    </a:moveTo>
                    <a:cubicBezTo>
                      <a:pt x="181951" y="0"/>
                      <a:pt x="0" y="136771"/>
                      <a:pt x="0" y="305486"/>
                    </a:cubicBezTo>
                    <a:cubicBezTo>
                      <a:pt x="0" y="474201"/>
                      <a:pt x="181951" y="610972"/>
                      <a:pt x="406400" y="610972"/>
                    </a:cubicBezTo>
                    <a:cubicBezTo>
                      <a:pt x="630849" y="610972"/>
                      <a:pt x="812800" y="474201"/>
                      <a:pt x="812800" y="305486"/>
                    </a:cubicBezTo>
                    <a:cubicBezTo>
                      <a:pt x="812800" y="1367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TextBox 423"/>
              <p:cNvSpPr txBox="1"/>
              <p:nvPr/>
            </p:nvSpPr>
            <p:spPr>
              <a:xfrm>
                <a:off x="76200" y="9654"/>
                <a:ext cx="660400" cy="54403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4" name="Group 424"/>
            <p:cNvGrpSpPr/>
            <p:nvPr/>
          </p:nvGrpSpPr>
          <p:grpSpPr>
            <a:xfrm>
              <a:off x="920968" y="462074"/>
              <a:ext cx="8487" cy="16277"/>
              <a:chOff x="0" y="0"/>
              <a:chExt cx="812800" cy="1558836"/>
            </a:xfrm>
          </p:grpSpPr>
          <p:sp>
            <p:nvSpPr>
              <p:cNvPr id="425" name="Freeform 42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TextBox 42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7" name="Group 427"/>
            <p:cNvGrpSpPr/>
            <p:nvPr/>
          </p:nvGrpSpPr>
          <p:grpSpPr>
            <a:xfrm>
              <a:off x="669477" y="505962"/>
              <a:ext cx="8487" cy="16277"/>
              <a:chOff x="0" y="0"/>
              <a:chExt cx="812800" cy="1558836"/>
            </a:xfrm>
          </p:grpSpPr>
          <p:sp>
            <p:nvSpPr>
              <p:cNvPr id="428" name="Freeform 428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TextBox 429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0" name="Group 430"/>
            <p:cNvGrpSpPr/>
            <p:nvPr/>
          </p:nvGrpSpPr>
          <p:grpSpPr>
            <a:xfrm>
              <a:off x="743560" y="476772"/>
              <a:ext cx="8487" cy="16277"/>
              <a:chOff x="0" y="0"/>
              <a:chExt cx="812800" cy="1558836"/>
            </a:xfrm>
          </p:grpSpPr>
          <p:sp>
            <p:nvSpPr>
              <p:cNvPr id="431" name="Freeform 431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TextBox 432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3" name="Group 433"/>
            <p:cNvGrpSpPr/>
            <p:nvPr/>
          </p:nvGrpSpPr>
          <p:grpSpPr>
            <a:xfrm>
              <a:off x="831094" y="477331"/>
              <a:ext cx="8487" cy="16277"/>
              <a:chOff x="0" y="0"/>
              <a:chExt cx="812800" cy="1558836"/>
            </a:xfrm>
          </p:grpSpPr>
          <p:sp>
            <p:nvSpPr>
              <p:cNvPr id="434" name="Freeform 43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TextBox 43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6" name="Group 436"/>
            <p:cNvGrpSpPr/>
            <p:nvPr/>
          </p:nvGrpSpPr>
          <p:grpSpPr>
            <a:xfrm>
              <a:off x="999530" y="472138"/>
              <a:ext cx="8487" cy="16277"/>
              <a:chOff x="0" y="0"/>
              <a:chExt cx="812800" cy="1558836"/>
            </a:xfrm>
          </p:grpSpPr>
          <p:sp>
            <p:nvSpPr>
              <p:cNvPr id="437" name="Freeform 43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TextBox 43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9" name="Group 439"/>
            <p:cNvGrpSpPr/>
            <p:nvPr/>
          </p:nvGrpSpPr>
          <p:grpSpPr>
            <a:xfrm>
              <a:off x="1051568" y="453707"/>
              <a:ext cx="8487" cy="16277"/>
              <a:chOff x="0" y="0"/>
              <a:chExt cx="812800" cy="1558836"/>
            </a:xfrm>
          </p:grpSpPr>
          <p:sp>
            <p:nvSpPr>
              <p:cNvPr id="440" name="Freeform 44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TextBox 44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2" name="Group 442"/>
            <p:cNvGrpSpPr/>
            <p:nvPr/>
          </p:nvGrpSpPr>
          <p:grpSpPr>
            <a:xfrm>
              <a:off x="604703" y="505962"/>
              <a:ext cx="8487" cy="16277"/>
              <a:chOff x="0" y="0"/>
              <a:chExt cx="812800" cy="1558836"/>
            </a:xfrm>
          </p:grpSpPr>
          <p:sp>
            <p:nvSpPr>
              <p:cNvPr id="443" name="Freeform 44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TextBox 44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5" name="Group 445"/>
            <p:cNvGrpSpPr/>
            <p:nvPr/>
          </p:nvGrpSpPr>
          <p:grpSpPr>
            <a:xfrm>
              <a:off x="1096848" y="472698"/>
              <a:ext cx="8487" cy="16277"/>
              <a:chOff x="0" y="0"/>
              <a:chExt cx="812800" cy="1558836"/>
            </a:xfrm>
          </p:grpSpPr>
          <p:sp>
            <p:nvSpPr>
              <p:cNvPr id="446" name="Freeform 44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TextBox 44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8" name="Group 448"/>
            <p:cNvGrpSpPr/>
            <p:nvPr/>
          </p:nvGrpSpPr>
          <p:grpSpPr>
            <a:xfrm>
              <a:off x="859911" y="501037"/>
              <a:ext cx="13013" cy="16277"/>
              <a:chOff x="0" y="0"/>
              <a:chExt cx="812800" cy="1016657"/>
            </a:xfrm>
          </p:grpSpPr>
          <p:sp>
            <p:nvSpPr>
              <p:cNvPr id="449" name="Freeform 449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TextBox 450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1" name="Group 451"/>
            <p:cNvGrpSpPr/>
            <p:nvPr/>
          </p:nvGrpSpPr>
          <p:grpSpPr>
            <a:xfrm>
              <a:off x="1180952" y="459758"/>
              <a:ext cx="13013" cy="16277"/>
              <a:chOff x="0" y="0"/>
              <a:chExt cx="812800" cy="1016657"/>
            </a:xfrm>
          </p:grpSpPr>
          <p:sp>
            <p:nvSpPr>
              <p:cNvPr id="452" name="Freeform 452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TextBox 453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4" name="Group 454"/>
            <p:cNvGrpSpPr/>
            <p:nvPr/>
          </p:nvGrpSpPr>
          <p:grpSpPr>
            <a:xfrm>
              <a:off x="1315382" y="478008"/>
              <a:ext cx="13013" cy="16277"/>
              <a:chOff x="0" y="0"/>
              <a:chExt cx="812800" cy="1016657"/>
            </a:xfrm>
          </p:grpSpPr>
          <p:sp>
            <p:nvSpPr>
              <p:cNvPr id="455" name="Freeform 455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TextBox 456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7" name="Group 457"/>
            <p:cNvGrpSpPr/>
            <p:nvPr/>
          </p:nvGrpSpPr>
          <p:grpSpPr>
            <a:xfrm>
              <a:off x="1418970" y="444285"/>
              <a:ext cx="8487" cy="16277"/>
              <a:chOff x="0" y="0"/>
              <a:chExt cx="812800" cy="1558836"/>
            </a:xfrm>
          </p:grpSpPr>
          <p:sp>
            <p:nvSpPr>
              <p:cNvPr id="458" name="Freeform 458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TextBox 459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0" name="Group 460"/>
            <p:cNvGrpSpPr/>
            <p:nvPr/>
          </p:nvGrpSpPr>
          <p:grpSpPr>
            <a:xfrm>
              <a:off x="1464251" y="461414"/>
              <a:ext cx="8487" cy="16277"/>
              <a:chOff x="0" y="0"/>
              <a:chExt cx="812800" cy="1558836"/>
            </a:xfrm>
          </p:grpSpPr>
          <p:sp>
            <p:nvSpPr>
              <p:cNvPr id="461" name="Freeform 461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TextBox 462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3" name="Group 463"/>
            <p:cNvGrpSpPr/>
            <p:nvPr/>
          </p:nvGrpSpPr>
          <p:grpSpPr>
            <a:xfrm>
              <a:off x="1524481" y="447974"/>
              <a:ext cx="8487" cy="16277"/>
              <a:chOff x="0" y="0"/>
              <a:chExt cx="812800" cy="1558836"/>
            </a:xfrm>
          </p:grpSpPr>
          <p:sp>
            <p:nvSpPr>
              <p:cNvPr id="464" name="Freeform 46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TextBox 46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6" name="Group 466"/>
            <p:cNvGrpSpPr/>
            <p:nvPr/>
          </p:nvGrpSpPr>
          <p:grpSpPr>
            <a:xfrm>
              <a:off x="1625011" y="449073"/>
              <a:ext cx="8487" cy="16277"/>
              <a:chOff x="0" y="0"/>
              <a:chExt cx="812800" cy="1558836"/>
            </a:xfrm>
          </p:grpSpPr>
          <p:sp>
            <p:nvSpPr>
              <p:cNvPr id="467" name="Freeform 46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TextBox 46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9" name="Group 469"/>
            <p:cNvGrpSpPr/>
            <p:nvPr/>
          </p:nvGrpSpPr>
          <p:grpSpPr>
            <a:xfrm>
              <a:off x="1695711" y="468064"/>
              <a:ext cx="8487" cy="16277"/>
              <a:chOff x="0" y="0"/>
              <a:chExt cx="812800" cy="1558836"/>
            </a:xfrm>
          </p:grpSpPr>
          <p:sp>
            <p:nvSpPr>
              <p:cNvPr id="470" name="Freeform 47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TextBox 47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2" name="Group 472"/>
            <p:cNvGrpSpPr/>
            <p:nvPr/>
          </p:nvGrpSpPr>
          <p:grpSpPr>
            <a:xfrm>
              <a:off x="1579505" y="472138"/>
              <a:ext cx="8487" cy="16277"/>
              <a:chOff x="0" y="0"/>
              <a:chExt cx="812800" cy="1558836"/>
            </a:xfrm>
          </p:grpSpPr>
          <p:sp>
            <p:nvSpPr>
              <p:cNvPr id="473" name="Freeform 47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" name="TextBox 47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5" name="Group 475"/>
            <p:cNvGrpSpPr/>
            <p:nvPr/>
          </p:nvGrpSpPr>
          <p:grpSpPr>
            <a:xfrm>
              <a:off x="1275172" y="463430"/>
              <a:ext cx="8487" cy="16277"/>
              <a:chOff x="0" y="0"/>
              <a:chExt cx="812800" cy="1558836"/>
            </a:xfrm>
          </p:grpSpPr>
          <p:sp>
            <p:nvSpPr>
              <p:cNvPr id="476" name="Freeform 47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TextBox 47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8" name="Group 478"/>
            <p:cNvGrpSpPr/>
            <p:nvPr/>
          </p:nvGrpSpPr>
          <p:grpSpPr>
            <a:xfrm>
              <a:off x="666981" y="485000"/>
              <a:ext cx="8487" cy="16277"/>
              <a:chOff x="0" y="0"/>
              <a:chExt cx="812800" cy="1558836"/>
            </a:xfrm>
          </p:grpSpPr>
          <p:sp>
            <p:nvSpPr>
              <p:cNvPr id="479" name="Freeform 479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TextBox 480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1" name="Group 481"/>
            <p:cNvGrpSpPr/>
            <p:nvPr/>
          </p:nvGrpSpPr>
          <p:grpSpPr>
            <a:xfrm>
              <a:off x="530356" y="481965"/>
              <a:ext cx="8487" cy="16277"/>
              <a:chOff x="0" y="0"/>
              <a:chExt cx="812800" cy="1558836"/>
            </a:xfrm>
          </p:grpSpPr>
          <p:sp>
            <p:nvSpPr>
              <p:cNvPr id="482" name="Freeform 482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TextBox 483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4" name="Group 484"/>
            <p:cNvGrpSpPr/>
            <p:nvPr/>
          </p:nvGrpSpPr>
          <p:grpSpPr>
            <a:xfrm>
              <a:off x="1386190" y="456205"/>
              <a:ext cx="8487" cy="16277"/>
              <a:chOff x="0" y="0"/>
              <a:chExt cx="812800" cy="1558836"/>
            </a:xfrm>
          </p:grpSpPr>
          <p:sp>
            <p:nvSpPr>
              <p:cNvPr id="485" name="Freeform 48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TextBox 48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7" name="Group 487"/>
            <p:cNvGrpSpPr/>
            <p:nvPr/>
          </p:nvGrpSpPr>
          <p:grpSpPr>
            <a:xfrm>
              <a:off x="1796165" y="463430"/>
              <a:ext cx="8487" cy="16277"/>
              <a:chOff x="0" y="0"/>
              <a:chExt cx="812800" cy="1558836"/>
            </a:xfrm>
          </p:grpSpPr>
          <p:sp>
            <p:nvSpPr>
              <p:cNvPr id="488" name="Freeform 488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TextBox 489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90" name="Group 490"/>
            <p:cNvGrpSpPr/>
            <p:nvPr/>
          </p:nvGrpSpPr>
          <p:grpSpPr>
            <a:xfrm>
              <a:off x="1028432" y="482683"/>
              <a:ext cx="8487" cy="16277"/>
              <a:chOff x="0" y="0"/>
              <a:chExt cx="812800" cy="1558836"/>
            </a:xfrm>
          </p:grpSpPr>
          <p:sp>
            <p:nvSpPr>
              <p:cNvPr id="491" name="Freeform 491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2" name="TextBox 492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493" name="AutoShape 493"/>
            <p:cNvSpPr/>
            <p:nvPr/>
          </p:nvSpPr>
          <p:spPr>
            <a:xfrm>
              <a:off x="875425" y="95310"/>
              <a:ext cx="231732" cy="126423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4" name="AutoShape 494"/>
            <p:cNvSpPr/>
            <p:nvPr/>
          </p:nvSpPr>
          <p:spPr>
            <a:xfrm>
              <a:off x="876656" y="114102"/>
              <a:ext cx="221886" cy="12545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AutoShape 495"/>
            <p:cNvSpPr/>
            <p:nvPr/>
          </p:nvSpPr>
          <p:spPr>
            <a:xfrm>
              <a:off x="876287" y="132894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AutoShape 496"/>
            <p:cNvSpPr/>
            <p:nvPr/>
          </p:nvSpPr>
          <p:spPr>
            <a:xfrm>
              <a:off x="877856" y="152066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AutoShape 497"/>
            <p:cNvSpPr/>
            <p:nvPr/>
          </p:nvSpPr>
          <p:spPr>
            <a:xfrm>
              <a:off x="870441" y="171238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AutoShape 498"/>
            <p:cNvSpPr/>
            <p:nvPr/>
          </p:nvSpPr>
          <p:spPr>
            <a:xfrm>
              <a:off x="865315" y="189964"/>
              <a:ext cx="194740" cy="98039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AutoShape 499"/>
            <p:cNvSpPr/>
            <p:nvPr/>
          </p:nvSpPr>
          <p:spPr>
            <a:xfrm>
              <a:off x="865315" y="202048"/>
              <a:ext cx="170330" cy="66782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AutoShape 500"/>
            <p:cNvSpPr/>
            <p:nvPr/>
          </p:nvSpPr>
          <p:spPr>
            <a:xfrm>
              <a:off x="854343" y="219235"/>
              <a:ext cx="181302" cy="6876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AutoShape 501"/>
            <p:cNvSpPr/>
            <p:nvPr/>
          </p:nvSpPr>
          <p:spPr>
            <a:xfrm>
              <a:off x="839111" y="228626"/>
              <a:ext cx="196534" cy="59376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AutoShape 502"/>
            <p:cNvSpPr/>
            <p:nvPr/>
          </p:nvSpPr>
          <p:spPr>
            <a:xfrm flipH="1" flipV="1">
              <a:off x="1673090" y="375863"/>
              <a:ext cx="3732" cy="150742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AutoShape 503"/>
            <p:cNvSpPr/>
            <p:nvPr/>
          </p:nvSpPr>
          <p:spPr>
            <a:xfrm flipH="1" flipV="1">
              <a:off x="1553379" y="365207"/>
              <a:ext cx="48762" cy="229861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AutoShape 504"/>
            <p:cNvSpPr/>
            <p:nvPr/>
          </p:nvSpPr>
          <p:spPr>
            <a:xfrm flipH="1" flipV="1">
              <a:off x="252368" y="413613"/>
              <a:ext cx="20241" cy="1158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AutoShape 505"/>
            <p:cNvSpPr/>
            <p:nvPr/>
          </p:nvSpPr>
          <p:spPr>
            <a:xfrm flipH="1" flipV="1">
              <a:off x="82173" y="267991"/>
              <a:ext cx="190436" cy="11759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AutoShape 506"/>
            <p:cNvSpPr/>
            <p:nvPr/>
          </p:nvSpPr>
          <p:spPr>
            <a:xfrm flipH="1" flipV="1">
              <a:off x="82173" y="313185"/>
              <a:ext cx="170194" cy="91759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AutoShape 507"/>
            <p:cNvSpPr/>
            <p:nvPr/>
          </p:nvSpPr>
          <p:spPr>
            <a:xfrm flipV="1">
              <a:off x="54803" y="551189"/>
              <a:ext cx="217806" cy="90861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AutoShape 508"/>
            <p:cNvSpPr/>
            <p:nvPr/>
          </p:nvSpPr>
          <p:spPr>
            <a:xfrm flipV="1">
              <a:off x="82625" y="545213"/>
              <a:ext cx="157272" cy="4547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AutoShape 509"/>
            <p:cNvSpPr/>
            <p:nvPr/>
          </p:nvSpPr>
          <p:spPr>
            <a:xfrm flipV="1">
              <a:off x="99492" y="510627"/>
              <a:ext cx="120159" cy="217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AutoShape 510"/>
            <p:cNvSpPr/>
            <p:nvPr/>
          </p:nvSpPr>
          <p:spPr>
            <a:xfrm>
              <a:off x="90993" y="476551"/>
              <a:ext cx="119060" cy="0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AutoShape 511"/>
            <p:cNvSpPr/>
            <p:nvPr/>
          </p:nvSpPr>
          <p:spPr>
            <a:xfrm flipH="1" flipV="1">
              <a:off x="90993" y="404944"/>
              <a:ext cx="132830" cy="1980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AutoShape 512"/>
            <p:cNvSpPr/>
            <p:nvPr/>
          </p:nvSpPr>
          <p:spPr>
            <a:xfrm flipV="1">
              <a:off x="1009333" y="655962"/>
              <a:ext cx="92582" cy="149718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" name="AutoShape 513"/>
            <p:cNvSpPr/>
            <p:nvPr/>
          </p:nvSpPr>
          <p:spPr>
            <a:xfrm flipV="1">
              <a:off x="1005351" y="646388"/>
              <a:ext cx="82585" cy="131649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" name="AutoShape 514"/>
            <p:cNvSpPr/>
            <p:nvPr/>
          </p:nvSpPr>
          <p:spPr>
            <a:xfrm flipV="1">
              <a:off x="1000917" y="649426"/>
              <a:ext cx="65932" cy="97823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" name="AutoShape 515"/>
            <p:cNvSpPr/>
            <p:nvPr/>
          </p:nvSpPr>
          <p:spPr>
            <a:xfrm flipV="1">
              <a:off x="998132" y="651297"/>
              <a:ext cx="55725" cy="76620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" name="AutoShape 516"/>
            <p:cNvSpPr/>
            <p:nvPr/>
          </p:nvSpPr>
          <p:spPr>
            <a:xfrm flipV="1">
              <a:off x="529007" y="562178"/>
              <a:ext cx="71060" cy="64261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" name="AutoShape 517"/>
            <p:cNvSpPr/>
            <p:nvPr/>
          </p:nvSpPr>
          <p:spPr>
            <a:xfrm flipV="1">
              <a:off x="506596" y="561390"/>
              <a:ext cx="73707" cy="41006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8" name="AutoShape 518"/>
            <p:cNvSpPr/>
            <p:nvPr/>
          </p:nvSpPr>
          <p:spPr>
            <a:xfrm flipV="1">
              <a:off x="488863" y="550832"/>
              <a:ext cx="72361" cy="33210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" name="AutoShape 519"/>
            <p:cNvSpPr/>
            <p:nvPr/>
          </p:nvSpPr>
          <p:spPr>
            <a:xfrm flipV="1">
              <a:off x="466118" y="549146"/>
              <a:ext cx="74633" cy="5077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" name="AutoShape 520"/>
            <p:cNvSpPr/>
            <p:nvPr/>
          </p:nvSpPr>
          <p:spPr>
            <a:xfrm flipV="1">
              <a:off x="1432833" y="619257"/>
              <a:ext cx="99785" cy="89964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" name="AutoShape 521"/>
            <p:cNvSpPr/>
            <p:nvPr/>
          </p:nvSpPr>
          <p:spPr>
            <a:xfrm flipV="1">
              <a:off x="1444969" y="619257"/>
              <a:ext cx="87649" cy="102717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" name="AutoShape 522"/>
            <p:cNvSpPr/>
            <p:nvPr/>
          </p:nvSpPr>
          <p:spPr>
            <a:xfrm flipV="1">
              <a:off x="1478324" y="618830"/>
              <a:ext cx="66114" cy="94682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" name="AutoShape 523"/>
            <p:cNvSpPr/>
            <p:nvPr/>
          </p:nvSpPr>
          <p:spPr>
            <a:xfrm flipV="1">
              <a:off x="1510896" y="632779"/>
              <a:ext cx="41971" cy="63821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24" name="Group 524"/>
            <p:cNvGrpSpPr/>
            <p:nvPr/>
          </p:nvGrpSpPr>
          <p:grpSpPr>
            <a:xfrm>
              <a:off x="751232" y="531351"/>
              <a:ext cx="38279" cy="17943"/>
              <a:chOff x="0" y="0"/>
              <a:chExt cx="433490" cy="203199"/>
            </a:xfrm>
          </p:grpSpPr>
          <p:sp>
            <p:nvSpPr>
              <p:cNvPr id="525" name="Freeform 52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6" name="TextBox 52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7" name="Group 527"/>
            <p:cNvGrpSpPr/>
            <p:nvPr/>
          </p:nvGrpSpPr>
          <p:grpSpPr>
            <a:xfrm>
              <a:off x="752690" y="532034"/>
              <a:ext cx="35364" cy="16577"/>
              <a:chOff x="0" y="0"/>
              <a:chExt cx="433490" cy="203199"/>
            </a:xfrm>
          </p:grpSpPr>
          <p:sp>
            <p:nvSpPr>
              <p:cNvPr id="528" name="Freeform 52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" name="TextBox 52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0" name="Group 530"/>
            <p:cNvGrpSpPr/>
            <p:nvPr/>
          </p:nvGrpSpPr>
          <p:grpSpPr>
            <a:xfrm>
              <a:off x="810278" y="497859"/>
              <a:ext cx="21553" cy="19532"/>
              <a:chOff x="0" y="0"/>
              <a:chExt cx="433490" cy="392853"/>
            </a:xfrm>
          </p:grpSpPr>
          <p:sp>
            <p:nvSpPr>
              <p:cNvPr id="531" name="Freeform 53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2" name="TextBox 53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3" name="Group 533"/>
            <p:cNvGrpSpPr/>
            <p:nvPr/>
          </p:nvGrpSpPr>
          <p:grpSpPr>
            <a:xfrm>
              <a:off x="811099" y="498603"/>
              <a:ext cx="19911" cy="18045"/>
              <a:chOff x="0" y="0"/>
              <a:chExt cx="433490" cy="392853"/>
            </a:xfrm>
          </p:grpSpPr>
          <p:sp>
            <p:nvSpPr>
              <p:cNvPr id="534" name="Freeform 534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" name="TextBox 535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6" name="Group 536"/>
            <p:cNvGrpSpPr/>
            <p:nvPr/>
          </p:nvGrpSpPr>
          <p:grpSpPr>
            <a:xfrm>
              <a:off x="851747" y="540323"/>
              <a:ext cx="24358" cy="29155"/>
              <a:chOff x="0" y="0"/>
              <a:chExt cx="328213" cy="392853"/>
            </a:xfrm>
          </p:grpSpPr>
          <p:sp>
            <p:nvSpPr>
              <p:cNvPr id="537" name="Freeform 53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8" name="TextBox 53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9" name="Group 539"/>
            <p:cNvGrpSpPr/>
            <p:nvPr/>
          </p:nvGrpSpPr>
          <p:grpSpPr>
            <a:xfrm>
              <a:off x="852674" y="541433"/>
              <a:ext cx="22503" cy="26935"/>
              <a:chOff x="0" y="0"/>
              <a:chExt cx="328213" cy="392853"/>
            </a:xfrm>
          </p:grpSpPr>
          <p:sp>
            <p:nvSpPr>
              <p:cNvPr id="540" name="Freeform 540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" name="TextBox 541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2" name="Group 542"/>
            <p:cNvGrpSpPr/>
            <p:nvPr/>
          </p:nvGrpSpPr>
          <p:grpSpPr>
            <a:xfrm>
              <a:off x="858258" y="554900"/>
              <a:ext cx="24358" cy="19135"/>
              <a:chOff x="0" y="0"/>
              <a:chExt cx="328213" cy="257837"/>
            </a:xfrm>
          </p:grpSpPr>
          <p:sp>
            <p:nvSpPr>
              <p:cNvPr id="543" name="Freeform 54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4" name="TextBox 54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5" name="Group 545"/>
            <p:cNvGrpSpPr/>
            <p:nvPr/>
          </p:nvGrpSpPr>
          <p:grpSpPr>
            <a:xfrm>
              <a:off x="859185" y="555629"/>
              <a:ext cx="22503" cy="17678"/>
              <a:chOff x="0" y="0"/>
              <a:chExt cx="328213" cy="257837"/>
            </a:xfrm>
          </p:grpSpPr>
          <p:sp>
            <p:nvSpPr>
              <p:cNvPr id="546" name="Freeform 54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7" name="TextBox 54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8" name="Group 548"/>
            <p:cNvGrpSpPr/>
            <p:nvPr/>
          </p:nvGrpSpPr>
          <p:grpSpPr>
            <a:xfrm>
              <a:off x="870436" y="464941"/>
              <a:ext cx="38279" cy="17943"/>
              <a:chOff x="0" y="0"/>
              <a:chExt cx="433490" cy="203199"/>
            </a:xfrm>
          </p:grpSpPr>
          <p:sp>
            <p:nvSpPr>
              <p:cNvPr id="549" name="Freeform 549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0" name="TextBox 550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1" name="Group 551"/>
            <p:cNvGrpSpPr/>
            <p:nvPr/>
          </p:nvGrpSpPr>
          <p:grpSpPr>
            <a:xfrm>
              <a:off x="871894" y="465624"/>
              <a:ext cx="35364" cy="16577"/>
              <a:chOff x="0" y="0"/>
              <a:chExt cx="433490" cy="203199"/>
            </a:xfrm>
          </p:grpSpPr>
          <p:sp>
            <p:nvSpPr>
              <p:cNvPr id="552" name="Freeform 552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3" name="TextBox 553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4" name="Group 554"/>
            <p:cNvGrpSpPr/>
            <p:nvPr/>
          </p:nvGrpSpPr>
          <p:grpSpPr>
            <a:xfrm>
              <a:off x="929483" y="431449"/>
              <a:ext cx="21553" cy="19532"/>
              <a:chOff x="0" y="0"/>
              <a:chExt cx="433490" cy="392853"/>
            </a:xfrm>
          </p:grpSpPr>
          <p:sp>
            <p:nvSpPr>
              <p:cNvPr id="555" name="Freeform 555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6" name="TextBox 556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7" name="Group 557"/>
            <p:cNvGrpSpPr/>
            <p:nvPr/>
          </p:nvGrpSpPr>
          <p:grpSpPr>
            <a:xfrm>
              <a:off x="930303" y="432193"/>
              <a:ext cx="19911" cy="18045"/>
              <a:chOff x="0" y="0"/>
              <a:chExt cx="433490" cy="392853"/>
            </a:xfrm>
          </p:grpSpPr>
          <p:sp>
            <p:nvSpPr>
              <p:cNvPr id="558" name="Freeform 558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TextBox 559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0" name="Group 560"/>
            <p:cNvGrpSpPr/>
            <p:nvPr/>
          </p:nvGrpSpPr>
          <p:grpSpPr>
            <a:xfrm>
              <a:off x="970951" y="473913"/>
              <a:ext cx="24358" cy="29155"/>
              <a:chOff x="0" y="0"/>
              <a:chExt cx="328213" cy="392853"/>
            </a:xfrm>
          </p:grpSpPr>
          <p:sp>
            <p:nvSpPr>
              <p:cNvPr id="561" name="Freeform 561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TextBox 562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3" name="Group 563"/>
            <p:cNvGrpSpPr/>
            <p:nvPr/>
          </p:nvGrpSpPr>
          <p:grpSpPr>
            <a:xfrm>
              <a:off x="971878" y="475023"/>
              <a:ext cx="22503" cy="26935"/>
              <a:chOff x="0" y="0"/>
              <a:chExt cx="328213" cy="392853"/>
            </a:xfrm>
          </p:grpSpPr>
          <p:sp>
            <p:nvSpPr>
              <p:cNvPr id="564" name="Freeform 564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5" name="TextBox 565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6" name="Group 566"/>
            <p:cNvGrpSpPr/>
            <p:nvPr/>
          </p:nvGrpSpPr>
          <p:grpSpPr>
            <a:xfrm>
              <a:off x="977462" y="488490"/>
              <a:ext cx="24358" cy="19135"/>
              <a:chOff x="0" y="0"/>
              <a:chExt cx="328213" cy="257837"/>
            </a:xfrm>
          </p:grpSpPr>
          <p:sp>
            <p:nvSpPr>
              <p:cNvPr id="567" name="Freeform 56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8" name="TextBox 56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9" name="Group 569"/>
            <p:cNvGrpSpPr/>
            <p:nvPr/>
          </p:nvGrpSpPr>
          <p:grpSpPr>
            <a:xfrm>
              <a:off x="978389" y="489219"/>
              <a:ext cx="22503" cy="17678"/>
              <a:chOff x="0" y="0"/>
              <a:chExt cx="328213" cy="257837"/>
            </a:xfrm>
          </p:grpSpPr>
          <p:sp>
            <p:nvSpPr>
              <p:cNvPr id="570" name="Freeform 57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1" name="TextBox 57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2" name="Group 572"/>
            <p:cNvGrpSpPr/>
            <p:nvPr/>
          </p:nvGrpSpPr>
          <p:grpSpPr>
            <a:xfrm>
              <a:off x="587868" y="455175"/>
              <a:ext cx="38279" cy="17943"/>
              <a:chOff x="0" y="0"/>
              <a:chExt cx="433490" cy="203199"/>
            </a:xfrm>
          </p:grpSpPr>
          <p:sp>
            <p:nvSpPr>
              <p:cNvPr id="573" name="Freeform 573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4" name="TextBox 574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5" name="Group 575"/>
            <p:cNvGrpSpPr/>
            <p:nvPr/>
          </p:nvGrpSpPr>
          <p:grpSpPr>
            <a:xfrm>
              <a:off x="589325" y="455858"/>
              <a:ext cx="35364" cy="16577"/>
              <a:chOff x="0" y="0"/>
              <a:chExt cx="433490" cy="203199"/>
            </a:xfrm>
          </p:grpSpPr>
          <p:sp>
            <p:nvSpPr>
              <p:cNvPr id="576" name="Freeform 576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7" name="TextBox 577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8" name="Group 578"/>
            <p:cNvGrpSpPr/>
            <p:nvPr/>
          </p:nvGrpSpPr>
          <p:grpSpPr>
            <a:xfrm>
              <a:off x="646914" y="421683"/>
              <a:ext cx="21553" cy="19532"/>
              <a:chOff x="0" y="0"/>
              <a:chExt cx="433490" cy="392853"/>
            </a:xfrm>
          </p:grpSpPr>
          <p:sp>
            <p:nvSpPr>
              <p:cNvPr id="579" name="Freeform 579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0" name="TextBox 580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1" name="Group 581"/>
            <p:cNvGrpSpPr/>
            <p:nvPr/>
          </p:nvGrpSpPr>
          <p:grpSpPr>
            <a:xfrm>
              <a:off x="647735" y="422426"/>
              <a:ext cx="19911" cy="18045"/>
              <a:chOff x="0" y="0"/>
              <a:chExt cx="433490" cy="392853"/>
            </a:xfrm>
          </p:grpSpPr>
          <p:sp>
            <p:nvSpPr>
              <p:cNvPr id="582" name="Freeform 582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3" name="TextBox 583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4" name="Group 584"/>
            <p:cNvGrpSpPr/>
            <p:nvPr/>
          </p:nvGrpSpPr>
          <p:grpSpPr>
            <a:xfrm>
              <a:off x="711821" y="440597"/>
              <a:ext cx="24358" cy="29155"/>
              <a:chOff x="0" y="0"/>
              <a:chExt cx="328213" cy="392853"/>
            </a:xfrm>
          </p:grpSpPr>
          <p:sp>
            <p:nvSpPr>
              <p:cNvPr id="585" name="Freeform 585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6" name="TextBox 586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7" name="Group 587"/>
            <p:cNvGrpSpPr/>
            <p:nvPr/>
          </p:nvGrpSpPr>
          <p:grpSpPr>
            <a:xfrm>
              <a:off x="712749" y="441707"/>
              <a:ext cx="22503" cy="26935"/>
              <a:chOff x="0" y="0"/>
              <a:chExt cx="328213" cy="392853"/>
            </a:xfrm>
          </p:grpSpPr>
          <p:sp>
            <p:nvSpPr>
              <p:cNvPr id="588" name="Freeform 58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9" name="TextBox 58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0" name="Group 590"/>
            <p:cNvGrpSpPr/>
            <p:nvPr/>
          </p:nvGrpSpPr>
          <p:grpSpPr>
            <a:xfrm>
              <a:off x="699642" y="453983"/>
              <a:ext cx="24358" cy="19135"/>
              <a:chOff x="0" y="0"/>
              <a:chExt cx="328213" cy="257837"/>
            </a:xfrm>
          </p:grpSpPr>
          <p:sp>
            <p:nvSpPr>
              <p:cNvPr id="591" name="Freeform 59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2" name="TextBox 59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3" name="Group 593"/>
            <p:cNvGrpSpPr/>
            <p:nvPr/>
          </p:nvGrpSpPr>
          <p:grpSpPr>
            <a:xfrm>
              <a:off x="700570" y="454712"/>
              <a:ext cx="22503" cy="17678"/>
              <a:chOff x="0" y="0"/>
              <a:chExt cx="328213" cy="257837"/>
            </a:xfrm>
          </p:grpSpPr>
          <p:sp>
            <p:nvSpPr>
              <p:cNvPr id="594" name="Freeform 594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5" name="TextBox 595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6" name="Group 596"/>
            <p:cNvGrpSpPr/>
            <p:nvPr/>
          </p:nvGrpSpPr>
          <p:grpSpPr>
            <a:xfrm>
              <a:off x="1085081" y="460185"/>
              <a:ext cx="24358" cy="19135"/>
              <a:chOff x="0" y="0"/>
              <a:chExt cx="328213" cy="257837"/>
            </a:xfrm>
          </p:grpSpPr>
          <p:sp>
            <p:nvSpPr>
              <p:cNvPr id="597" name="Freeform 59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8" name="TextBox 59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9" name="Group 599"/>
            <p:cNvGrpSpPr/>
            <p:nvPr/>
          </p:nvGrpSpPr>
          <p:grpSpPr>
            <a:xfrm>
              <a:off x="1086009" y="460913"/>
              <a:ext cx="22503" cy="17678"/>
              <a:chOff x="0" y="0"/>
              <a:chExt cx="328213" cy="257837"/>
            </a:xfrm>
          </p:grpSpPr>
          <p:sp>
            <p:nvSpPr>
              <p:cNvPr id="600" name="Freeform 60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1" name="TextBox 60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2" name="Group 602"/>
            <p:cNvGrpSpPr/>
            <p:nvPr/>
          </p:nvGrpSpPr>
          <p:grpSpPr>
            <a:xfrm>
              <a:off x="977462" y="539727"/>
              <a:ext cx="24358" cy="19135"/>
              <a:chOff x="0" y="0"/>
              <a:chExt cx="328213" cy="257837"/>
            </a:xfrm>
          </p:grpSpPr>
          <p:sp>
            <p:nvSpPr>
              <p:cNvPr id="603" name="Freeform 60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4" name="TextBox 60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5" name="Group 605"/>
            <p:cNvGrpSpPr/>
            <p:nvPr/>
          </p:nvGrpSpPr>
          <p:grpSpPr>
            <a:xfrm>
              <a:off x="978389" y="540455"/>
              <a:ext cx="22503" cy="17678"/>
              <a:chOff x="0" y="0"/>
              <a:chExt cx="328213" cy="257837"/>
            </a:xfrm>
          </p:grpSpPr>
          <p:sp>
            <p:nvSpPr>
              <p:cNvPr id="606" name="Freeform 60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7" name="TextBox 60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8" name="Group 608"/>
            <p:cNvGrpSpPr/>
            <p:nvPr/>
          </p:nvGrpSpPr>
          <p:grpSpPr>
            <a:xfrm>
              <a:off x="1052144" y="502196"/>
              <a:ext cx="24358" cy="29155"/>
              <a:chOff x="0" y="0"/>
              <a:chExt cx="328213" cy="392853"/>
            </a:xfrm>
          </p:grpSpPr>
          <p:sp>
            <p:nvSpPr>
              <p:cNvPr id="609" name="Freeform 60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0" name="TextBox 61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1" name="Group 611"/>
            <p:cNvGrpSpPr/>
            <p:nvPr/>
          </p:nvGrpSpPr>
          <p:grpSpPr>
            <a:xfrm>
              <a:off x="1053072" y="503306"/>
              <a:ext cx="22503" cy="26935"/>
              <a:chOff x="0" y="0"/>
              <a:chExt cx="328213" cy="392853"/>
            </a:xfrm>
          </p:grpSpPr>
          <p:sp>
            <p:nvSpPr>
              <p:cNvPr id="612" name="Freeform 612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3" name="TextBox 613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4" name="Group 614"/>
            <p:cNvGrpSpPr/>
            <p:nvPr/>
          </p:nvGrpSpPr>
          <p:grpSpPr>
            <a:xfrm>
              <a:off x="1070834" y="426814"/>
              <a:ext cx="38279" cy="17943"/>
              <a:chOff x="0" y="0"/>
              <a:chExt cx="433490" cy="203199"/>
            </a:xfrm>
          </p:grpSpPr>
          <p:sp>
            <p:nvSpPr>
              <p:cNvPr id="615" name="Freeform 61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6" name="TextBox 61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7" name="Group 617"/>
            <p:cNvGrpSpPr/>
            <p:nvPr/>
          </p:nvGrpSpPr>
          <p:grpSpPr>
            <a:xfrm>
              <a:off x="1072291" y="427498"/>
              <a:ext cx="35364" cy="16577"/>
              <a:chOff x="0" y="0"/>
              <a:chExt cx="433490" cy="203199"/>
            </a:xfrm>
          </p:grpSpPr>
          <p:sp>
            <p:nvSpPr>
              <p:cNvPr id="618" name="Freeform 61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9" name="TextBox 61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0" name="Group 620"/>
            <p:cNvGrpSpPr/>
            <p:nvPr/>
          </p:nvGrpSpPr>
          <p:grpSpPr>
            <a:xfrm>
              <a:off x="1177859" y="450363"/>
              <a:ext cx="24358" cy="19135"/>
              <a:chOff x="0" y="0"/>
              <a:chExt cx="328213" cy="257837"/>
            </a:xfrm>
          </p:grpSpPr>
          <p:sp>
            <p:nvSpPr>
              <p:cNvPr id="621" name="Freeform 62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2" name="TextBox 62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3" name="Group 623"/>
            <p:cNvGrpSpPr/>
            <p:nvPr/>
          </p:nvGrpSpPr>
          <p:grpSpPr>
            <a:xfrm>
              <a:off x="1178787" y="451092"/>
              <a:ext cx="22503" cy="17678"/>
              <a:chOff x="0" y="0"/>
              <a:chExt cx="328213" cy="257837"/>
            </a:xfrm>
          </p:grpSpPr>
          <p:sp>
            <p:nvSpPr>
              <p:cNvPr id="624" name="Freeform 624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5" name="TextBox 625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6" name="Group 626"/>
            <p:cNvGrpSpPr/>
            <p:nvPr/>
          </p:nvGrpSpPr>
          <p:grpSpPr>
            <a:xfrm>
              <a:off x="1177859" y="501600"/>
              <a:ext cx="24358" cy="19135"/>
              <a:chOff x="0" y="0"/>
              <a:chExt cx="328213" cy="257837"/>
            </a:xfrm>
          </p:grpSpPr>
          <p:sp>
            <p:nvSpPr>
              <p:cNvPr id="627" name="Freeform 62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8" name="TextBox 62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9" name="Group 629"/>
            <p:cNvGrpSpPr/>
            <p:nvPr/>
          </p:nvGrpSpPr>
          <p:grpSpPr>
            <a:xfrm>
              <a:off x="1178787" y="502329"/>
              <a:ext cx="22503" cy="17678"/>
              <a:chOff x="0" y="0"/>
              <a:chExt cx="328213" cy="257837"/>
            </a:xfrm>
          </p:grpSpPr>
          <p:sp>
            <p:nvSpPr>
              <p:cNvPr id="630" name="Freeform 63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1" name="TextBox 63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2" name="Group 632"/>
            <p:cNvGrpSpPr/>
            <p:nvPr/>
          </p:nvGrpSpPr>
          <p:grpSpPr>
            <a:xfrm>
              <a:off x="1018257" y="402548"/>
              <a:ext cx="24358" cy="19135"/>
              <a:chOff x="0" y="0"/>
              <a:chExt cx="328213" cy="257837"/>
            </a:xfrm>
          </p:grpSpPr>
          <p:sp>
            <p:nvSpPr>
              <p:cNvPr id="633" name="Freeform 63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4" name="TextBox 63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5" name="Group 635"/>
            <p:cNvGrpSpPr/>
            <p:nvPr/>
          </p:nvGrpSpPr>
          <p:grpSpPr>
            <a:xfrm>
              <a:off x="1019185" y="403276"/>
              <a:ext cx="22503" cy="17678"/>
              <a:chOff x="0" y="0"/>
              <a:chExt cx="328213" cy="257837"/>
            </a:xfrm>
          </p:grpSpPr>
          <p:sp>
            <p:nvSpPr>
              <p:cNvPr id="636" name="Freeform 63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7" name="TextBox 63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8" name="Group 638"/>
            <p:cNvGrpSpPr/>
            <p:nvPr/>
          </p:nvGrpSpPr>
          <p:grpSpPr>
            <a:xfrm>
              <a:off x="794277" y="444758"/>
              <a:ext cx="17169" cy="20183"/>
              <a:chOff x="0" y="0"/>
              <a:chExt cx="219327" cy="257837"/>
            </a:xfrm>
          </p:grpSpPr>
          <p:sp>
            <p:nvSpPr>
              <p:cNvPr id="639" name="Freeform 639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0" name="TextBox 640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1" name="Group 641"/>
            <p:cNvGrpSpPr/>
            <p:nvPr/>
          </p:nvGrpSpPr>
          <p:grpSpPr>
            <a:xfrm>
              <a:off x="794277" y="445526"/>
              <a:ext cx="17169" cy="18646"/>
              <a:chOff x="0" y="0"/>
              <a:chExt cx="237406" cy="257837"/>
            </a:xfrm>
          </p:grpSpPr>
          <p:sp>
            <p:nvSpPr>
              <p:cNvPr id="642" name="Freeform 642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3" name="TextBox 643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4" name="Group 644"/>
            <p:cNvGrpSpPr/>
            <p:nvPr/>
          </p:nvGrpSpPr>
          <p:grpSpPr>
            <a:xfrm>
              <a:off x="861852" y="396444"/>
              <a:ext cx="17169" cy="17169"/>
              <a:chOff x="0" y="0"/>
              <a:chExt cx="219327" cy="219327"/>
            </a:xfrm>
          </p:grpSpPr>
          <p:sp>
            <p:nvSpPr>
              <p:cNvPr id="645" name="Freeform 64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6" name="TextBox 64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7" name="Group 647"/>
            <p:cNvGrpSpPr/>
            <p:nvPr/>
          </p:nvGrpSpPr>
          <p:grpSpPr>
            <a:xfrm>
              <a:off x="861852" y="396444"/>
              <a:ext cx="17169" cy="17169"/>
              <a:chOff x="0" y="0"/>
              <a:chExt cx="237406" cy="237406"/>
            </a:xfrm>
          </p:grpSpPr>
          <p:sp>
            <p:nvSpPr>
              <p:cNvPr id="648" name="Freeform 64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9" name="TextBox 64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0" name="Group 650"/>
            <p:cNvGrpSpPr/>
            <p:nvPr/>
          </p:nvGrpSpPr>
          <p:grpSpPr>
            <a:xfrm>
              <a:off x="1125333" y="523154"/>
              <a:ext cx="17169" cy="17169"/>
              <a:chOff x="0" y="0"/>
              <a:chExt cx="219327" cy="219327"/>
            </a:xfrm>
          </p:grpSpPr>
          <p:sp>
            <p:nvSpPr>
              <p:cNvPr id="651" name="Freeform 65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2" name="TextBox 65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3" name="Group 653"/>
            <p:cNvGrpSpPr/>
            <p:nvPr/>
          </p:nvGrpSpPr>
          <p:grpSpPr>
            <a:xfrm>
              <a:off x="1125333" y="523154"/>
              <a:ext cx="17169" cy="17169"/>
              <a:chOff x="0" y="0"/>
              <a:chExt cx="237406" cy="237406"/>
            </a:xfrm>
          </p:grpSpPr>
          <p:sp>
            <p:nvSpPr>
              <p:cNvPr id="654" name="Freeform 65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5" name="TextBox 65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6" name="Group 656"/>
            <p:cNvGrpSpPr/>
            <p:nvPr/>
          </p:nvGrpSpPr>
          <p:grpSpPr>
            <a:xfrm>
              <a:off x="1288697" y="525431"/>
              <a:ext cx="38279" cy="17943"/>
              <a:chOff x="0" y="0"/>
              <a:chExt cx="433490" cy="203199"/>
            </a:xfrm>
          </p:grpSpPr>
          <p:sp>
            <p:nvSpPr>
              <p:cNvPr id="657" name="Freeform 65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8" name="TextBox 65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9" name="Group 659"/>
            <p:cNvGrpSpPr/>
            <p:nvPr/>
          </p:nvGrpSpPr>
          <p:grpSpPr>
            <a:xfrm>
              <a:off x="1290155" y="526114"/>
              <a:ext cx="35364" cy="16577"/>
              <a:chOff x="0" y="0"/>
              <a:chExt cx="433490" cy="203199"/>
            </a:xfrm>
          </p:grpSpPr>
          <p:sp>
            <p:nvSpPr>
              <p:cNvPr id="660" name="Freeform 660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1" name="TextBox 661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2" name="Group 662"/>
            <p:cNvGrpSpPr/>
            <p:nvPr/>
          </p:nvGrpSpPr>
          <p:grpSpPr>
            <a:xfrm>
              <a:off x="1347744" y="491939"/>
              <a:ext cx="21553" cy="19532"/>
              <a:chOff x="0" y="0"/>
              <a:chExt cx="433490" cy="392853"/>
            </a:xfrm>
          </p:grpSpPr>
          <p:sp>
            <p:nvSpPr>
              <p:cNvPr id="663" name="Freeform 663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4" name="TextBox 664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5" name="Group 665"/>
            <p:cNvGrpSpPr/>
            <p:nvPr/>
          </p:nvGrpSpPr>
          <p:grpSpPr>
            <a:xfrm>
              <a:off x="1348564" y="492683"/>
              <a:ext cx="19911" cy="18045"/>
              <a:chOff x="0" y="0"/>
              <a:chExt cx="433490" cy="392853"/>
            </a:xfrm>
          </p:grpSpPr>
          <p:sp>
            <p:nvSpPr>
              <p:cNvPr id="666" name="Freeform 666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7" name="TextBox 667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8" name="Group 668"/>
            <p:cNvGrpSpPr/>
            <p:nvPr/>
          </p:nvGrpSpPr>
          <p:grpSpPr>
            <a:xfrm>
              <a:off x="1395723" y="548980"/>
              <a:ext cx="24358" cy="19135"/>
              <a:chOff x="0" y="0"/>
              <a:chExt cx="328213" cy="257837"/>
            </a:xfrm>
          </p:grpSpPr>
          <p:sp>
            <p:nvSpPr>
              <p:cNvPr id="669" name="Freeform 66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0" name="TextBox 67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1" name="Group 671"/>
            <p:cNvGrpSpPr/>
            <p:nvPr/>
          </p:nvGrpSpPr>
          <p:grpSpPr>
            <a:xfrm>
              <a:off x="1396650" y="549709"/>
              <a:ext cx="22503" cy="17678"/>
              <a:chOff x="0" y="0"/>
              <a:chExt cx="328213" cy="257837"/>
            </a:xfrm>
          </p:grpSpPr>
          <p:sp>
            <p:nvSpPr>
              <p:cNvPr id="672" name="Freeform 67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3" name="TextBox 67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4" name="Group 674"/>
            <p:cNvGrpSpPr/>
            <p:nvPr/>
          </p:nvGrpSpPr>
          <p:grpSpPr>
            <a:xfrm>
              <a:off x="1407902" y="459021"/>
              <a:ext cx="38279" cy="17943"/>
              <a:chOff x="0" y="0"/>
              <a:chExt cx="433490" cy="203199"/>
            </a:xfrm>
          </p:grpSpPr>
          <p:sp>
            <p:nvSpPr>
              <p:cNvPr id="675" name="Freeform 67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6" name="TextBox 67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7" name="Group 677"/>
            <p:cNvGrpSpPr/>
            <p:nvPr/>
          </p:nvGrpSpPr>
          <p:grpSpPr>
            <a:xfrm>
              <a:off x="1409359" y="459704"/>
              <a:ext cx="35364" cy="16577"/>
              <a:chOff x="0" y="0"/>
              <a:chExt cx="433490" cy="203199"/>
            </a:xfrm>
          </p:grpSpPr>
          <p:sp>
            <p:nvSpPr>
              <p:cNvPr id="678" name="Freeform 67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9" name="TextBox 67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0" name="Group 680"/>
            <p:cNvGrpSpPr/>
            <p:nvPr/>
          </p:nvGrpSpPr>
          <p:grpSpPr>
            <a:xfrm>
              <a:off x="1466948" y="425529"/>
              <a:ext cx="21553" cy="19532"/>
              <a:chOff x="0" y="0"/>
              <a:chExt cx="433490" cy="392853"/>
            </a:xfrm>
          </p:grpSpPr>
          <p:sp>
            <p:nvSpPr>
              <p:cNvPr id="681" name="Freeform 68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2" name="TextBox 68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3" name="Group 683"/>
            <p:cNvGrpSpPr/>
            <p:nvPr/>
          </p:nvGrpSpPr>
          <p:grpSpPr>
            <a:xfrm>
              <a:off x="1467768" y="426273"/>
              <a:ext cx="19911" cy="18045"/>
              <a:chOff x="0" y="0"/>
              <a:chExt cx="433490" cy="392853"/>
            </a:xfrm>
          </p:grpSpPr>
          <p:sp>
            <p:nvSpPr>
              <p:cNvPr id="684" name="Freeform 684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5" name="TextBox 685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6" name="Group 686"/>
            <p:cNvGrpSpPr/>
            <p:nvPr/>
          </p:nvGrpSpPr>
          <p:grpSpPr>
            <a:xfrm>
              <a:off x="1508416" y="467993"/>
              <a:ext cx="24358" cy="29155"/>
              <a:chOff x="0" y="0"/>
              <a:chExt cx="328213" cy="392853"/>
            </a:xfrm>
          </p:grpSpPr>
          <p:sp>
            <p:nvSpPr>
              <p:cNvPr id="687" name="Freeform 68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8" name="TextBox 68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9" name="Group 689"/>
            <p:cNvGrpSpPr/>
            <p:nvPr/>
          </p:nvGrpSpPr>
          <p:grpSpPr>
            <a:xfrm>
              <a:off x="1509344" y="469103"/>
              <a:ext cx="22503" cy="26935"/>
              <a:chOff x="0" y="0"/>
              <a:chExt cx="328213" cy="392853"/>
            </a:xfrm>
          </p:grpSpPr>
          <p:sp>
            <p:nvSpPr>
              <p:cNvPr id="690" name="Freeform 690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1" name="TextBox 691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2" name="Group 692"/>
            <p:cNvGrpSpPr/>
            <p:nvPr/>
          </p:nvGrpSpPr>
          <p:grpSpPr>
            <a:xfrm>
              <a:off x="1125333" y="449255"/>
              <a:ext cx="38279" cy="17943"/>
              <a:chOff x="0" y="0"/>
              <a:chExt cx="433490" cy="203199"/>
            </a:xfrm>
          </p:grpSpPr>
          <p:sp>
            <p:nvSpPr>
              <p:cNvPr id="693" name="Freeform 693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4" name="TextBox 694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5" name="Group 695"/>
            <p:cNvGrpSpPr/>
            <p:nvPr/>
          </p:nvGrpSpPr>
          <p:grpSpPr>
            <a:xfrm>
              <a:off x="1126791" y="449938"/>
              <a:ext cx="35364" cy="16577"/>
              <a:chOff x="0" y="0"/>
              <a:chExt cx="433490" cy="203199"/>
            </a:xfrm>
          </p:grpSpPr>
          <p:sp>
            <p:nvSpPr>
              <p:cNvPr id="696" name="Freeform 696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7" name="TextBox 697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8" name="Group 698"/>
            <p:cNvGrpSpPr/>
            <p:nvPr/>
          </p:nvGrpSpPr>
          <p:grpSpPr>
            <a:xfrm>
              <a:off x="1184379" y="415763"/>
              <a:ext cx="21553" cy="19532"/>
              <a:chOff x="0" y="0"/>
              <a:chExt cx="433490" cy="392853"/>
            </a:xfrm>
          </p:grpSpPr>
          <p:sp>
            <p:nvSpPr>
              <p:cNvPr id="699" name="Freeform 699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0" name="TextBox 700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1" name="Group 701"/>
            <p:cNvGrpSpPr/>
            <p:nvPr/>
          </p:nvGrpSpPr>
          <p:grpSpPr>
            <a:xfrm>
              <a:off x="1185200" y="416506"/>
              <a:ext cx="19911" cy="18045"/>
              <a:chOff x="0" y="0"/>
              <a:chExt cx="433490" cy="392853"/>
            </a:xfrm>
          </p:grpSpPr>
          <p:sp>
            <p:nvSpPr>
              <p:cNvPr id="702" name="Freeform 702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3" name="TextBox 703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4" name="Group 704"/>
            <p:cNvGrpSpPr/>
            <p:nvPr/>
          </p:nvGrpSpPr>
          <p:grpSpPr>
            <a:xfrm>
              <a:off x="1249286" y="434677"/>
              <a:ext cx="24358" cy="29155"/>
              <a:chOff x="0" y="0"/>
              <a:chExt cx="328213" cy="392853"/>
            </a:xfrm>
          </p:grpSpPr>
          <p:sp>
            <p:nvSpPr>
              <p:cNvPr id="705" name="Freeform 705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6" name="TextBox 706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7" name="Group 707"/>
            <p:cNvGrpSpPr/>
            <p:nvPr/>
          </p:nvGrpSpPr>
          <p:grpSpPr>
            <a:xfrm>
              <a:off x="1250214" y="435787"/>
              <a:ext cx="22503" cy="26935"/>
              <a:chOff x="0" y="0"/>
              <a:chExt cx="328213" cy="392853"/>
            </a:xfrm>
          </p:grpSpPr>
          <p:sp>
            <p:nvSpPr>
              <p:cNvPr id="708" name="Freeform 70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9" name="TextBox 70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0" name="Group 710"/>
            <p:cNvGrpSpPr/>
            <p:nvPr/>
          </p:nvGrpSpPr>
          <p:grpSpPr>
            <a:xfrm>
              <a:off x="1237107" y="448063"/>
              <a:ext cx="24358" cy="19135"/>
              <a:chOff x="0" y="0"/>
              <a:chExt cx="328213" cy="257837"/>
            </a:xfrm>
          </p:grpSpPr>
          <p:sp>
            <p:nvSpPr>
              <p:cNvPr id="711" name="Freeform 71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2" name="TextBox 71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3" name="Group 713"/>
            <p:cNvGrpSpPr/>
            <p:nvPr/>
          </p:nvGrpSpPr>
          <p:grpSpPr>
            <a:xfrm>
              <a:off x="1238035" y="448792"/>
              <a:ext cx="22503" cy="17678"/>
              <a:chOff x="0" y="0"/>
              <a:chExt cx="328213" cy="257837"/>
            </a:xfrm>
          </p:grpSpPr>
          <p:sp>
            <p:nvSpPr>
              <p:cNvPr id="714" name="Freeform 714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5" name="TextBox 715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6" name="Group 716"/>
            <p:cNvGrpSpPr/>
            <p:nvPr/>
          </p:nvGrpSpPr>
          <p:grpSpPr>
            <a:xfrm>
              <a:off x="1622547" y="454265"/>
              <a:ext cx="24358" cy="19135"/>
              <a:chOff x="0" y="0"/>
              <a:chExt cx="328213" cy="257837"/>
            </a:xfrm>
          </p:grpSpPr>
          <p:sp>
            <p:nvSpPr>
              <p:cNvPr id="717" name="Freeform 71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" name="TextBox 71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9" name="Group 719"/>
            <p:cNvGrpSpPr/>
            <p:nvPr/>
          </p:nvGrpSpPr>
          <p:grpSpPr>
            <a:xfrm>
              <a:off x="1623474" y="454993"/>
              <a:ext cx="22503" cy="17678"/>
              <a:chOff x="0" y="0"/>
              <a:chExt cx="328213" cy="257837"/>
            </a:xfrm>
          </p:grpSpPr>
          <p:sp>
            <p:nvSpPr>
              <p:cNvPr id="720" name="Freeform 72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" name="TextBox 72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2" name="Group 722"/>
            <p:cNvGrpSpPr/>
            <p:nvPr/>
          </p:nvGrpSpPr>
          <p:grpSpPr>
            <a:xfrm>
              <a:off x="1514927" y="533807"/>
              <a:ext cx="24358" cy="19135"/>
              <a:chOff x="0" y="0"/>
              <a:chExt cx="328213" cy="257837"/>
            </a:xfrm>
          </p:grpSpPr>
          <p:sp>
            <p:nvSpPr>
              <p:cNvPr id="723" name="Freeform 72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" name="TextBox 72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5" name="Group 725"/>
            <p:cNvGrpSpPr/>
            <p:nvPr/>
          </p:nvGrpSpPr>
          <p:grpSpPr>
            <a:xfrm>
              <a:off x="1515854" y="534535"/>
              <a:ext cx="22503" cy="17678"/>
              <a:chOff x="0" y="0"/>
              <a:chExt cx="328213" cy="257837"/>
            </a:xfrm>
          </p:grpSpPr>
          <p:sp>
            <p:nvSpPr>
              <p:cNvPr id="726" name="Freeform 72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" name="TextBox 72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8" name="Group 728"/>
            <p:cNvGrpSpPr/>
            <p:nvPr/>
          </p:nvGrpSpPr>
          <p:grpSpPr>
            <a:xfrm>
              <a:off x="1589609" y="496276"/>
              <a:ext cx="24358" cy="29155"/>
              <a:chOff x="0" y="0"/>
              <a:chExt cx="328213" cy="392853"/>
            </a:xfrm>
          </p:grpSpPr>
          <p:sp>
            <p:nvSpPr>
              <p:cNvPr id="729" name="Freeform 72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" name="TextBox 73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1" name="Group 731"/>
            <p:cNvGrpSpPr/>
            <p:nvPr/>
          </p:nvGrpSpPr>
          <p:grpSpPr>
            <a:xfrm>
              <a:off x="1590537" y="497386"/>
              <a:ext cx="22503" cy="26935"/>
              <a:chOff x="0" y="0"/>
              <a:chExt cx="328213" cy="392853"/>
            </a:xfrm>
          </p:grpSpPr>
          <p:sp>
            <p:nvSpPr>
              <p:cNvPr id="732" name="Freeform 732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3" name="TextBox 733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4" name="Group 734"/>
            <p:cNvGrpSpPr/>
            <p:nvPr/>
          </p:nvGrpSpPr>
          <p:grpSpPr>
            <a:xfrm>
              <a:off x="1608299" y="420894"/>
              <a:ext cx="38279" cy="17943"/>
              <a:chOff x="0" y="0"/>
              <a:chExt cx="433490" cy="203199"/>
            </a:xfrm>
          </p:grpSpPr>
          <p:sp>
            <p:nvSpPr>
              <p:cNvPr id="735" name="Freeform 73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6" name="TextBox 73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7" name="Group 737"/>
            <p:cNvGrpSpPr/>
            <p:nvPr/>
          </p:nvGrpSpPr>
          <p:grpSpPr>
            <a:xfrm>
              <a:off x="1609757" y="421578"/>
              <a:ext cx="35364" cy="16577"/>
              <a:chOff x="0" y="0"/>
              <a:chExt cx="433490" cy="203199"/>
            </a:xfrm>
          </p:grpSpPr>
          <p:sp>
            <p:nvSpPr>
              <p:cNvPr id="738" name="Freeform 73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" name="TextBox 73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0" name="Group 740"/>
            <p:cNvGrpSpPr/>
            <p:nvPr/>
          </p:nvGrpSpPr>
          <p:grpSpPr>
            <a:xfrm>
              <a:off x="1715324" y="444443"/>
              <a:ext cx="24358" cy="19135"/>
              <a:chOff x="0" y="0"/>
              <a:chExt cx="328213" cy="257837"/>
            </a:xfrm>
          </p:grpSpPr>
          <p:sp>
            <p:nvSpPr>
              <p:cNvPr id="741" name="Freeform 74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2" name="TextBox 74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3" name="Group 743"/>
            <p:cNvGrpSpPr/>
            <p:nvPr/>
          </p:nvGrpSpPr>
          <p:grpSpPr>
            <a:xfrm>
              <a:off x="1716252" y="445172"/>
              <a:ext cx="22503" cy="17678"/>
              <a:chOff x="0" y="0"/>
              <a:chExt cx="328213" cy="257837"/>
            </a:xfrm>
          </p:grpSpPr>
          <p:sp>
            <p:nvSpPr>
              <p:cNvPr id="744" name="Freeform 744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5" name="TextBox 745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6" name="Group 746"/>
            <p:cNvGrpSpPr/>
            <p:nvPr/>
          </p:nvGrpSpPr>
          <p:grpSpPr>
            <a:xfrm>
              <a:off x="1715324" y="495680"/>
              <a:ext cx="24358" cy="19135"/>
              <a:chOff x="0" y="0"/>
              <a:chExt cx="328213" cy="257837"/>
            </a:xfrm>
          </p:grpSpPr>
          <p:sp>
            <p:nvSpPr>
              <p:cNvPr id="747" name="Freeform 74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" name="TextBox 74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9" name="Group 749"/>
            <p:cNvGrpSpPr/>
            <p:nvPr/>
          </p:nvGrpSpPr>
          <p:grpSpPr>
            <a:xfrm>
              <a:off x="1716252" y="496409"/>
              <a:ext cx="22503" cy="17678"/>
              <a:chOff x="0" y="0"/>
              <a:chExt cx="328213" cy="257837"/>
            </a:xfrm>
          </p:grpSpPr>
          <p:sp>
            <p:nvSpPr>
              <p:cNvPr id="750" name="Freeform 75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1" name="TextBox 75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2" name="Group 752"/>
            <p:cNvGrpSpPr/>
            <p:nvPr/>
          </p:nvGrpSpPr>
          <p:grpSpPr>
            <a:xfrm>
              <a:off x="1555722" y="396628"/>
              <a:ext cx="24358" cy="19135"/>
              <a:chOff x="0" y="0"/>
              <a:chExt cx="328213" cy="257837"/>
            </a:xfrm>
          </p:grpSpPr>
          <p:sp>
            <p:nvSpPr>
              <p:cNvPr id="753" name="Freeform 75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4" name="TextBox 75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5" name="Group 755"/>
            <p:cNvGrpSpPr/>
            <p:nvPr/>
          </p:nvGrpSpPr>
          <p:grpSpPr>
            <a:xfrm>
              <a:off x="1556650" y="397356"/>
              <a:ext cx="22503" cy="17678"/>
              <a:chOff x="0" y="0"/>
              <a:chExt cx="328213" cy="257837"/>
            </a:xfrm>
          </p:grpSpPr>
          <p:sp>
            <p:nvSpPr>
              <p:cNvPr id="756" name="Freeform 75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" name="TextBox 75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8" name="Group 758"/>
            <p:cNvGrpSpPr/>
            <p:nvPr/>
          </p:nvGrpSpPr>
          <p:grpSpPr>
            <a:xfrm>
              <a:off x="1331743" y="438838"/>
              <a:ext cx="17169" cy="20183"/>
              <a:chOff x="0" y="0"/>
              <a:chExt cx="219327" cy="257837"/>
            </a:xfrm>
          </p:grpSpPr>
          <p:sp>
            <p:nvSpPr>
              <p:cNvPr id="759" name="Freeform 759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0" name="TextBox 760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1" name="Group 761"/>
            <p:cNvGrpSpPr/>
            <p:nvPr/>
          </p:nvGrpSpPr>
          <p:grpSpPr>
            <a:xfrm>
              <a:off x="1331743" y="439606"/>
              <a:ext cx="17169" cy="18646"/>
              <a:chOff x="0" y="0"/>
              <a:chExt cx="237406" cy="257837"/>
            </a:xfrm>
          </p:grpSpPr>
          <p:sp>
            <p:nvSpPr>
              <p:cNvPr id="762" name="Freeform 762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3" name="TextBox 763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4" name="Group 764"/>
            <p:cNvGrpSpPr/>
            <p:nvPr/>
          </p:nvGrpSpPr>
          <p:grpSpPr>
            <a:xfrm>
              <a:off x="1399317" y="390524"/>
              <a:ext cx="17169" cy="17169"/>
              <a:chOff x="0" y="0"/>
              <a:chExt cx="219327" cy="219327"/>
            </a:xfrm>
          </p:grpSpPr>
          <p:sp>
            <p:nvSpPr>
              <p:cNvPr id="765" name="Freeform 76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6" name="TextBox 76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7" name="Group 767"/>
            <p:cNvGrpSpPr/>
            <p:nvPr/>
          </p:nvGrpSpPr>
          <p:grpSpPr>
            <a:xfrm>
              <a:off x="1399317" y="390524"/>
              <a:ext cx="17169" cy="17169"/>
              <a:chOff x="0" y="0"/>
              <a:chExt cx="237406" cy="237406"/>
            </a:xfrm>
          </p:grpSpPr>
          <p:sp>
            <p:nvSpPr>
              <p:cNvPr id="768" name="Freeform 76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9" name="TextBox 76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0" name="Group 770"/>
            <p:cNvGrpSpPr/>
            <p:nvPr/>
          </p:nvGrpSpPr>
          <p:grpSpPr>
            <a:xfrm>
              <a:off x="1662798" y="517234"/>
              <a:ext cx="17169" cy="17169"/>
              <a:chOff x="0" y="0"/>
              <a:chExt cx="219327" cy="219327"/>
            </a:xfrm>
          </p:grpSpPr>
          <p:sp>
            <p:nvSpPr>
              <p:cNvPr id="771" name="Freeform 77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2" name="TextBox 77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3" name="Group 773"/>
            <p:cNvGrpSpPr/>
            <p:nvPr/>
          </p:nvGrpSpPr>
          <p:grpSpPr>
            <a:xfrm>
              <a:off x="1662798" y="517234"/>
              <a:ext cx="17169" cy="17169"/>
              <a:chOff x="0" y="0"/>
              <a:chExt cx="237406" cy="237406"/>
            </a:xfrm>
          </p:grpSpPr>
          <p:sp>
            <p:nvSpPr>
              <p:cNvPr id="774" name="Freeform 77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5" name="TextBox 77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6" name="Group 776"/>
            <p:cNvGrpSpPr/>
            <p:nvPr/>
          </p:nvGrpSpPr>
          <p:grpSpPr>
            <a:xfrm>
              <a:off x="452296" y="429270"/>
              <a:ext cx="24358" cy="19135"/>
              <a:chOff x="0" y="0"/>
              <a:chExt cx="328213" cy="257837"/>
            </a:xfrm>
          </p:grpSpPr>
          <p:sp>
            <p:nvSpPr>
              <p:cNvPr id="777" name="Freeform 777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8" name="TextBox 778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9" name="Group 779"/>
            <p:cNvGrpSpPr/>
            <p:nvPr/>
          </p:nvGrpSpPr>
          <p:grpSpPr>
            <a:xfrm>
              <a:off x="453223" y="429999"/>
              <a:ext cx="22503" cy="17678"/>
              <a:chOff x="0" y="0"/>
              <a:chExt cx="328213" cy="257837"/>
            </a:xfrm>
          </p:grpSpPr>
          <p:sp>
            <p:nvSpPr>
              <p:cNvPr id="780" name="Freeform 78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1" name="TextBox 78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2" name="Group 782"/>
            <p:cNvGrpSpPr/>
            <p:nvPr/>
          </p:nvGrpSpPr>
          <p:grpSpPr>
            <a:xfrm>
              <a:off x="547682" y="426814"/>
              <a:ext cx="24358" cy="19135"/>
              <a:chOff x="0" y="0"/>
              <a:chExt cx="328213" cy="257837"/>
            </a:xfrm>
          </p:grpSpPr>
          <p:sp>
            <p:nvSpPr>
              <p:cNvPr id="783" name="Freeform 78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4" name="TextBox 78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5" name="Group 785"/>
            <p:cNvGrpSpPr/>
            <p:nvPr/>
          </p:nvGrpSpPr>
          <p:grpSpPr>
            <a:xfrm>
              <a:off x="548610" y="427543"/>
              <a:ext cx="22503" cy="17678"/>
              <a:chOff x="0" y="0"/>
              <a:chExt cx="328213" cy="257837"/>
            </a:xfrm>
          </p:grpSpPr>
          <p:sp>
            <p:nvSpPr>
              <p:cNvPr id="786" name="Freeform 78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7" name="TextBox 78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8" name="Group 788"/>
            <p:cNvGrpSpPr/>
            <p:nvPr/>
          </p:nvGrpSpPr>
          <p:grpSpPr>
            <a:xfrm>
              <a:off x="638330" y="373356"/>
              <a:ext cx="17169" cy="17169"/>
              <a:chOff x="0" y="0"/>
              <a:chExt cx="219327" cy="219327"/>
            </a:xfrm>
          </p:grpSpPr>
          <p:sp>
            <p:nvSpPr>
              <p:cNvPr id="789" name="Freeform 78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0" name="TextBox 79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1" name="Group 791"/>
            <p:cNvGrpSpPr/>
            <p:nvPr/>
          </p:nvGrpSpPr>
          <p:grpSpPr>
            <a:xfrm>
              <a:off x="638330" y="373356"/>
              <a:ext cx="17169" cy="17169"/>
              <a:chOff x="0" y="0"/>
              <a:chExt cx="237406" cy="237406"/>
            </a:xfrm>
          </p:grpSpPr>
          <p:sp>
            <p:nvSpPr>
              <p:cNvPr id="792" name="Freeform 79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3" name="TextBox 79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4" name="Group 794"/>
            <p:cNvGrpSpPr/>
            <p:nvPr/>
          </p:nvGrpSpPr>
          <p:grpSpPr>
            <a:xfrm>
              <a:off x="1081389" y="338072"/>
              <a:ext cx="17169" cy="17169"/>
              <a:chOff x="0" y="0"/>
              <a:chExt cx="219327" cy="219327"/>
            </a:xfrm>
          </p:grpSpPr>
          <p:sp>
            <p:nvSpPr>
              <p:cNvPr id="795" name="Freeform 79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6" name="TextBox 79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7" name="Group 797"/>
            <p:cNvGrpSpPr/>
            <p:nvPr/>
          </p:nvGrpSpPr>
          <p:grpSpPr>
            <a:xfrm>
              <a:off x="1081389" y="338072"/>
              <a:ext cx="17169" cy="17169"/>
              <a:chOff x="0" y="0"/>
              <a:chExt cx="237406" cy="237406"/>
            </a:xfrm>
          </p:grpSpPr>
          <p:sp>
            <p:nvSpPr>
              <p:cNvPr id="798" name="Freeform 79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9" name="TextBox 79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0" name="Group 800"/>
            <p:cNvGrpSpPr/>
            <p:nvPr/>
          </p:nvGrpSpPr>
          <p:grpSpPr>
            <a:xfrm>
              <a:off x="1169275" y="338072"/>
              <a:ext cx="17169" cy="17169"/>
              <a:chOff x="0" y="0"/>
              <a:chExt cx="219327" cy="219327"/>
            </a:xfrm>
          </p:grpSpPr>
          <p:sp>
            <p:nvSpPr>
              <p:cNvPr id="801" name="Freeform 80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2" name="TextBox 80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3" name="Group 803"/>
            <p:cNvGrpSpPr/>
            <p:nvPr/>
          </p:nvGrpSpPr>
          <p:grpSpPr>
            <a:xfrm>
              <a:off x="1169275" y="338072"/>
              <a:ext cx="17169" cy="17169"/>
              <a:chOff x="0" y="0"/>
              <a:chExt cx="237406" cy="237406"/>
            </a:xfrm>
          </p:grpSpPr>
          <p:sp>
            <p:nvSpPr>
              <p:cNvPr id="804" name="Freeform 80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5" name="TextBox 80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6" name="Group 806"/>
            <p:cNvGrpSpPr/>
            <p:nvPr/>
          </p:nvGrpSpPr>
          <p:grpSpPr>
            <a:xfrm>
              <a:off x="1133475" y="390159"/>
              <a:ext cx="17169" cy="17169"/>
              <a:chOff x="0" y="0"/>
              <a:chExt cx="219327" cy="219327"/>
            </a:xfrm>
          </p:grpSpPr>
          <p:sp>
            <p:nvSpPr>
              <p:cNvPr id="807" name="Freeform 80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8" name="TextBox 80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9" name="Group 809"/>
            <p:cNvGrpSpPr/>
            <p:nvPr/>
          </p:nvGrpSpPr>
          <p:grpSpPr>
            <a:xfrm>
              <a:off x="1133475" y="390159"/>
              <a:ext cx="17169" cy="17169"/>
              <a:chOff x="0" y="0"/>
              <a:chExt cx="237406" cy="237406"/>
            </a:xfrm>
          </p:grpSpPr>
          <p:sp>
            <p:nvSpPr>
              <p:cNvPr id="810" name="Freeform 81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1" name="TextBox 81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2" name="Group 812"/>
            <p:cNvGrpSpPr/>
            <p:nvPr/>
          </p:nvGrpSpPr>
          <p:grpSpPr>
            <a:xfrm>
              <a:off x="1232118" y="320903"/>
              <a:ext cx="17169" cy="17169"/>
              <a:chOff x="0" y="0"/>
              <a:chExt cx="219327" cy="219327"/>
            </a:xfrm>
          </p:grpSpPr>
          <p:sp>
            <p:nvSpPr>
              <p:cNvPr id="813" name="Freeform 81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4" name="TextBox 81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5" name="Group 815"/>
            <p:cNvGrpSpPr/>
            <p:nvPr/>
          </p:nvGrpSpPr>
          <p:grpSpPr>
            <a:xfrm>
              <a:off x="1232118" y="320903"/>
              <a:ext cx="17169" cy="17169"/>
              <a:chOff x="0" y="0"/>
              <a:chExt cx="237406" cy="237406"/>
            </a:xfrm>
          </p:grpSpPr>
          <p:sp>
            <p:nvSpPr>
              <p:cNvPr id="816" name="Freeform 81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7" name="TextBox 81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8" name="Group 818"/>
            <p:cNvGrpSpPr/>
            <p:nvPr/>
          </p:nvGrpSpPr>
          <p:grpSpPr>
            <a:xfrm>
              <a:off x="1339159" y="393963"/>
              <a:ext cx="17169" cy="17169"/>
              <a:chOff x="0" y="0"/>
              <a:chExt cx="219327" cy="219327"/>
            </a:xfrm>
          </p:grpSpPr>
          <p:sp>
            <p:nvSpPr>
              <p:cNvPr id="819" name="Freeform 81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0" name="TextBox 82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1" name="Group 821"/>
            <p:cNvGrpSpPr/>
            <p:nvPr/>
          </p:nvGrpSpPr>
          <p:grpSpPr>
            <a:xfrm>
              <a:off x="1339159" y="393963"/>
              <a:ext cx="17169" cy="17169"/>
              <a:chOff x="0" y="0"/>
              <a:chExt cx="237406" cy="237406"/>
            </a:xfrm>
          </p:grpSpPr>
          <p:sp>
            <p:nvSpPr>
              <p:cNvPr id="822" name="Freeform 82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" name="TextBox 82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4" name="Group 824"/>
            <p:cNvGrpSpPr/>
            <p:nvPr/>
          </p:nvGrpSpPr>
          <p:grpSpPr>
            <a:xfrm>
              <a:off x="831831" y="280348"/>
              <a:ext cx="17169" cy="17169"/>
              <a:chOff x="0" y="0"/>
              <a:chExt cx="219327" cy="219327"/>
            </a:xfrm>
          </p:grpSpPr>
          <p:sp>
            <p:nvSpPr>
              <p:cNvPr id="825" name="Freeform 82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" name="TextBox 82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7" name="Group 827"/>
            <p:cNvGrpSpPr/>
            <p:nvPr/>
          </p:nvGrpSpPr>
          <p:grpSpPr>
            <a:xfrm>
              <a:off x="831831" y="280348"/>
              <a:ext cx="17169" cy="17169"/>
              <a:chOff x="0" y="0"/>
              <a:chExt cx="237406" cy="237406"/>
            </a:xfrm>
          </p:grpSpPr>
          <p:sp>
            <p:nvSpPr>
              <p:cNvPr id="828" name="Freeform 82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9" name="TextBox 82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0" name="Group 830"/>
            <p:cNvGrpSpPr/>
            <p:nvPr/>
          </p:nvGrpSpPr>
          <p:grpSpPr>
            <a:xfrm>
              <a:off x="960293" y="329488"/>
              <a:ext cx="17169" cy="17169"/>
              <a:chOff x="0" y="0"/>
              <a:chExt cx="219327" cy="219327"/>
            </a:xfrm>
          </p:grpSpPr>
          <p:sp>
            <p:nvSpPr>
              <p:cNvPr id="831" name="Freeform 83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2" name="TextBox 83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3" name="Group 833"/>
            <p:cNvGrpSpPr/>
            <p:nvPr/>
          </p:nvGrpSpPr>
          <p:grpSpPr>
            <a:xfrm>
              <a:off x="960293" y="329488"/>
              <a:ext cx="17169" cy="17169"/>
              <a:chOff x="0" y="0"/>
              <a:chExt cx="237406" cy="237406"/>
            </a:xfrm>
          </p:grpSpPr>
          <p:sp>
            <p:nvSpPr>
              <p:cNvPr id="834" name="Freeform 83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5" name="TextBox 83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6" name="Group 836"/>
            <p:cNvGrpSpPr/>
            <p:nvPr/>
          </p:nvGrpSpPr>
          <p:grpSpPr>
            <a:xfrm>
              <a:off x="855341" y="329488"/>
              <a:ext cx="17169" cy="17169"/>
              <a:chOff x="0" y="0"/>
              <a:chExt cx="219327" cy="219327"/>
            </a:xfrm>
          </p:grpSpPr>
          <p:sp>
            <p:nvSpPr>
              <p:cNvPr id="837" name="Freeform 83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8" name="TextBox 83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9" name="Group 839"/>
            <p:cNvGrpSpPr/>
            <p:nvPr/>
          </p:nvGrpSpPr>
          <p:grpSpPr>
            <a:xfrm>
              <a:off x="855341" y="329488"/>
              <a:ext cx="17169" cy="17169"/>
              <a:chOff x="0" y="0"/>
              <a:chExt cx="237406" cy="237406"/>
            </a:xfrm>
          </p:grpSpPr>
          <p:sp>
            <p:nvSpPr>
              <p:cNvPr id="840" name="Freeform 84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1" name="TextBox 84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2" name="Group 842"/>
            <p:cNvGrpSpPr/>
            <p:nvPr/>
          </p:nvGrpSpPr>
          <p:grpSpPr>
            <a:xfrm>
              <a:off x="908715" y="262961"/>
              <a:ext cx="9004" cy="9004"/>
              <a:chOff x="0" y="0"/>
              <a:chExt cx="219327" cy="219327"/>
            </a:xfrm>
          </p:grpSpPr>
          <p:sp>
            <p:nvSpPr>
              <p:cNvPr id="843" name="Freeform 84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4" name="TextBox 84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5" name="Group 845"/>
            <p:cNvGrpSpPr/>
            <p:nvPr/>
          </p:nvGrpSpPr>
          <p:grpSpPr>
            <a:xfrm>
              <a:off x="908715" y="262961"/>
              <a:ext cx="9004" cy="9004"/>
              <a:chOff x="0" y="0"/>
              <a:chExt cx="237406" cy="237406"/>
            </a:xfrm>
          </p:grpSpPr>
          <p:sp>
            <p:nvSpPr>
              <p:cNvPr id="846" name="Freeform 84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7" name="TextBox 84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8" name="Group 848"/>
            <p:cNvGrpSpPr/>
            <p:nvPr/>
          </p:nvGrpSpPr>
          <p:grpSpPr>
            <a:xfrm>
              <a:off x="976086" y="288732"/>
              <a:ext cx="9004" cy="9004"/>
              <a:chOff x="0" y="0"/>
              <a:chExt cx="219327" cy="219327"/>
            </a:xfrm>
          </p:grpSpPr>
          <p:sp>
            <p:nvSpPr>
              <p:cNvPr id="849" name="Freeform 84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" name="TextBox 85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1" name="Group 851"/>
            <p:cNvGrpSpPr/>
            <p:nvPr/>
          </p:nvGrpSpPr>
          <p:grpSpPr>
            <a:xfrm>
              <a:off x="976086" y="288732"/>
              <a:ext cx="9004" cy="9004"/>
              <a:chOff x="0" y="0"/>
              <a:chExt cx="237406" cy="237406"/>
            </a:xfrm>
          </p:grpSpPr>
          <p:sp>
            <p:nvSpPr>
              <p:cNvPr id="852" name="Freeform 85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3" name="TextBox 85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4" name="Group 854"/>
            <p:cNvGrpSpPr/>
            <p:nvPr/>
          </p:nvGrpSpPr>
          <p:grpSpPr>
            <a:xfrm>
              <a:off x="921045" y="288732"/>
              <a:ext cx="9004" cy="9004"/>
              <a:chOff x="0" y="0"/>
              <a:chExt cx="219327" cy="219327"/>
            </a:xfrm>
          </p:grpSpPr>
          <p:sp>
            <p:nvSpPr>
              <p:cNvPr id="855" name="Freeform 85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6" name="TextBox 85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7" name="Group 857"/>
            <p:cNvGrpSpPr/>
            <p:nvPr/>
          </p:nvGrpSpPr>
          <p:grpSpPr>
            <a:xfrm>
              <a:off x="921045" y="288732"/>
              <a:ext cx="9004" cy="9004"/>
              <a:chOff x="0" y="0"/>
              <a:chExt cx="237406" cy="237406"/>
            </a:xfrm>
          </p:grpSpPr>
          <p:sp>
            <p:nvSpPr>
              <p:cNvPr id="858" name="Freeform 85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9" name="TextBox 85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0" name="Group 860"/>
            <p:cNvGrpSpPr/>
            <p:nvPr/>
          </p:nvGrpSpPr>
          <p:grpSpPr>
            <a:xfrm>
              <a:off x="736179" y="311881"/>
              <a:ext cx="9004" cy="9004"/>
              <a:chOff x="0" y="0"/>
              <a:chExt cx="219327" cy="219327"/>
            </a:xfrm>
          </p:grpSpPr>
          <p:sp>
            <p:nvSpPr>
              <p:cNvPr id="861" name="Freeform 86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" name="TextBox 86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3" name="Group 863"/>
            <p:cNvGrpSpPr/>
            <p:nvPr/>
          </p:nvGrpSpPr>
          <p:grpSpPr>
            <a:xfrm>
              <a:off x="736179" y="311881"/>
              <a:ext cx="9004" cy="9004"/>
              <a:chOff x="0" y="0"/>
              <a:chExt cx="237406" cy="237406"/>
            </a:xfrm>
          </p:grpSpPr>
          <p:sp>
            <p:nvSpPr>
              <p:cNvPr id="864" name="Freeform 86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5" name="TextBox 86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6" name="Group 866"/>
            <p:cNvGrpSpPr/>
            <p:nvPr/>
          </p:nvGrpSpPr>
          <p:grpSpPr>
            <a:xfrm>
              <a:off x="803550" y="337652"/>
              <a:ext cx="9004" cy="9004"/>
              <a:chOff x="0" y="0"/>
              <a:chExt cx="219327" cy="219327"/>
            </a:xfrm>
          </p:grpSpPr>
          <p:sp>
            <p:nvSpPr>
              <p:cNvPr id="867" name="Freeform 86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8" name="TextBox 86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9" name="Group 869"/>
            <p:cNvGrpSpPr/>
            <p:nvPr/>
          </p:nvGrpSpPr>
          <p:grpSpPr>
            <a:xfrm>
              <a:off x="803550" y="337652"/>
              <a:ext cx="9004" cy="9004"/>
              <a:chOff x="0" y="0"/>
              <a:chExt cx="237406" cy="237406"/>
            </a:xfrm>
          </p:grpSpPr>
          <p:sp>
            <p:nvSpPr>
              <p:cNvPr id="870" name="Freeform 87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1" name="TextBox 87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2" name="Group 872"/>
            <p:cNvGrpSpPr/>
            <p:nvPr/>
          </p:nvGrpSpPr>
          <p:grpSpPr>
            <a:xfrm>
              <a:off x="748509" y="337652"/>
              <a:ext cx="9004" cy="9004"/>
              <a:chOff x="0" y="0"/>
              <a:chExt cx="219327" cy="219327"/>
            </a:xfrm>
          </p:grpSpPr>
          <p:sp>
            <p:nvSpPr>
              <p:cNvPr id="873" name="Freeform 87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" name="TextBox 87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5" name="Group 875"/>
            <p:cNvGrpSpPr/>
            <p:nvPr/>
          </p:nvGrpSpPr>
          <p:grpSpPr>
            <a:xfrm>
              <a:off x="748509" y="337652"/>
              <a:ext cx="9004" cy="9004"/>
              <a:chOff x="0" y="0"/>
              <a:chExt cx="237406" cy="237406"/>
            </a:xfrm>
          </p:grpSpPr>
          <p:sp>
            <p:nvSpPr>
              <p:cNvPr id="876" name="Freeform 87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" name="TextBox 87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8" name="Group 878"/>
            <p:cNvGrpSpPr/>
            <p:nvPr/>
          </p:nvGrpSpPr>
          <p:grpSpPr>
            <a:xfrm>
              <a:off x="785273" y="275846"/>
              <a:ext cx="9004" cy="9004"/>
              <a:chOff x="0" y="0"/>
              <a:chExt cx="219327" cy="219327"/>
            </a:xfrm>
          </p:grpSpPr>
          <p:sp>
            <p:nvSpPr>
              <p:cNvPr id="879" name="Freeform 87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" name="TextBox 88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1" name="Group 881"/>
            <p:cNvGrpSpPr/>
            <p:nvPr/>
          </p:nvGrpSpPr>
          <p:grpSpPr>
            <a:xfrm>
              <a:off x="785273" y="275846"/>
              <a:ext cx="9004" cy="9004"/>
              <a:chOff x="0" y="0"/>
              <a:chExt cx="237406" cy="237406"/>
            </a:xfrm>
          </p:grpSpPr>
          <p:sp>
            <p:nvSpPr>
              <p:cNvPr id="882" name="Freeform 88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3" name="TextBox 88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4" name="Group 884"/>
            <p:cNvGrpSpPr/>
            <p:nvPr/>
          </p:nvGrpSpPr>
          <p:grpSpPr>
            <a:xfrm>
              <a:off x="1041896" y="251386"/>
              <a:ext cx="17169" cy="17169"/>
              <a:chOff x="0" y="0"/>
              <a:chExt cx="219327" cy="219327"/>
            </a:xfrm>
          </p:grpSpPr>
          <p:sp>
            <p:nvSpPr>
              <p:cNvPr id="885" name="Freeform 88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6" name="TextBox 88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7" name="Group 887"/>
            <p:cNvGrpSpPr/>
            <p:nvPr/>
          </p:nvGrpSpPr>
          <p:grpSpPr>
            <a:xfrm>
              <a:off x="1041896" y="251386"/>
              <a:ext cx="17169" cy="17169"/>
              <a:chOff x="0" y="0"/>
              <a:chExt cx="237406" cy="237406"/>
            </a:xfrm>
          </p:grpSpPr>
          <p:sp>
            <p:nvSpPr>
              <p:cNvPr id="888" name="Freeform 88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9" name="TextBox 88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0" name="Group 890"/>
            <p:cNvGrpSpPr/>
            <p:nvPr/>
          </p:nvGrpSpPr>
          <p:grpSpPr>
            <a:xfrm>
              <a:off x="1170358" y="300525"/>
              <a:ext cx="17169" cy="17169"/>
              <a:chOff x="0" y="0"/>
              <a:chExt cx="219327" cy="219327"/>
            </a:xfrm>
          </p:grpSpPr>
          <p:sp>
            <p:nvSpPr>
              <p:cNvPr id="891" name="Freeform 89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TextBox 89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3" name="Group 893"/>
            <p:cNvGrpSpPr/>
            <p:nvPr/>
          </p:nvGrpSpPr>
          <p:grpSpPr>
            <a:xfrm>
              <a:off x="1170358" y="300525"/>
              <a:ext cx="17169" cy="17169"/>
              <a:chOff x="0" y="0"/>
              <a:chExt cx="237406" cy="237406"/>
            </a:xfrm>
          </p:grpSpPr>
          <p:sp>
            <p:nvSpPr>
              <p:cNvPr id="894" name="Freeform 89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5" name="TextBox 89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6" name="Group 896"/>
            <p:cNvGrpSpPr/>
            <p:nvPr/>
          </p:nvGrpSpPr>
          <p:grpSpPr>
            <a:xfrm>
              <a:off x="1065406" y="300525"/>
              <a:ext cx="17169" cy="17169"/>
              <a:chOff x="0" y="0"/>
              <a:chExt cx="219327" cy="219327"/>
            </a:xfrm>
          </p:grpSpPr>
          <p:sp>
            <p:nvSpPr>
              <p:cNvPr id="897" name="Freeform 89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8" name="TextBox 89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9" name="Group 899"/>
            <p:cNvGrpSpPr/>
            <p:nvPr/>
          </p:nvGrpSpPr>
          <p:grpSpPr>
            <a:xfrm>
              <a:off x="1065406" y="300525"/>
              <a:ext cx="17169" cy="17169"/>
              <a:chOff x="0" y="0"/>
              <a:chExt cx="237406" cy="237406"/>
            </a:xfrm>
          </p:grpSpPr>
          <p:sp>
            <p:nvSpPr>
              <p:cNvPr id="900" name="Freeform 90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" name="TextBox 90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2" name="Group 902"/>
            <p:cNvGrpSpPr/>
            <p:nvPr/>
          </p:nvGrpSpPr>
          <p:grpSpPr>
            <a:xfrm>
              <a:off x="1118780" y="233998"/>
              <a:ext cx="9004" cy="9004"/>
              <a:chOff x="0" y="0"/>
              <a:chExt cx="219327" cy="219327"/>
            </a:xfrm>
          </p:grpSpPr>
          <p:sp>
            <p:nvSpPr>
              <p:cNvPr id="903" name="Freeform 90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4" name="TextBox 90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5" name="Group 905"/>
            <p:cNvGrpSpPr/>
            <p:nvPr/>
          </p:nvGrpSpPr>
          <p:grpSpPr>
            <a:xfrm>
              <a:off x="1118780" y="233998"/>
              <a:ext cx="9004" cy="9004"/>
              <a:chOff x="0" y="0"/>
              <a:chExt cx="237406" cy="237406"/>
            </a:xfrm>
          </p:grpSpPr>
          <p:sp>
            <p:nvSpPr>
              <p:cNvPr id="906" name="Freeform 90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7" name="TextBox 90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8" name="Group 908"/>
            <p:cNvGrpSpPr/>
            <p:nvPr/>
          </p:nvGrpSpPr>
          <p:grpSpPr>
            <a:xfrm>
              <a:off x="1186151" y="259769"/>
              <a:ext cx="9004" cy="9004"/>
              <a:chOff x="0" y="0"/>
              <a:chExt cx="219327" cy="219327"/>
            </a:xfrm>
          </p:grpSpPr>
          <p:sp>
            <p:nvSpPr>
              <p:cNvPr id="909" name="Freeform 90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0" name="TextBox 91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1" name="Group 911"/>
            <p:cNvGrpSpPr/>
            <p:nvPr/>
          </p:nvGrpSpPr>
          <p:grpSpPr>
            <a:xfrm>
              <a:off x="1186151" y="259769"/>
              <a:ext cx="9004" cy="9004"/>
              <a:chOff x="0" y="0"/>
              <a:chExt cx="237406" cy="237406"/>
            </a:xfrm>
          </p:grpSpPr>
          <p:sp>
            <p:nvSpPr>
              <p:cNvPr id="912" name="Freeform 91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3" name="TextBox 91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4" name="Group 914"/>
            <p:cNvGrpSpPr/>
            <p:nvPr/>
          </p:nvGrpSpPr>
          <p:grpSpPr>
            <a:xfrm>
              <a:off x="1131110" y="259769"/>
              <a:ext cx="9004" cy="9004"/>
              <a:chOff x="0" y="0"/>
              <a:chExt cx="219327" cy="219327"/>
            </a:xfrm>
          </p:grpSpPr>
          <p:sp>
            <p:nvSpPr>
              <p:cNvPr id="915" name="Freeform 91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6" name="TextBox 91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7" name="Group 917"/>
            <p:cNvGrpSpPr/>
            <p:nvPr/>
          </p:nvGrpSpPr>
          <p:grpSpPr>
            <a:xfrm>
              <a:off x="1131110" y="259769"/>
              <a:ext cx="9004" cy="9004"/>
              <a:chOff x="0" y="0"/>
              <a:chExt cx="237406" cy="237406"/>
            </a:xfrm>
          </p:grpSpPr>
          <p:sp>
            <p:nvSpPr>
              <p:cNvPr id="918" name="Freeform 91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9" name="TextBox 91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0" name="Group 920"/>
            <p:cNvGrpSpPr/>
            <p:nvPr/>
          </p:nvGrpSpPr>
          <p:grpSpPr>
            <a:xfrm>
              <a:off x="946244" y="282919"/>
              <a:ext cx="9004" cy="9004"/>
              <a:chOff x="0" y="0"/>
              <a:chExt cx="219327" cy="219327"/>
            </a:xfrm>
          </p:grpSpPr>
          <p:sp>
            <p:nvSpPr>
              <p:cNvPr id="921" name="Freeform 92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" name="TextBox 92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3" name="Group 923"/>
            <p:cNvGrpSpPr/>
            <p:nvPr/>
          </p:nvGrpSpPr>
          <p:grpSpPr>
            <a:xfrm>
              <a:off x="946244" y="282919"/>
              <a:ext cx="9004" cy="9004"/>
              <a:chOff x="0" y="0"/>
              <a:chExt cx="237406" cy="237406"/>
            </a:xfrm>
          </p:grpSpPr>
          <p:sp>
            <p:nvSpPr>
              <p:cNvPr id="924" name="Freeform 92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" name="TextBox 92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6" name="Group 926"/>
            <p:cNvGrpSpPr/>
            <p:nvPr/>
          </p:nvGrpSpPr>
          <p:grpSpPr>
            <a:xfrm>
              <a:off x="1013615" y="308690"/>
              <a:ext cx="9004" cy="9004"/>
              <a:chOff x="0" y="0"/>
              <a:chExt cx="219327" cy="219327"/>
            </a:xfrm>
          </p:grpSpPr>
          <p:sp>
            <p:nvSpPr>
              <p:cNvPr id="927" name="Freeform 92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" name="TextBox 92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9" name="Group 929"/>
            <p:cNvGrpSpPr/>
            <p:nvPr/>
          </p:nvGrpSpPr>
          <p:grpSpPr>
            <a:xfrm>
              <a:off x="1013615" y="308690"/>
              <a:ext cx="9004" cy="9004"/>
              <a:chOff x="0" y="0"/>
              <a:chExt cx="237406" cy="237406"/>
            </a:xfrm>
          </p:grpSpPr>
          <p:sp>
            <p:nvSpPr>
              <p:cNvPr id="930" name="Freeform 93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1" name="TextBox 93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2" name="Group 932"/>
            <p:cNvGrpSpPr/>
            <p:nvPr/>
          </p:nvGrpSpPr>
          <p:grpSpPr>
            <a:xfrm>
              <a:off x="958574" y="308690"/>
              <a:ext cx="9004" cy="9004"/>
              <a:chOff x="0" y="0"/>
              <a:chExt cx="219327" cy="219327"/>
            </a:xfrm>
          </p:grpSpPr>
          <p:sp>
            <p:nvSpPr>
              <p:cNvPr id="933" name="Freeform 93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4" name="TextBox 93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5" name="Group 935"/>
            <p:cNvGrpSpPr/>
            <p:nvPr/>
          </p:nvGrpSpPr>
          <p:grpSpPr>
            <a:xfrm>
              <a:off x="958574" y="308690"/>
              <a:ext cx="9004" cy="9004"/>
              <a:chOff x="0" y="0"/>
              <a:chExt cx="237406" cy="237406"/>
            </a:xfrm>
          </p:grpSpPr>
          <p:sp>
            <p:nvSpPr>
              <p:cNvPr id="936" name="Freeform 93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7" name="TextBox 93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8" name="Group 938"/>
            <p:cNvGrpSpPr/>
            <p:nvPr/>
          </p:nvGrpSpPr>
          <p:grpSpPr>
            <a:xfrm>
              <a:off x="995338" y="246884"/>
              <a:ext cx="9004" cy="9004"/>
              <a:chOff x="0" y="0"/>
              <a:chExt cx="219327" cy="219327"/>
            </a:xfrm>
          </p:grpSpPr>
          <p:sp>
            <p:nvSpPr>
              <p:cNvPr id="939" name="Freeform 93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0" name="TextBox 94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1" name="Group 941"/>
            <p:cNvGrpSpPr/>
            <p:nvPr/>
          </p:nvGrpSpPr>
          <p:grpSpPr>
            <a:xfrm>
              <a:off x="995338" y="246884"/>
              <a:ext cx="9004" cy="9004"/>
              <a:chOff x="0" y="0"/>
              <a:chExt cx="237406" cy="237406"/>
            </a:xfrm>
          </p:grpSpPr>
          <p:sp>
            <p:nvSpPr>
              <p:cNvPr id="942" name="Freeform 94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3" name="TextBox 94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4" name="Group 944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19327" cy="219327"/>
            </a:xfrm>
          </p:grpSpPr>
          <p:sp>
            <p:nvSpPr>
              <p:cNvPr id="945" name="Freeform 94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6" name="TextBox 94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7" name="Group 947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37406" cy="237406"/>
            </a:xfrm>
          </p:grpSpPr>
          <p:sp>
            <p:nvSpPr>
              <p:cNvPr id="948" name="Freeform 94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" name="TextBox 94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0" name="Group 950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19327" cy="219327"/>
            </a:xfrm>
          </p:grpSpPr>
          <p:sp>
            <p:nvSpPr>
              <p:cNvPr id="951" name="Freeform 95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2" name="TextBox 95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3" name="Group 953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37406" cy="237406"/>
            </a:xfrm>
          </p:grpSpPr>
          <p:sp>
            <p:nvSpPr>
              <p:cNvPr id="954" name="Freeform 95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5" name="TextBox 95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6" name="Group 956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19327" cy="219327"/>
            </a:xfrm>
          </p:grpSpPr>
          <p:sp>
            <p:nvSpPr>
              <p:cNvPr id="957" name="Freeform 95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8" name="TextBox 95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9" name="Group 959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37406" cy="237406"/>
            </a:xfrm>
          </p:grpSpPr>
          <p:sp>
            <p:nvSpPr>
              <p:cNvPr id="960" name="Freeform 96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1" name="TextBox 96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2" name="Group 962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19327" cy="219327"/>
            </a:xfrm>
          </p:grpSpPr>
          <p:sp>
            <p:nvSpPr>
              <p:cNvPr id="963" name="Freeform 96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4" name="TextBox 96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5" name="Group 965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37406" cy="237406"/>
            </a:xfrm>
          </p:grpSpPr>
          <p:sp>
            <p:nvSpPr>
              <p:cNvPr id="966" name="Freeform 96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7" name="TextBox 96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8" name="Group 968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19327" cy="219327"/>
            </a:xfrm>
          </p:grpSpPr>
          <p:sp>
            <p:nvSpPr>
              <p:cNvPr id="969" name="Freeform 96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0" name="TextBox 97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1" name="Group 971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37406" cy="237406"/>
            </a:xfrm>
          </p:grpSpPr>
          <p:sp>
            <p:nvSpPr>
              <p:cNvPr id="972" name="Freeform 97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3" name="TextBox 97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4" name="Group 974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19327" cy="219327"/>
            </a:xfrm>
          </p:grpSpPr>
          <p:sp>
            <p:nvSpPr>
              <p:cNvPr id="975" name="Freeform 97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6" name="TextBox 97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7" name="Group 977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37406" cy="237406"/>
            </a:xfrm>
          </p:grpSpPr>
          <p:sp>
            <p:nvSpPr>
              <p:cNvPr id="978" name="Freeform 97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9" name="TextBox 97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0" name="Group 980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19327" cy="219327"/>
            </a:xfrm>
          </p:grpSpPr>
          <p:sp>
            <p:nvSpPr>
              <p:cNvPr id="981" name="Freeform 98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2" name="TextBox 98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3" name="Group 983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37406" cy="237406"/>
            </a:xfrm>
          </p:grpSpPr>
          <p:sp>
            <p:nvSpPr>
              <p:cNvPr id="984" name="Freeform 98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5" name="TextBox 98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6" name="Group 986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19327" cy="219327"/>
            </a:xfrm>
          </p:grpSpPr>
          <p:sp>
            <p:nvSpPr>
              <p:cNvPr id="987" name="Freeform 98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8" name="TextBox 98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9" name="Group 989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37406" cy="237406"/>
            </a:xfrm>
          </p:grpSpPr>
          <p:sp>
            <p:nvSpPr>
              <p:cNvPr id="990" name="Freeform 99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1" name="TextBox 99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2" name="Group 992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19327" cy="219327"/>
            </a:xfrm>
          </p:grpSpPr>
          <p:sp>
            <p:nvSpPr>
              <p:cNvPr id="993" name="Freeform 99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4" name="TextBox 99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5" name="Group 995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37406" cy="237406"/>
            </a:xfrm>
          </p:grpSpPr>
          <p:sp>
            <p:nvSpPr>
              <p:cNvPr id="996" name="Freeform 99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7" name="TextBox 99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8" name="Group 998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19327" cy="219327"/>
            </a:xfrm>
          </p:grpSpPr>
          <p:sp>
            <p:nvSpPr>
              <p:cNvPr id="999" name="Freeform 99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0" name="TextBox 100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1" name="Group 1001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37406" cy="237406"/>
            </a:xfrm>
          </p:grpSpPr>
          <p:sp>
            <p:nvSpPr>
              <p:cNvPr id="1002" name="Freeform 100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3" name="TextBox 100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4" name="Group 1004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19327" cy="219327"/>
            </a:xfrm>
          </p:grpSpPr>
          <p:sp>
            <p:nvSpPr>
              <p:cNvPr id="1005" name="Freeform 100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6" name="TextBox 100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7" name="Group 1007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37406" cy="237406"/>
            </a:xfrm>
          </p:grpSpPr>
          <p:sp>
            <p:nvSpPr>
              <p:cNvPr id="1008" name="Freeform 100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9" name="TextBox 100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0" name="Group 1010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19327" cy="219327"/>
            </a:xfrm>
          </p:grpSpPr>
          <p:sp>
            <p:nvSpPr>
              <p:cNvPr id="1011" name="Freeform 101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2" name="TextBox 101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3" name="Group 1013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37406" cy="237406"/>
            </a:xfrm>
          </p:grpSpPr>
          <p:sp>
            <p:nvSpPr>
              <p:cNvPr id="1014" name="Freeform 101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5" name="TextBox 101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6" name="Group 1016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19327" cy="219327"/>
            </a:xfrm>
          </p:grpSpPr>
          <p:sp>
            <p:nvSpPr>
              <p:cNvPr id="1017" name="Freeform 101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8" name="TextBox 101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9" name="Group 1019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37406" cy="237406"/>
            </a:xfrm>
          </p:grpSpPr>
          <p:sp>
            <p:nvSpPr>
              <p:cNvPr id="1020" name="Freeform 102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1" name="TextBox 102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2" name="Group 1022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19327" cy="219327"/>
            </a:xfrm>
          </p:grpSpPr>
          <p:sp>
            <p:nvSpPr>
              <p:cNvPr id="1023" name="Freeform 102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" name="TextBox 102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5" name="Group 1025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37406" cy="237406"/>
            </a:xfrm>
          </p:grpSpPr>
          <p:sp>
            <p:nvSpPr>
              <p:cNvPr id="1026" name="Freeform 102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" name="TextBox 102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8" name="Group 1028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19327" cy="219327"/>
            </a:xfrm>
          </p:grpSpPr>
          <p:sp>
            <p:nvSpPr>
              <p:cNvPr id="1029" name="Freeform 102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" name="TextBox 103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1" name="Group 1031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37406" cy="237406"/>
            </a:xfrm>
          </p:grpSpPr>
          <p:sp>
            <p:nvSpPr>
              <p:cNvPr id="1032" name="Freeform 103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3" name="TextBox 103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4" name="Group 1034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19327" cy="219327"/>
            </a:xfrm>
          </p:grpSpPr>
          <p:sp>
            <p:nvSpPr>
              <p:cNvPr id="1035" name="Freeform 103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TextBox 103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7" name="Group 1037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37406" cy="237406"/>
            </a:xfrm>
          </p:grpSpPr>
          <p:sp>
            <p:nvSpPr>
              <p:cNvPr id="1038" name="Freeform 103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TextBox 103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0" name="Group 1040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19327" cy="219327"/>
            </a:xfrm>
          </p:grpSpPr>
          <p:sp>
            <p:nvSpPr>
              <p:cNvPr id="1041" name="Freeform 104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TextBox 104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3" name="Group 1043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37406" cy="237406"/>
            </a:xfrm>
          </p:grpSpPr>
          <p:sp>
            <p:nvSpPr>
              <p:cNvPr id="1044" name="Freeform 104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TextBox 104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6" name="Group 1046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19327" cy="219327"/>
            </a:xfrm>
          </p:grpSpPr>
          <p:sp>
            <p:nvSpPr>
              <p:cNvPr id="1047" name="Freeform 104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8" name="TextBox 104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9" name="Group 1049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37406" cy="237406"/>
            </a:xfrm>
          </p:grpSpPr>
          <p:sp>
            <p:nvSpPr>
              <p:cNvPr id="1050" name="Freeform 105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1" name="TextBox 105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2" name="Group 1052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19327" cy="219327"/>
            </a:xfrm>
          </p:grpSpPr>
          <p:sp>
            <p:nvSpPr>
              <p:cNvPr id="1053" name="Freeform 105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4" name="TextBox 105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5" name="Group 1055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37406" cy="237406"/>
            </a:xfrm>
          </p:grpSpPr>
          <p:sp>
            <p:nvSpPr>
              <p:cNvPr id="1056" name="Freeform 105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7" name="TextBox 105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8" name="Group 1058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19327" cy="219327"/>
            </a:xfrm>
          </p:grpSpPr>
          <p:sp>
            <p:nvSpPr>
              <p:cNvPr id="1059" name="Freeform 105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0" name="TextBox 106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1" name="Group 1061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37406" cy="237406"/>
            </a:xfrm>
          </p:grpSpPr>
          <p:sp>
            <p:nvSpPr>
              <p:cNvPr id="1062" name="Freeform 106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3" name="TextBox 106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4" name="Group 1064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19327" cy="219327"/>
            </a:xfrm>
          </p:grpSpPr>
          <p:sp>
            <p:nvSpPr>
              <p:cNvPr id="1065" name="Freeform 106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6" name="TextBox 106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7" name="Group 1067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37406" cy="237406"/>
            </a:xfrm>
          </p:grpSpPr>
          <p:sp>
            <p:nvSpPr>
              <p:cNvPr id="1068" name="Freeform 106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9" name="TextBox 106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0" name="Group 1070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19327" cy="219327"/>
            </a:xfrm>
          </p:grpSpPr>
          <p:sp>
            <p:nvSpPr>
              <p:cNvPr id="1071" name="Freeform 107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2" name="TextBox 107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3" name="Group 1073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37406" cy="237406"/>
            </a:xfrm>
          </p:grpSpPr>
          <p:sp>
            <p:nvSpPr>
              <p:cNvPr id="1074" name="Freeform 107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5" name="TextBox 107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6" name="Group 1076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19327" cy="219327"/>
            </a:xfrm>
          </p:grpSpPr>
          <p:sp>
            <p:nvSpPr>
              <p:cNvPr id="1077" name="Freeform 107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8" name="TextBox 107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9" name="Group 1079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37406" cy="237406"/>
            </a:xfrm>
          </p:grpSpPr>
          <p:sp>
            <p:nvSpPr>
              <p:cNvPr id="1080" name="Freeform 108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1" name="TextBox 108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2" name="Group 1082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19327" cy="219327"/>
            </a:xfrm>
          </p:grpSpPr>
          <p:sp>
            <p:nvSpPr>
              <p:cNvPr id="1083" name="Freeform 108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4" name="TextBox 108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5" name="Group 1085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37406" cy="237406"/>
            </a:xfrm>
          </p:grpSpPr>
          <p:sp>
            <p:nvSpPr>
              <p:cNvPr id="1086" name="Freeform 108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7" name="TextBox 108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8" name="Group 1088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19327" cy="219327"/>
            </a:xfrm>
          </p:grpSpPr>
          <p:sp>
            <p:nvSpPr>
              <p:cNvPr id="1089" name="Freeform 108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0" name="TextBox 109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1" name="Group 1091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37406" cy="237406"/>
            </a:xfrm>
          </p:grpSpPr>
          <p:sp>
            <p:nvSpPr>
              <p:cNvPr id="1092" name="Freeform 109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3" name="TextBox 109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4" name="Group 1094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19327" cy="219327"/>
            </a:xfrm>
          </p:grpSpPr>
          <p:sp>
            <p:nvSpPr>
              <p:cNvPr id="1095" name="Freeform 109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6" name="TextBox 109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7" name="Group 1097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37406" cy="237406"/>
            </a:xfrm>
          </p:grpSpPr>
          <p:sp>
            <p:nvSpPr>
              <p:cNvPr id="1098" name="Freeform 109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9" name="TextBox 109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0" name="Group 1100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19327" cy="219327"/>
            </a:xfrm>
          </p:grpSpPr>
          <p:sp>
            <p:nvSpPr>
              <p:cNvPr id="1101" name="Freeform 110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2" name="TextBox 110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3" name="Group 1103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37406" cy="237406"/>
            </a:xfrm>
          </p:grpSpPr>
          <p:sp>
            <p:nvSpPr>
              <p:cNvPr id="1104" name="Freeform 110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5" name="TextBox 110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6" name="Group 1106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19327" cy="219327"/>
            </a:xfrm>
          </p:grpSpPr>
          <p:sp>
            <p:nvSpPr>
              <p:cNvPr id="1107" name="Freeform 110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8" name="TextBox 110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9" name="Group 1109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37406" cy="237406"/>
            </a:xfrm>
          </p:grpSpPr>
          <p:sp>
            <p:nvSpPr>
              <p:cNvPr id="1110" name="Freeform 111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1" name="TextBox 111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2" name="Group 1112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19327" cy="219327"/>
            </a:xfrm>
          </p:grpSpPr>
          <p:sp>
            <p:nvSpPr>
              <p:cNvPr id="1113" name="Freeform 111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4" name="TextBox 111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5" name="Group 1115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37406" cy="237406"/>
            </a:xfrm>
          </p:grpSpPr>
          <p:sp>
            <p:nvSpPr>
              <p:cNvPr id="1116" name="Freeform 111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7" name="TextBox 111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8" name="Group 1118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19327" cy="219327"/>
            </a:xfrm>
          </p:grpSpPr>
          <p:sp>
            <p:nvSpPr>
              <p:cNvPr id="1119" name="Freeform 111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0" name="TextBox 112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1" name="Group 1121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37406" cy="237406"/>
            </a:xfrm>
          </p:grpSpPr>
          <p:sp>
            <p:nvSpPr>
              <p:cNvPr id="1122" name="Freeform 112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3" name="TextBox 112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4" name="Group 1124"/>
            <p:cNvGrpSpPr/>
            <p:nvPr/>
          </p:nvGrpSpPr>
          <p:grpSpPr>
            <a:xfrm>
              <a:off x="579283" y="343263"/>
              <a:ext cx="17169" cy="17169"/>
              <a:chOff x="0" y="0"/>
              <a:chExt cx="219327" cy="219327"/>
            </a:xfrm>
          </p:grpSpPr>
          <p:sp>
            <p:nvSpPr>
              <p:cNvPr id="1125" name="Freeform 112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6" name="TextBox 112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7" name="Group 1127"/>
            <p:cNvGrpSpPr/>
            <p:nvPr/>
          </p:nvGrpSpPr>
          <p:grpSpPr>
            <a:xfrm>
              <a:off x="579283" y="343263"/>
              <a:ext cx="17169" cy="17169"/>
              <a:chOff x="0" y="0"/>
              <a:chExt cx="237406" cy="237406"/>
            </a:xfrm>
          </p:grpSpPr>
          <p:sp>
            <p:nvSpPr>
              <p:cNvPr id="1128" name="Freeform 112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9" name="TextBox 112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0" name="Group 1130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19327" cy="219327"/>
            </a:xfrm>
          </p:grpSpPr>
          <p:sp>
            <p:nvSpPr>
              <p:cNvPr id="1131" name="Freeform 113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" name="TextBox 113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3" name="Group 1133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37406" cy="237406"/>
            </a:xfrm>
          </p:grpSpPr>
          <p:sp>
            <p:nvSpPr>
              <p:cNvPr id="1134" name="Freeform 113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5" name="TextBox 113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6" name="Group 1136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19327" cy="219327"/>
            </a:xfrm>
          </p:grpSpPr>
          <p:sp>
            <p:nvSpPr>
              <p:cNvPr id="1137" name="Freeform 113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8" name="TextBox 113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9" name="Group 1139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37406" cy="237406"/>
            </a:xfrm>
          </p:grpSpPr>
          <p:sp>
            <p:nvSpPr>
              <p:cNvPr id="1140" name="Freeform 114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1" name="TextBox 114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2" name="Group 1142"/>
            <p:cNvGrpSpPr/>
            <p:nvPr/>
          </p:nvGrpSpPr>
          <p:grpSpPr>
            <a:xfrm>
              <a:off x="441856" y="390070"/>
              <a:ext cx="17169" cy="17169"/>
              <a:chOff x="0" y="0"/>
              <a:chExt cx="219327" cy="219327"/>
            </a:xfrm>
          </p:grpSpPr>
          <p:sp>
            <p:nvSpPr>
              <p:cNvPr id="1143" name="Freeform 114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4" name="TextBox 114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5" name="Group 1145"/>
            <p:cNvGrpSpPr/>
            <p:nvPr/>
          </p:nvGrpSpPr>
          <p:grpSpPr>
            <a:xfrm>
              <a:off x="441856" y="390070"/>
              <a:ext cx="17169" cy="17169"/>
              <a:chOff x="0" y="0"/>
              <a:chExt cx="237406" cy="237406"/>
            </a:xfrm>
          </p:grpSpPr>
          <p:sp>
            <p:nvSpPr>
              <p:cNvPr id="1146" name="Freeform 114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7" name="TextBox 114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8" name="Group 1148"/>
            <p:cNvGrpSpPr/>
            <p:nvPr/>
          </p:nvGrpSpPr>
          <p:grpSpPr>
            <a:xfrm>
              <a:off x="556054" y="404514"/>
              <a:ext cx="17169" cy="17169"/>
              <a:chOff x="0" y="0"/>
              <a:chExt cx="219327" cy="219327"/>
            </a:xfrm>
          </p:grpSpPr>
          <p:sp>
            <p:nvSpPr>
              <p:cNvPr id="1149" name="Freeform 114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0" name="TextBox 115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1" name="Group 1151"/>
            <p:cNvGrpSpPr/>
            <p:nvPr/>
          </p:nvGrpSpPr>
          <p:grpSpPr>
            <a:xfrm>
              <a:off x="556054" y="404514"/>
              <a:ext cx="17169" cy="17169"/>
              <a:chOff x="0" y="0"/>
              <a:chExt cx="237406" cy="237406"/>
            </a:xfrm>
          </p:grpSpPr>
          <p:sp>
            <p:nvSpPr>
              <p:cNvPr id="1152" name="Freeform 115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3" name="TextBox 115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4" name="Group 1154"/>
            <p:cNvGrpSpPr/>
            <p:nvPr/>
          </p:nvGrpSpPr>
          <p:grpSpPr>
            <a:xfrm>
              <a:off x="516806" y="363758"/>
              <a:ext cx="9004" cy="9004"/>
              <a:chOff x="0" y="0"/>
              <a:chExt cx="219327" cy="219327"/>
            </a:xfrm>
          </p:grpSpPr>
          <p:sp>
            <p:nvSpPr>
              <p:cNvPr id="1155" name="Freeform 115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6" name="TextBox 115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7" name="Group 1157"/>
            <p:cNvGrpSpPr/>
            <p:nvPr/>
          </p:nvGrpSpPr>
          <p:grpSpPr>
            <a:xfrm>
              <a:off x="516806" y="363758"/>
              <a:ext cx="9004" cy="9004"/>
              <a:chOff x="0" y="0"/>
              <a:chExt cx="237406" cy="237406"/>
            </a:xfrm>
          </p:grpSpPr>
          <p:sp>
            <p:nvSpPr>
              <p:cNvPr id="1158" name="Freeform 115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" name="TextBox 115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0" name="Group 1160"/>
            <p:cNvGrpSpPr/>
            <p:nvPr/>
          </p:nvGrpSpPr>
          <p:grpSpPr>
            <a:xfrm>
              <a:off x="542005" y="357945"/>
              <a:ext cx="9004" cy="9004"/>
              <a:chOff x="0" y="0"/>
              <a:chExt cx="219327" cy="219327"/>
            </a:xfrm>
          </p:grpSpPr>
          <p:sp>
            <p:nvSpPr>
              <p:cNvPr id="1161" name="Freeform 116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2" name="TextBox 116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3" name="Group 1163"/>
            <p:cNvGrpSpPr/>
            <p:nvPr/>
          </p:nvGrpSpPr>
          <p:grpSpPr>
            <a:xfrm>
              <a:off x="542005" y="357945"/>
              <a:ext cx="9004" cy="9004"/>
              <a:chOff x="0" y="0"/>
              <a:chExt cx="237406" cy="237406"/>
            </a:xfrm>
          </p:grpSpPr>
          <p:sp>
            <p:nvSpPr>
              <p:cNvPr id="1164" name="Freeform 116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5" name="TextBox 116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6" name="Group 1166"/>
            <p:cNvGrpSpPr/>
            <p:nvPr/>
          </p:nvGrpSpPr>
          <p:grpSpPr>
            <a:xfrm>
              <a:off x="609376" y="383716"/>
              <a:ext cx="9004" cy="9004"/>
              <a:chOff x="0" y="0"/>
              <a:chExt cx="219327" cy="219327"/>
            </a:xfrm>
          </p:grpSpPr>
          <p:sp>
            <p:nvSpPr>
              <p:cNvPr id="1167" name="Freeform 116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8" name="TextBox 116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9" name="Group 1169"/>
            <p:cNvGrpSpPr/>
            <p:nvPr/>
          </p:nvGrpSpPr>
          <p:grpSpPr>
            <a:xfrm>
              <a:off x="609376" y="383716"/>
              <a:ext cx="9004" cy="9004"/>
              <a:chOff x="0" y="0"/>
              <a:chExt cx="237406" cy="237406"/>
            </a:xfrm>
          </p:grpSpPr>
          <p:sp>
            <p:nvSpPr>
              <p:cNvPr id="1170" name="Freeform 117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1" name="TextBox 117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2" name="Group 1172"/>
            <p:cNvGrpSpPr/>
            <p:nvPr/>
          </p:nvGrpSpPr>
          <p:grpSpPr>
            <a:xfrm>
              <a:off x="554335" y="383716"/>
              <a:ext cx="9004" cy="9004"/>
              <a:chOff x="0" y="0"/>
              <a:chExt cx="219327" cy="219327"/>
            </a:xfrm>
          </p:grpSpPr>
          <p:sp>
            <p:nvSpPr>
              <p:cNvPr id="1173" name="Freeform 117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4" name="TextBox 117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5" name="Group 1175"/>
            <p:cNvGrpSpPr/>
            <p:nvPr/>
          </p:nvGrpSpPr>
          <p:grpSpPr>
            <a:xfrm>
              <a:off x="554335" y="383716"/>
              <a:ext cx="9004" cy="9004"/>
              <a:chOff x="0" y="0"/>
              <a:chExt cx="237406" cy="237406"/>
            </a:xfrm>
          </p:grpSpPr>
          <p:sp>
            <p:nvSpPr>
              <p:cNvPr id="1176" name="Freeform 117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7" name="TextBox 117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8" name="Group 1178"/>
            <p:cNvGrpSpPr/>
            <p:nvPr/>
          </p:nvGrpSpPr>
          <p:grpSpPr>
            <a:xfrm>
              <a:off x="1229901" y="268302"/>
              <a:ext cx="17169" cy="17169"/>
              <a:chOff x="0" y="0"/>
              <a:chExt cx="219327" cy="219327"/>
            </a:xfrm>
          </p:grpSpPr>
          <p:sp>
            <p:nvSpPr>
              <p:cNvPr id="1179" name="Freeform 117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0" name="TextBox 118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1" name="Group 1181"/>
            <p:cNvGrpSpPr/>
            <p:nvPr/>
          </p:nvGrpSpPr>
          <p:grpSpPr>
            <a:xfrm>
              <a:off x="1229901" y="268302"/>
              <a:ext cx="17169" cy="17169"/>
              <a:chOff x="0" y="0"/>
              <a:chExt cx="237406" cy="237406"/>
            </a:xfrm>
          </p:grpSpPr>
          <p:sp>
            <p:nvSpPr>
              <p:cNvPr id="1182" name="Freeform 118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3" name="TextBox 118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4" name="Group 1184"/>
            <p:cNvGrpSpPr/>
            <p:nvPr/>
          </p:nvGrpSpPr>
          <p:grpSpPr>
            <a:xfrm>
              <a:off x="1190653" y="227546"/>
              <a:ext cx="9004" cy="9004"/>
              <a:chOff x="0" y="0"/>
              <a:chExt cx="219327" cy="219327"/>
            </a:xfrm>
          </p:grpSpPr>
          <p:sp>
            <p:nvSpPr>
              <p:cNvPr id="1185" name="Freeform 118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6" name="TextBox 118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7" name="Group 1187"/>
            <p:cNvGrpSpPr/>
            <p:nvPr/>
          </p:nvGrpSpPr>
          <p:grpSpPr>
            <a:xfrm>
              <a:off x="1190653" y="227546"/>
              <a:ext cx="9004" cy="9004"/>
              <a:chOff x="0" y="0"/>
              <a:chExt cx="237406" cy="237406"/>
            </a:xfrm>
          </p:grpSpPr>
          <p:sp>
            <p:nvSpPr>
              <p:cNvPr id="1188" name="Freeform 118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9" name="TextBox 118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0" name="Group 1190"/>
            <p:cNvGrpSpPr/>
            <p:nvPr/>
          </p:nvGrpSpPr>
          <p:grpSpPr>
            <a:xfrm>
              <a:off x="1215852" y="221733"/>
              <a:ext cx="9004" cy="9004"/>
              <a:chOff x="0" y="0"/>
              <a:chExt cx="219327" cy="219327"/>
            </a:xfrm>
          </p:grpSpPr>
          <p:sp>
            <p:nvSpPr>
              <p:cNvPr id="1191" name="Freeform 119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2" name="TextBox 119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3" name="Group 1193"/>
            <p:cNvGrpSpPr/>
            <p:nvPr/>
          </p:nvGrpSpPr>
          <p:grpSpPr>
            <a:xfrm>
              <a:off x="1215852" y="221733"/>
              <a:ext cx="9004" cy="9004"/>
              <a:chOff x="0" y="0"/>
              <a:chExt cx="237406" cy="237406"/>
            </a:xfrm>
          </p:grpSpPr>
          <p:sp>
            <p:nvSpPr>
              <p:cNvPr id="1194" name="Freeform 119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5" name="TextBox 119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6" name="Group 1196"/>
            <p:cNvGrpSpPr/>
            <p:nvPr/>
          </p:nvGrpSpPr>
          <p:grpSpPr>
            <a:xfrm>
              <a:off x="1283224" y="247504"/>
              <a:ext cx="9004" cy="9004"/>
              <a:chOff x="0" y="0"/>
              <a:chExt cx="219327" cy="219327"/>
            </a:xfrm>
          </p:grpSpPr>
          <p:sp>
            <p:nvSpPr>
              <p:cNvPr id="1197" name="Freeform 119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8" name="TextBox 119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9" name="Group 1199"/>
            <p:cNvGrpSpPr/>
            <p:nvPr/>
          </p:nvGrpSpPr>
          <p:grpSpPr>
            <a:xfrm>
              <a:off x="1283224" y="247504"/>
              <a:ext cx="9004" cy="9004"/>
              <a:chOff x="0" y="0"/>
              <a:chExt cx="237406" cy="237406"/>
            </a:xfrm>
          </p:grpSpPr>
          <p:sp>
            <p:nvSpPr>
              <p:cNvPr id="1200" name="Freeform 120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1" name="TextBox 120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2" name="Group 1202"/>
            <p:cNvGrpSpPr/>
            <p:nvPr/>
          </p:nvGrpSpPr>
          <p:grpSpPr>
            <a:xfrm>
              <a:off x="1228182" y="247504"/>
              <a:ext cx="9004" cy="9004"/>
              <a:chOff x="0" y="0"/>
              <a:chExt cx="219327" cy="219327"/>
            </a:xfrm>
          </p:grpSpPr>
          <p:sp>
            <p:nvSpPr>
              <p:cNvPr id="1203" name="Freeform 120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4" name="TextBox 120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5" name="Group 1205"/>
            <p:cNvGrpSpPr/>
            <p:nvPr/>
          </p:nvGrpSpPr>
          <p:grpSpPr>
            <a:xfrm>
              <a:off x="1228182" y="247504"/>
              <a:ext cx="9004" cy="9004"/>
              <a:chOff x="0" y="0"/>
              <a:chExt cx="237406" cy="237406"/>
            </a:xfrm>
          </p:grpSpPr>
          <p:sp>
            <p:nvSpPr>
              <p:cNvPr id="1206" name="Freeform 120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7" name="TextBox 120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8" name="Group 1208"/>
            <p:cNvGrpSpPr/>
            <p:nvPr/>
          </p:nvGrpSpPr>
          <p:grpSpPr>
            <a:xfrm>
              <a:off x="1544183" y="320484"/>
              <a:ext cx="17169" cy="17169"/>
              <a:chOff x="0" y="0"/>
              <a:chExt cx="219327" cy="219327"/>
            </a:xfrm>
          </p:grpSpPr>
          <p:sp>
            <p:nvSpPr>
              <p:cNvPr id="1209" name="Freeform 120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0" name="TextBox 121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1" name="Group 1211"/>
            <p:cNvGrpSpPr/>
            <p:nvPr/>
          </p:nvGrpSpPr>
          <p:grpSpPr>
            <a:xfrm>
              <a:off x="1544183" y="320484"/>
              <a:ext cx="17169" cy="17169"/>
              <a:chOff x="0" y="0"/>
              <a:chExt cx="237406" cy="237406"/>
            </a:xfrm>
          </p:grpSpPr>
          <p:sp>
            <p:nvSpPr>
              <p:cNvPr id="1212" name="Freeform 121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3" name="TextBox 121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4" name="Group 1214"/>
            <p:cNvGrpSpPr/>
            <p:nvPr/>
          </p:nvGrpSpPr>
          <p:grpSpPr>
            <a:xfrm>
              <a:off x="1504935" y="279728"/>
              <a:ext cx="9004" cy="9004"/>
              <a:chOff x="0" y="0"/>
              <a:chExt cx="219327" cy="219327"/>
            </a:xfrm>
          </p:grpSpPr>
          <p:sp>
            <p:nvSpPr>
              <p:cNvPr id="1215" name="Freeform 121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6" name="TextBox 121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7" name="Group 1217"/>
            <p:cNvGrpSpPr/>
            <p:nvPr/>
          </p:nvGrpSpPr>
          <p:grpSpPr>
            <a:xfrm>
              <a:off x="1504935" y="279728"/>
              <a:ext cx="9004" cy="9004"/>
              <a:chOff x="0" y="0"/>
              <a:chExt cx="237406" cy="237406"/>
            </a:xfrm>
          </p:grpSpPr>
          <p:sp>
            <p:nvSpPr>
              <p:cNvPr id="1218" name="Freeform 121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9" name="TextBox 121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0" name="Group 1220"/>
            <p:cNvGrpSpPr/>
            <p:nvPr/>
          </p:nvGrpSpPr>
          <p:grpSpPr>
            <a:xfrm>
              <a:off x="1530134" y="273915"/>
              <a:ext cx="9004" cy="9004"/>
              <a:chOff x="0" y="0"/>
              <a:chExt cx="219327" cy="219327"/>
            </a:xfrm>
          </p:grpSpPr>
          <p:sp>
            <p:nvSpPr>
              <p:cNvPr id="1221" name="Freeform 122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2" name="TextBox 122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3" name="Group 1223"/>
            <p:cNvGrpSpPr/>
            <p:nvPr/>
          </p:nvGrpSpPr>
          <p:grpSpPr>
            <a:xfrm>
              <a:off x="1530134" y="273915"/>
              <a:ext cx="9004" cy="9004"/>
              <a:chOff x="0" y="0"/>
              <a:chExt cx="237406" cy="237406"/>
            </a:xfrm>
          </p:grpSpPr>
          <p:sp>
            <p:nvSpPr>
              <p:cNvPr id="1224" name="Freeform 122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5" name="TextBox 122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6" name="Group 1226"/>
            <p:cNvGrpSpPr/>
            <p:nvPr/>
          </p:nvGrpSpPr>
          <p:grpSpPr>
            <a:xfrm>
              <a:off x="1597505" y="299686"/>
              <a:ext cx="9004" cy="9004"/>
              <a:chOff x="0" y="0"/>
              <a:chExt cx="219327" cy="219327"/>
            </a:xfrm>
          </p:grpSpPr>
          <p:sp>
            <p:nvSpPr>
              <p:cNvPr id="1227" name="Freeform 122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8" name="TextBox 122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9" name="Group 1229"/>
            <p:cNvGrpSpPr/>
            <p:nvPr/>
          </p:nvGrpSpPr>
          <p:grpSpPr>
            <a:xfrm>
              <a:off x="1597505" y="299686"/>
              <a:ext cx="9004" cy="9004"/>
              <a:chOff x="0" y="0"/>
              <a:chExt cx="237406" cy="237406"/>
            </a:xfrm>
          </p:grpSpPr>
          <p:sp>
            <p:nvSpPr>
              <p:cNvPr id="1230" name="Freeform 123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1" name="TextBox 123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2" name="Group 1232"/>
            <p:cNvGrpSpPr/>
            <p:nvPr/>
          </p:nvGrpSpPr>
          <p:grpSpPr>
            <a:xfrm>
              <a:off x="1542464" y="299686"/>
              <a:ext cx="9004" cy="9004"/>
              <a:chOff x="0" y="0"/>
              <a:chExt cx="219327" cy="219327"/>
            </a:xfrm>
          </p:grpSpPr>
          <p:sp>
            <p:nvSpPr>
              <p:cNvPr id="1233" name="Freeform 123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4" name="TextBox 123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5" name="Group 1235"/>
            <p:cNvGrpSpPr/>
            <p:nvPr/>
          </p:nvGrpSpPr>
          <p:grpSpPr>
            <a:xfrm>
              <a:off x="1542464" y="299686"/>
              <a:ext cx="9004" cy="9004"/>
              <a:chOff x="0" y="0"/>
              <a:chExt cx="237406" cy="237406"/>
            </a:xfrm>
          </p:grpSpPr>
          <p:sp>
            <p:nvSpPr>
              <p:cNvPr id="1236" name="Freeform 123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" name="TextBox 123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8" name="Group 1238"/>
            <p:cNvGrpSpPr/>
            <p:nvPr/>
          </p:nvGrpSpPr>
          <p:grpSpPr>
            <a:xfrm>
              <a:off x="1715964" y="387860"/>
              <a:ext cx="17169" cy="17169"/>
              <a:chOff x="0" y="0"/>
              <a:chExt cx="219327" cy="219327"/>
            </a:xfrm>
          </p:grpSpPr>
          <p:sp>
            <p:nvSpPr>
              <p:cNvPr id="1239" name="Freeform 123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" name="TextBox 124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1" name="Group 1241"/>
            <p:cNvGrpSpPr/>
            <p:nvPr/>
          </p:nvGrpSpPr>
          <p:grpSpPr>
            <a:xfrm>
              <a:off x="1715964" y="387860"/>
              <a:ext cx="17169" cy="17169"/>
              <a:chOff x="0" y="0"/>
              <a:chExt cx="237406" cy="237406"/>
            </a:xfrm>
          </p:grpSpPr>
          <p:sp>
            <p:nvSpPr>
              <p:cNvPr id="1242" name="Freeform 124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3" name="TextBox 124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4" name="Group 1244"/>
            <p:cNvGrpSpPr/>
            <p:nvPr/>
          </p:nvGrpSpPr>
          <p:grpSpPr>
            <a:xfrm>
              <a:off x="1676716" y="347104"/>
              <a:ext cx="9004" cy="9004"/>
              <a:chOff x="0" y="0"/>
              <a:chExt cx="219327" cy="219327"/>
            </a:xfrm>
          </p:grpSpPr>
          <p:sp>
            <p:nvSpPr>
              <p:cNvPr id="1245" name="Freeform 124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6" name="TextBox 124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7" name="Group 1247"/>
            <p:cNvGrpSpPr/>
            <p:nvPr/>
          </p:nvGrpSpPr>
          <p:grpSpPr>
            <a:xfrm>
              <a:off x="1676716" y="347104"/>
              <a:ext cx="9004" cy="9004"/>
              <a:chOff x="0" y="0"/>
              <a:chExt cx="237406" cy="237406"/>
            </a:xfrm>
          </p:grpSpPr>
          <p:sp>
            <p:nvSpPr>
              <p:cNvPr id="1248" name="Freeform 124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" name="TextBox 124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0" name="Group 1250"/>
            <p:cNvGrpSpPr/>
            <p:nvPr/>
          </p:nvGrpSpPr>
          <p:grpSpPr>
            <a:xfrm>
              <a:off x="1701915" y="341291"/>
              <a:ext cx="9004" cy="9004"/>
              <a:chOff x="0" y="0"/>
              <a:chExt cx="219327" cy="219327"/>
            </a:xfrm>
          </p:grpSpPr>
          <p:sp>
            <p:nvSpPr>
              <p:cNvPr id="1251" name="Freeform 125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2" name="TextBox 125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3" name="Group 1253"/>
            <p:cNvGrpSpPr/>
            <p:nvPr/>
          </p:nvGrpSpPr>
          <p:grpSpPr>
            <a:xfrm>
              <a:off x="1701915" y="341291"/>
              <a:ext cx="9004" cy="9004"/>
              <a:chOff x="0" y="0"/>
              <a:chExt cx="237406" cy="237406"/>
            </a:xfrm>
          </p:grpSpPr>
          <p:sp>
            <p:nvSpPr>
              <p:cNvPr id="1254" name="Freeform 125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" name="TextBox 125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6" name="Group 1256"/>
            <p:cNvGrpSpPr/>
            <p:nvPr/>
          </p:nvGrpSpPr>
          <p:grpSpPr>
            <a:xfrm>
              <a:off x="1769286" y="367062"/>
              <a:ext cx="9004" cy="9004"/>
              <a:chOff x="0" y="0"/>
              <a:chExt cx="219327" cy="219327"/>
            </a:xfrm>
          </p:grpSpPr>
          <p:sp>
            <p:nvSpPr>
              <p:cNvPr id="1257" name="Freeform 125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8" name="TextBox 125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9" name="Group 1259"/>
            <p:cNvGrpSpPr/>
            <p:nvPr/>
          </p:nvGrpSpPr>
          <p:grpSpPr>
            <a:xfrm>
              <a:off x="1769286" y="367062"/>
              <a:ext cx="9004" cy="9004"/>
              <a:chOff x="0" y="0"/>
              <a:chExt cx="237406" cy="237406"/>
            </a:xfrm>
          </p:grpSpPr>
          <p:sp>
            <p:nvSpPr>
              <p:cNvPr id="1260" name="Freeform 126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1" name="TextBox 126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2" name="Group 1262"/>
            <p:cNvGrpSpPr/>
            <p:nvPr/>
          </p:nvGrpSpPr>
          <p:grpSpPr>
            <a:xfrm>
              <a:off x="1714245" y="367062"/>
              <a:ext cx="9004" cy="9004"/>
              <a:chOff x="0" y="0"/>
              <a:chExt cx="219327" cy="219327"/>
            </a:xfrm>
          </p:grpSpPr>
          <p:sp>
            <p:nvSpPr>
              <p:cNvPr id="1263" name="Freeform 126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4" name="TextBox 126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5" name="Group 1265"/>
            <p:cNvGrpSpPr/>
            <p:nvPr/>
          </p:nvGrpSpPr>
          <p:grpSpPr>
            <a:xfrm>
              <a:off x="1714245" y="367062"/>
              <a:ext cx="9004" cy="9004"/>
              <a:chOff x="0" y="0"/>
              <a:chExt cx="237406" cy="237406"/>
            </a:xfrm>
          </p:grpSpPr>
          <p:sp>
            <p:nvSpPr>
              <p:cNvPr id="1266" name="Freeform 126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7" name="TextBox 126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8" name="Group 1268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19327" cy="219327"/>
            </a:xfrm>
          </p:grpSpPr>
          <p:sp>
            <p:nvSpPr>
              <p:cNvPr id="1269" name="Freeform 1269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0" name="TextBox 1270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1" name="Group 1271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37406" cy="237406"/>
            </a:xfrm>
          </p:grpSpPr>
          <p:sp>
            <p:nvSpPr>
              <p:cNvPr id="1272" name="Freeform 1272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3" name="TextBox 1273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4" name="Group 1274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19327" cy="219327"/>
            </a:xfrm>
          </p:grpSpPr>
          <p:sp>
            <p:nvSpPr>
              <p:cNvPr id="1275" name="Freeform 1275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6" name="TextBox 1276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7" name="Group 1277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37406" cy="237406"/>
            </a:xfrm>
          </p:grpSpPr>
          <p:sp>
            <p:nvSpPr>
              <p:cNvPr id="1278" name="Freeform 1278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9" name="TextBox 1279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0" name="Group 1280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19327" cy="219327"/>
            </a:xfrm>
          </p:grpSpPr>
          <p:sp>
            <p:nvSpPr>
              <p:cNvPr id="1281" name="Freeform 1281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2" name="TextBox 1282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3" name="Group 1283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37406" cy="237406"/>
            </a:xfrm>
          </p:grpSpPr>
          <p:sp>
            <p:nvSpPr>
              <p:cNvPr id="1284" name="Freeform 1284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5" name="TextBox 1285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6" name="Group 1286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19327" cy="219327"/>
            </a:xfrm>
          </p:grpSpPr>
          <p:sp>
            <p:nvSpPr>
              <p:cNvPr id="1287" name="Freeform 1287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8" name="TextBox 1288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9" name="Group 1289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37406" cy="237406"/>
            </a:xfrm>
          </p:grpSpPr>
          <p:sp>
            <p:nvSpPr>
              <p:cNvPr id="1290" name="Freeform 1290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1" name="TextBox 1291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2" name="Group 1292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19327" cy="219327"/>
            </a:xfrm>
          </p:grpSpPr>
          <p:sp>
            <p:nvSpPr>
              <p:cNvPr id="1293" name="Freeform 1293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4" name="TextBox 1294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5" name="Group 1295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37406" cy="237406"/>
            </a:xfrm>
          </p:grpSpPr>
          <p:sp>
            <p:nvSpPr>
              <p:cNvPr id="1296" name="Freeform 1296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7" name="TextBox 1297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8" name="Group 1298"/>
            <p:cNvGrpSpPr/>
            <p:nvPr/>
          </p:nvGrpSpPr>
          <p:grpSpPr>
            <a:xfrm rot="7054208">
              <a:off x="973602" y="178496"/>
              <a:ext cx="8365" cy="14073"/>
              <a:chOff x="0" y="0"/>
              <a:chExt cx="174642" cy="293797"/>
            </a:xfrm>
          </p:grpSpPr>
          <p:sp>
            <p:nvSpPr>
              <p:cNvPr id="1299" name="Freeform 1299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0" name="TextBox 1300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1" name="Group 1301"/>
            <p:cNvGrpSpPr/>
            <p:nvPr/>
          </p:nvGrpSpPr>
          <p:grpSpPr>
            <a:xfrm rot="6343282">
              <a:off x="923770" y="187757"/>
              <a:ext cx="7660" cy="9479"/>
              <a:chOff x="0" y="0"/>
              <a:chExt cx="237406" cy="293797"/>
            </a:xfrm>
          </p:grpSpPr>
          <p:sp>
            <p:nvSpPr>
              <p:cNvPr id="1302" name="Freeform 1302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3" name="TextBox 1303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4" name="Group 1304"/>
            <p:cNvGrpSpPr/>
            <p:nvPr/>
          </p:nvGrpSpPr>
          <p:grpSpPr>
            <a:xfrm rot="7054208">
              <a:off x="965996" y="136809"/>
              <a:ext cx="8365" cy="14073"/>
              <a:chOff x="0" y="0"/>
              <a:chExt cx="174642" cy="293797"/>
            </a:xfrm>
          </p:grpSpPr>
          <p:sp>
            <p:nvSpPr>
              <p:cNvPr id="1305" name="Freeform 1305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6" name="TextBox 1306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7" name="Group 1307"/>
            <p:cNvGrpSpPr/>
            <p:nvPr/>
          </p:nvGrpSpPr>
          <p:grpSpPr>
            <a:xfrm rot="6343282">
              <a:off x="916165" y="146070"/>
              <a:ext cx="7660" cy="9479"/>
              <a:chOff x="0" y="0"/>
              <a:chExt cx="237406" cy="293797"/>
            </a:xfrm>
          </p:grpSpPr>
          <p:sp>
            <p:nvSpPr>
              <p:cNvPr id="1308" name="Freeform 1308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9" name="TextBox 1309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0" name="Group 1310"/>
            <p:cNvGrpSpPr/>
            <p:nvPr/>
          </p:nvGrpSpPr>
          <p:grpSpPr>
            <a:xfrm rot="7054208">
              <a:off x="999936" y="159596"/>
              <a:ext cx="8365" cy="14073"/>
              <a:chOff x="0" y="0"/>
              <a:chExt cx="174642" cy="293797"/>
            </a:xfrm>
          </p:grpSpPr>
          <p:sp>
            <p:nvSpPr>
              <p:cNvPr id="1311" name="Freeform 1311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2" name="TextBox 1312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3" name="Group 1313"/>
            <p:cNvGrpSpPr/>
            <p:nvPr/>
          </p:nvGrpSpPr>
          <p:grpSpPr>
            <a:xfrm rot="6343282">
              <a:off x="950104" y="168857"/>
              <a:ext cx="7660" cy="9479"/>
              <a:chOff x="0" y="0"/>
              <a:chExt cx="237406" cy="293797"/>
            </a:xfrm>
          </p:grpSpPr>
          <p:sp>
            <p:nvSpPr>
              <p:cNvPr id="1314" name="Freeform 1314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5" name="TextBox 1315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6" name="Group 1316"/>
            <p:cNvGrpSpPr/>
            <p:nvPr/>
          </p:nvGrpSpPr>
          <p:grpSpPr>
            <a:xfrm rot="-4106663">
              <a:off x="905570" y="111260"/>
              <a:ext cx="8365" cy="14073"/>
              <a:chOff x="0" y="0"/>
              <a:chExt cx="174642" cy="293797"/>
            </a:xfrm>
          </p:grpSpPr>
          <p:sp>
            <p:nvSpPr>
              <p:cNvPr id="1317" name="Freeform 1317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8" name="TextBox 1318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9" name="Group 1319"/>
            <p:cNvGrpSpPr/>
            <p:nvPr/>
          </p:nvGrpSpPr>
          <p:grpSpPr>
            <a:xfrm rot="-4280841">
              <a:off x="1055142" y="213341"/>
              <a:ext cx="7660" cy="9479"/>
              <a:chOff x="0" y="0"/>
              <a:chExt cx="237406" cy="293797"/>
            </a:xfrm>
          </p:grpSpPr>
          <p:sp>
            <p:nvSpPr>
              <p:cNvPr id="1320" name="Freeform 1320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1" name="TextBox 1321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2" name="Group 1322"/>
            <p:cNvGrpSpPr/>
            <p:nvPr/>
          </p:nvGrpSpPr>
          <p:grpSpPr>
            <a:xfrm rot="-3569916">
              <a:off x="980313" y="198038"/>
              <a:ext cx="8365" cy="14073"/>
              <a:chOff x="0" y="0"/>
              <a:chExt cx="174642" cy="293797"/>
            </a:xfrm>
          </p:grpSpPr>
          <p:sp>
            <p:nvSpPr>
              <p:cNvPr id="1323" name="Freeform 1323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4" name="TextBox 1324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5" name="Group 1325"/>
            <p:cNvGrpSpPr/>
            <p:nvPr/>
          </p:nvGrpSpPr>
          <p:grpSpPr>
            <a:xfrm rot="-4280841">
              <a:off x="1031140" y="195946"/>
              <a:ext cx="7660" cy="9479"/>
              <a:chOff x="0" y="0"/>
              <a:chExt cx="237406" cy="293797"/>
            </a:xfrm>
          </p:grpSpPr>
          <p:sp>
            <p:nvSpPr>
              <p:cNvPr id="1326" name="Freeform 1326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7" name="TextBox 1327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8" name="Group 1328"/>
            <p:cNvGrpSpPr/>
            <p:nvPr/>
          </p:nvGrpSpPr>
          <p:grpSpPr>
            <a:xfrm rot="-3569916">
              <a:off x="905015" y="209731"/>
              <a:ext cx="8365" cy="14073"/>
              <a:chOff x="0" y="0"/>
              <a:chExt cx="174642" cy="293797"/>
            </a:xfrm>
          </p:grpSpPr>
          <p:sp>
            <p:nvSpPr>
              <p:cNvPr id="1329" name="Freeform 1329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0" name="TextBox 1330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1" name="Group 1331"/>
            <p:cNvGrpSpPr/>
            <p:nvPr/>
          </p:nvGrpSpPr>
          <p:grpSpPr>
            <a:xfrm rot="-4280841">
              <a:off x="955843" y="207639"/>
              <a:ext cx="7660" cy="9479"/>
              <a:chOff x="0" y="0"/>
              <a:chExt cx="237406" cy="293797"/>
            </a:xfrm>
          </p:grpSpPr>
          <p:sp>
            <p:nvSpPr>
              <p:cNvPr id="1332" name="Freeform 1332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" name="TextBox 1333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4" name="Group 1334"/>
            <p:cNvGrpSpPr/>
            <p:nvPr/>
          </p:nvGrpSpPr>
          <p:grpSpPr>
            <a:xfrm rot="-3569916">
              <a:off x="889199" y="224966"/>
              <a:ext cx="8365" cy="14073"/>
              <a:chOff x="0" y="0"/>
              <a:chExt cx="174642" cy="293797"/>
            </a:xfrm>
          </p:grpSpPr>
          <p:sp>
            <p:nvSpPr>
              <p:cNvPr id="1335" name="Freeform 1335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6" name="TextBox 1336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7" name="Group 1337"/>
            <p:cNvGrpSpPr/>
            <p:nvPr/>
          </p:nvGrpSpPr>
          <p:grpSpPr>
            <a:xfrm rot="-4280841">
              <a:off x="940026" y="222874"/>
              <a:ext cx="7660" cy="9479"/>
              <a:chOff x="0" y="0"/>
              <a:chExt cx="237406" cy="293797"/>
            </a:xfrm>
          </p:grpSpPr>
          <p:sp>
            <p:nvSpPr>
              <p:cNvPr id="1338" name="Freeform 1338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9" name="TextBox 1339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0" name="Group 1340"/>
            <p:cNvGrpSpPr/>
            <p:nvPr/>
          </p:nvGrpSpPr>
          <p:grpSpPr>
            <a:xfrm rot="6645452">
              <a:off x="900483" y="167890"/>
              <a:ext cx="8365" cy="14073"/>
              <a:chOff x="0" y="0"/>
              <a:chExt cx="174642" cy="293797"/>
            </a:xfrm>
          </p:grpSpPr>
          <p:sp>
            <p:nvSpPr>
              <p:cNvPr id="1341" name="Freeform 1341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2" name="TextBox 1342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3" name="Group 1343"/>
            <p:cNvGrpSpPr/>
            <p:nvPr/>
          </p:nvGrpSpPr>
          <p:grpSpPr>
            <a:xfrm rot="6347161">
              <a:off x="864269" y="200921"/>
              <a:ext cx="7660" cy="9479"/>
              <a:chOff x="0" y="0"/>
              <a:chExt cx="237406" cy="293797"/>
            </a:xfrm>
          </p:grpSpPr>
          <p:sp>
            <p:nvSpPr>
              <p:cNvPr id="1344" name="Freeform 1344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5" name="TextBox 1345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6" name="Group 1346"/>
            <p:cNvGrpSpPr/>
            <p:nvPr/>
          </p:nvGrpSpPr>
          <p:grpSpPr>
            <a:xfrm rot="-4280841">
              <a:off x="1014177" y="222119"/>
              <a:ext cx="7660" cy="9479"/>
              <a:chOff x="0" y="0"/>
              <a:chExt cx="237406" cy="293797"/>
            </a:xfrm>
          </p:grpSpPr>
          <p:sp>
            <p:nvSpPr>
              <p:cNvPr id="1347" name="Freeform 1347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8" name="TextBox 1348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9" name="Group 1349"/>
            <p:cNvGrpSpPr/>
            <p:nvPr/>
          </p:nvGrpSpPr>
          <p:grpSpPr>
            <a:xfrm rot="-4280841">
              <a:off x="881366" y="89298"/>
              <a:ext cx="7660" cy="9479"/>
              <a:chOff x="0" y="0"/>
              <a:chExt cx="237406" cy="293797"/>
            </a:xfrm>
          </p:grpSpPr>
          <p:sp>
            <p:nvSpPr>
              <p:cNvPr id="1350" name="Freeform 1350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1" name="TextBox 1351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2" name="Group 1352"/>
            <p:cNvGrpSpPr/>
            <p:nvPr/>
          </p:nvGrpSpPr>
          <p:grpSpPr>
            <a:xfrm rot="7054208">
              <a:off x="534123" y="310014"/>
              <a:ext cx="8365" cy="14073"/>
              <a:chOff x="0" y="0"/>
              <a:chExt cx="174642" cy="293797"/>
            </a:xfrm>
          </p:grpSpPr>
          <p:sp>
            <p:nvSpPr>
              <p:cNvPr id="1353" name="Freeform 1353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4" name="TextBox 1354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5" name="Group 1355"/>
            <p:cNvGrpSpPr/>
            <p:nvPr/>
          </p:nvGrpSpPr>
          <p:grpSpPr>
            <a:xfrm rot="6343282">
              <a:off x="476686" y="277588"/>
              <a:ext cx="7660" cy="9479"/>
              <a:chOff x="0" y="0"/>
              <a:chExt cx="237406" cy="293797"/>
            </a:xfrm>
          </p:grpSpPr>
          <p:sp>
            <p:nvSpPr>
              <p:cNvPr id="1356" name="Freeform 1356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7" name="TextBox 1357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8" name="Group 1358"/>
            <p:cNvGrpSpPr/>
            <p:nvPr/>
          </p:nvGrpSpPr>
          <p:grpSpPr>
            <a:xfrm rot="6343282">
              <a:off x="510625" y="300376"/>
              <a:ext cx="7660" cy="9479"/>
              <a:chOff x="0" y="0"/>
              <a:chExt cx="237406" cy="293797"/>
            </a:xfrm>
          </p:grpSpPr>
          <p:sp>
            <p:nvSpPr>
              <p:cNvPr id="1359" name="Freeform 1359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0" name="TextBox 1360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1" name="Group 1361"/>
            <p:cNvGrpSpPr/>
            <p:nvPr/>
          </p:nvGrpSpPr>
          <p:grpSpPr>
            <a:xfrm rot="6645452">
              <a:off x="461004" y="299408"/>
              <a:ext cx="8365" cy="14073"/>
              <a:chOff x="0" y="0"/>
              <a:chExt cx="174642" cy="293797"/>
            </a:xfrm>
          </p:grpSpPr>
          <p:sp>
            <p:nvSpPr>
              <p:cNvPr id="1362" name="Freeform 1362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3" name="TextBox 1363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4" name="Group 1364"/>
            <p:cNvGrpSpPr/>
            <p:nvPr/>
          </p:nvGrpSpPr>
          <p:grpSpPr>
            <a:xfrm rot="9885533">
              <a:off x="503482" y="327962"/>
              <a:ext cx="7660" cy="9479"/>
              <a:chOff x="0" y="0"/>
              <a:chExt cx="237406" cy="293797"/>
            </a:xfrm>
          </p:grpSpPr>
          <p:sp>
            <p:nvSpPr>
              <p:cNvPr id="1365" name="Freeform 1365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6" name="TextBox 1366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7" name="Group 1367"/>
            <p:cNvGrpSpPr/>
            <p:nvPr/>
          </p:nvGrpSpPr>
          <p:grpSpPr>
            <a:xfrm rot="10187702">
              <a:off x="474562" y="324928"/>
              <a:ext cx="8365" cy="14073"/>
              <a:chOff x="0" y="0"/>
              <a:chExt cx="174642" cy="293797"/>
            </a:xfrm>
          </p:grpSpPr>
          <p:sp>
            <p:nvSpPr>
              <p:cNvPr id="1368" name="Freeform 1368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9" name="TextBox 1369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</p:grpSp>
      <p:sp>
        <p:nvSpPr>
          <p:cNvPr id="1370" name="Freeform 1370"/>
          <p:cNvSpPr/>
          <p:nvPr/>
        </p:nvSpPr>
        <p:spPr>
          <a:xfrm>
            <a:off x="15843809" y="6777115"/>
            <a:ext cx="694750" cy="391586"/>
          </a:xfrm>
          <a:custGeom>
            <a:avLst/>
            <a:gdLst/>
            <a:ahLst/>
            <a:cxnLst/>
            <a:rect l="l" t="t" r="r" b="b"/>
            <a:pathLst>
              <a:path w="694750" h="391586">
                <a:moveTo>
                  <a:pt x="0" y="0"/>
                </a:moveTo>
                <a:lnTo>
                  <a:pt x="694749" y="0"/>
                </a:lnTo>
                <a:lnTo>
                  <a:pt x="694749" y="391586"/>
                </a:lnTo>
                <a:lnTo>
                  <a:pt x="0" y="391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1" name="Freeform 1371"/>
          <p:cNvSpPr/>
          <p:nvPr/>
        </p:nvSpPr>
        <p:spPr>
          <a:xfrm rot="9161663">
            <a:off x="14086318" y="4723495"/>
            <a:ext cx="2285913" cy="2353578"/>
          </a:xfrm>
          <a:custGeom>
            <a:avLst/>
            <a:gdLst/>
            <a:ahLst/>
            <a:cxnLst/>
            <a:rect l="l" t="t" r="r" b="b"/>
            <a:pathLst>
              <a:path w="2285913" h="2353578">
                <a:moveTo>
                  <a:pt x="0" y="0"/>
                </a:moveTo>
                <a:lnTo>
                  <a:pt x="2285913" y="0"/>
                </a:lnTo>
                <a:lnTo>
                  <a:pt x="2285913" y="2353578"/>
                </a:lnTo>
                <a:lnTo>
                  <a:pt x="0" y="2353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2" name="Freeform 1372"/>
          <p:cNvSpPr/>
          <p:nvPr/>
        </p:nvSpPr>
        <p:spPr>
          <a:xfrm>
            <a:off x="17687935" y="8281196"/>
            <a:ext cx="929642" cy="523980"/>
          </a:xfrm>
          <a:custGeom>
            <a:avLst/>
            <a:gdLst/>
            <a:ahLst/>
            <a:cxnLst/>
            <a:rect l="l" t="t" r="r" b="b"/>
            <a:pathLst>
              <a:path w="929642" h="523980">
                <a:moveTo>
                  <a:pt x="0" y="0"/>
                </a:moveTo>
                <a:lnTo>
                  <a:pt x="929642" y="0"/>
                </a:lnTo>
                <a:lnTo>
                  <a:pt x="929642" y="523980"/>
                </a:lnTo>
                <a:lnTo>
                  <a:pt x="0" y="523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3" name="Freeform 1373"/>
          <p:cNvSpPr/>
          <p:nvPr/>
        </p:nvSpPr>
        <p:spPr>
          <a:xfrm flipH="1">
            <a:off x="16000280" y="4848207"/>
            <a:ext cx="1957916" cy="1855126"/>
          </a:xfrm>
          <a:custGeom>
            <a:avLst/>
            <a:gdLst/>
            <a:ahLst/>
            <a:cxnLst/>
            <a:rect l="l" t="t" r="r" b="b"/>
            <a:pathLst>
              <a:path w="1957916" h="1855126">
                <a:moveTo>
                  <a:pt x="1957916" y="0"/>
                </a:moveTo>
                <a:lnTo>
                  <a:pt x="0" y="0"/>
                </a:lnTo>
                <a:lnTo>
                  <a:pt x="0" y="1855126"/>
                </a:lnTo>
                <a:lnTo>
                  <a:pt x="1957916" y="1855126"/>
                </a:lnTo>
                <a:lnTo>
                  <a:pt x="195791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4" name="Freeform 1374"/>
          <p:cNvSpPr/>
          <p:nvPr/>
        </p:nvSpPr>
        <p:spPr>
          <a:xfrm>
            <a:off x="7742650" y="7104261"/>
            <a:ext cx="1298714" cy="732002"/>
          </a:xfrm>
          <a:custGeom>
            <a:avLst/>
            <a:gdLst/>
            <a:ahLst/>
            <a:cxnLst/>
            <a:rect l="l" t="t" r="r" b="b"/>
            <a:pathLst>
              <a:path w="1298714" h="732002">
                <a:moveTo>
                  <a:pt x="0" y="0"/>
                </a:moveTo>
                <a:lnTo>
                  <a:pt x="1298714" y="0"/>
                </a:lnTo>
                <a:lnTo>
                  <a:pt x="1298714" y="732002"/>
                </a:lnTo>
                <a:lnTo>
                  <a:pt x="0" y="732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75" name="Group 1375"/>
          <p:cNvGrpSpPr/>
          <p:nvPr/>
        </p:nvGrpSpPr>
        <p:grpSpPr>
          <a:xfrm rot="514757">
            <a:off x="8295509" y="7076049"/>
            <a:ext cx="764775" cy="491637"/>
            <a:chOff x="0" y="0"/>
            <a:chExt cx="1019700" cy="655516"/>
          </a:xfrm>
        </p:grpSpPr>
        <p:sp>
          <p:nvSpPr>
            <p:cNvPr id="1376" name="Freeform 1376"/>
            <p:cNvSpPr/>
            <p:nvPr/>
          </p:nvSpPr>
          <p:spPr>
            <a:xfrm rot="250889">
              <a:off x="261887" y="462755"/>
              <a:ext cx="485266" cy="175302"/>
            </a:xfrm>
            <a:custGeom>
              <a:avLst/>
              <a:gdLst/>
              <a:ahLst/>
              <a:cxnLst/>
              <a:rect l="l" t="t" r="r" b="b"/>
              <a:pathLst>
                <a:path w="485266" h="175302">
                  <a:moveTo>
                    <a:pt x="0" y="0"/>
                  </a:moveTo>
                  <a:lnTo>
                    <a:pt x="485266" y="0"/>
                  </a:lnTo>
                  <a:lnTo>
                    <a:pt x="485266" y="175302"/>
                  </a:lnTo>
                  <a:lnTo>
                    <a:pt x="0" y="175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7" name="Freeform 1377"/>
            <p:cNvSpPr/>
            <p:nvPr/>
          </p:nvSpPr>
          <p:spPr>
            <a:xfrm>
              <a:off x="379119" y="49861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78" name="Group 1378"/>
            <p:cNvGrpSpPr/>
            <p:nvPr/>
          </p:nvGrpSpPr>
          <p:grpSpPr>
            <a:xfrm rot="-506993">
              <a:off x="524222" y="533963"/>
              <a:ext cx="71514" cy="44953"/>
              <a:chOff x="0" y="0"/>
              <a:chExt cx="1011698" cy="635948"/>
            </a:xfrm>
          </p:grpSpPr>
          <p:sp>
            <p:nvSpPr>
              <p:cNvPr id="1379" name="Freeform 1379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0" name="TextBox 1380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381" name="Freeform 1381"/>
            <p:cNvSpPr/>
            <p:nvPr/>
          </p:nvSpPr>
          <p:spPr>
            <a:xfrm rot="-381890">
              <a:off x="430199" y="50663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82" name="Group 1382"/>
            <p:cNvGrpSpPr/>
            <p:nvPr/>
          </p:nvGrpSpPr>
          <p:grpSpPr>
            <a:xfrm rot="-888883">
              <a:off x="577756" y="532701"/>
              <a:ext cx="71514" cy="44953"/>
              <a:chOff x="0" y="0"/>
              <a:chExt cx="1011698" cy="635948"/>
            </a:xfrm>
          </p:grpSpPr>
          <p:sp>
            <p:nvSpPr>
              <p:cNvPr id="1383" name="Freeform 1383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4" name="TextBox 1384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5" name="Group 1385"/>
            <p:cNvGrpSpPr/>
            <p:nvPr/>
          </p:nvGrpSpPr>
          <p:grpSpPr>
            <a:xfrm rot="-1133282">
              <a:off x="788662" y="243569"/>
              <a:ext cx="83309" cy="48364"/>
              <a:chOff x="0" y="0"/>
              <a:chExt cx="142497" cy="82726"/>
            </a:xfrm>
          </p:grpSpPr>
          <p:sp>
            <p:nvSpPr>
              <p:cNvPr id="1386" name="Freeform 1386"/>
              <p:cNvSpPr/>
              <p:nvPr/>
            </p:nvSpPr>
            <p:spPr>
              <a:xfrm>
                <a:off x="0" y="0"/>
                <a:ext cx="142497" cy="82726"/>
              </a:xfrm>
              <a:custGeom>
                <a:avLst/>
                <a:gdLst/>
                <a:ahLst/>
                <a:cxnLst/>
                <a:rect l="l" t="t" r="r" b="b"/>
                <a:pathLst>
                  <a:path w="142497" h="82726">
                    <a:moveTo>
                      <a:pt x="71249" y="0"/>
                    </a:moveTo>
                    <a:cubicBezTo>
                      <a:pt x="31899" y="0"/>
                      <a:pt x="0" y="18519"/>
                      <a:pt x="0" y="41363"/>
                    </a:cubicBezTo>
                    <a:cubicBezTo>
                      <a:pt x="0" y="64207"/>
                      <a:pt x="31899" y="82726"/>
                      <a:pt x="71249" y="82726"/>
                    </a:cubicBezTo>
                    <a:cubicBezTo>
                      <a:pt x="110598" y="82726"/>
                      <a:pt x="142497" y="64207"/>
                      <a:pt x="142497" y="41363"/>
                    </a:cubicBezTo>
                    <a:cubicBezTo>
                      <a:pt x="142497" y="18519"/>
                      <a:pt x="110598" y="0"/>
                      <a:pt x="7124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7" name="TextBox 1387"/>
              <p:cNvSpPr txBox="1"/>
              <p:nvPr/>
            </p:nvSpPr>
            <p:spPr>
              <a:xfrm>
                <a:off x="13359" y="-30344"/>
                <a:ext cx="115779" cy="1053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8" name="Group 1388"/>
            <p:cNvGrpSpPr/>
            <p:nvPr/>
          </p:nvGrpSpPr>
          <p:grpSpPr>
            <a:xfrm rot="468809">
              <a:off x="175956" y="66830"/>
              <a:ext cx="413354" cy="177937"/>
              <a:chOff x="0" y="0"/>
              <a:chExt cx="923134" cy="397382"/>
            </a:xfrm>
          </p:grpSpPr>
          <p:sp>
            <p:nvSpPr>
              <p:cNvPr id="1389" name="Freeform 1389"/>
              <p:cNvSpPr/>
              <p:nvPr/>
            </p:nvSpPr>
            <p:spPr>
              <a:xfrm>
                <a:off x="0" y="0"/>
                <a:ext cx="923134" cy="397382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97382">
                    <a:moveTo>
                      <a:pt x="461567" y="0"/>
                    </a:moveTo>
                    <a:cubicBezTo>
                      <a:pt x="206651" y="0"/>
                      <a:pt x="0" y="88957"/>
                      <a:pt x="0" y="198691"/>
                    </a:cubicBezTo>
                    <a:cubicBezTo>
                      <a:pt x="0" y="308425"/>
                      <a:pt x="206651" y="397382"/>
                      <a:pt x="461567" y="397382"/>
                    </a:cubicBezTo>
                    <a:cubicBezTo>
                      <a:pt x="716483" y="397382"/>
                      <a:pt x="923134" y="308425"/>
                      <a:pt x="923134" y="198691"/>
                    </a:cubicBezTo>
                    <a:cubicBezTo>
                      <a:pt x="923134" y="8895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0" name="TextBox 1390"/>
              <p:cNvSpPr txBox="1"/>
              <p:nvPr/>
            </p:nvSpPr>
            <p:spPr>
              <a:xfrm>
                <a:off x="86544" y="-845"/>
                <a:ext cx="750046" cy="360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1" name="Group 1391"/>
            <p:cNvGrpSpPr/>
            <p:nvPr/>
          </p:nvGrpSpPr>
          <p:grpSpPr>
            <a:xfrm rot="967457">
              <a:off x="213490" y="248210"/>
              <a:ext cx="363950" cy="173601"/>
              <a:chOff x="0" y="0"/>
              <a:chExt cx="812800" cy="387698"/>
            </a:xfrm>
          </p:grpSpPr>
          <p:sp>
            <p:nvSpPr>
              <p:cNvPr id="1392" name="Freeform 1392"/>
              <p:cNvSpPr/>
              <p:nvPr/>
            </p:nvSpPr>
            <p:spPr>
              <a:xfrm>
                <a:off x="0" y="0"/>
                <a:ext cx="812800" cy="3876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7698">
                    <a:moveTo>
                      <a:pt x="406400" y="0"/>
                    </a:moveTo>
                    <a:cubicBezTo>
                      <a:pt x="181951" y="0"/>
                      <a:pt x="0" y="86789"/>
                      <a:pt x="0" y="193849"/>
                    </a:cubicBezTo>
                    <a:cubicBezTo>
                      <a:pt x="0" y="300909"/>
                      <a:pt x="181951" y="387698"/>
                      <a:pt x="406400" y="387698"/>
                    </a:cubicBezTo>
                    <a:cubicBezTo>
                      <a:pt x="630849" y="387698"/>
                      <a:pt x="812800" y="300909"/>
                      <a:pt x="812800" y="193849"/>
                    </a:cubicBezTo>
                    <a:cubicBezTo>
                      <a:pt x="812800" y="8678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3" name="TextBox 1393"/>
              <p:cNvSpPr txBox="1"/>
              <p:nvPr/>
            </p:nvSpPr>
            <p:spPr>
              <a:xfrm>
                <a:off x="76200" y="-1753"/>
                <a:ext cx="660400" cy="353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4" name="Group 1394"/>
            <p:cNvGrpSpPr/>
            <p:nvPr/>
          </p:nvGrpSpPr>
          <p:grpSpPr>
            <a:xfrm rot="-506993">
              <a:off x="344527" y="261359"/>
              <a:ext cx="363950" cy="177465"/>
              <a:chOff x="0" y="0"/>
              <a:chExt cx="812800" cy="396328"/>
            </a:xfrm>
          </p:grpSpPr>
          <p:sp>
            <p:nvSpPr>
              <p:cNvPr id="1395" name="Freeform 1395"/>
              <p:cNvSpPr/>
              <p:nvPr/>
            </p:nvSpPr>
            <p:spPr>
              <a:xfrm>
                <a:off x="0" y="0"/>
                <a:ext cx="812800" cy="3963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96328">
                    <a:moveTo>
                      <a:pt x="406400" y="0"/>
                    </a:moveTo>
                    <a:cubicBezTo>
                      <a:pt x="181951" y="0"/>
                      <a:pt x="0" y="88721"/>
                      <a:pt x="0" y="198164"/>
                    </a:cubicBezTo>
                    <a:cubicBezTo>
                      <a:pt x="0" y="307607"/>
                      <a:pt x="181951" y="396328"/>
                      <a:pt x="406400" y="396328"/>
                    </a:cubicBezTo>
                    <a:cubicBezTo>
                      <a:pt x="630849" y="396328"/>
                      <a:pt x="812800" y="307607"/>
                      <a:pt x="812800" y="198164"/>
                    </a:cubicBezTo>
                    <a:cubicBezTo>
                      <a:pt x="812800" y="8872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6" name="TextBox 1396"/>
              <p:cNvSpPr txBox="1"/>
              <p:nvPr/>
            </p:nvSpPr>
            <p:spPr>
              <a:xfrm>
                <a:off x="76200" y="-944"/>
                <a:ext cx="660400" cy="360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7" name="Group 1397"/>
            <p:cNvGrpSpPr/>
            <p:nvPr/>
          </p:nvGrpSpPr>
          <p:grpSpPr>
            <a:xfrm rot="-506993">
              <a:off x="446163" y="261615"/>
              <a:ext cx="363950" cy="130325"/>
              <a:chOff x="0" y="0"/>
              <a:chExt cx="812800" cy="291052"/>
            </a:xfrm>
          </p:grpSpPr>
          <p:sp>
            <p:nvSpPr>
              <p:cNvPr id="1398" name="Freeform 1398"/>
              <p:cNvSpPr/>
              <p:nvPr/>
            </p:nvSpPr>
            <p:spPr>
              <a:xfrm>
                <a:off x="0" y="0"/>
                <a:ext cx="812800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1052">
                    <a:moveTo>
                      <a:pt x="406400" y="0"/>
                    </a:moveTo>
                    <a:cubicBezTo>
                      <a:pt x="181951" y="0"/>
                      <a:pt x="0" y="65154"/>
                      <a:pt x="0" y="145526"/>
                    </a:cubicBezTo>
                    <a:cubicBezTo>
                      <a:pt x="0" y="225898"/>
                      <a:pt x="181951" y="291052"/>
                      <a:pt x="406400" y="291052"/>
                    </a:cubicBezTo>
                    <a:cubicBezTo>
                      <a:pt x="630849" y="291052"/>
                      <a:pt x="812800" y="225898"/>
                      <a:pt x="812800" y="145526"/>
                    </a:cubicBezTo>
                    <a:cubicBezTo>
                      <a:pt x="812800" y="6515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9" name="TextBox 1399"/>
              <p:cNvSpPr txBox="1"/>
              <p:nvPr/>
            </p:nvSpPr>
            <p:spPr>
              <a:xfrm>
                <a:off x="76200" y="-10814"/>
                <a:ext cx="660400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0" name="Group 1400"/>
            <p:cNvGrpSpPr/>
            <p:nvPr/>
          </p:nvGrpSpPr>
          <p:grpSpPr>
            <a:xfrm rot="-506993">
              <a:off x="102804" y="23991"/>
              <a:ext cx="222290" cy="130325"/>
              <a:chOff x="0" y="0"/>
              <a:chExt cx="496436" cy="291052"/>
            </a:xfrm>
          </p:grpSpPr>
          <p:sp>
            <p:nvSpPr>
              <p:cNvPr id="1401" name="Freeform 1401"/>
              <p:cNvSpPr/>
              <p:nvPr/>
            </p:nvSpPr>
            <p:spPr>
              <a:xfrm>
                <a:off x="0" y="0"/>
                <a:ext cx="496436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496436" h="291052">
                    <a:moveTo>
                      <a:pt x="248218" y="0"/>
                    </a:moveTo>
                    <a:cubicBezTo>
                      <a:pt x="111131" y="0"/>
                      <a:pt x="0" y="65154"/>
                      <a:pt x="0" y="145526"/>
                    </a:cubicBezTo>
                    <a:cubicBezTo>
                      <a:pt x="0" y="225898"/>
                      <a:pt x="111131" y="291052"/>
                      <a:pt x="248218" y="291052"/>
                    </a:cubicBezTo>
                    <a:cubicBezTo>
                      <a:pt x="385305" y="291052"/>
                      <a:pt x="496436" y="225898"/>
                      <a:pt x="496436" y="145526"/>
                    </a:cubicBezTo>
                    <a:cubicBezTo>
                      <a:pt x="496436" y="65154"/>
                      <a:pt x="385305" y="0"/>
                      <a:pt x="24821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2" name="TextBox 1402"/>
              <p:cNvSpPr txBox="1"/>
              <p:nvPr/>
            </p:nvSpPr>
            <p:spPr>
              <a:xfrm>
                <a:off x="46541" y="-10814"/>
                <a:ext cx="403354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3" name="Group 1403"/>
            <p:cNvGrpSpPr/>
            <p:nvPr/>
          </p:nvGrpSpPr>
          <p:grpSpPr>
            <a:xfrm rot="731334">
              <a:off x="152248" y="24628"/>
              <a:ext cx="245379" cy="113190"/>
              <a:chOff x="0" y="0"/>
              <a:chExt cx="547999" cy="252784"/>
            </a:xfrm>
          </p:grpSpPr>
          <p:sp>
            <p:nvSpPr>
              <p:cNvPr id="1404" name="Freeform 1404"/>
              <p:cNvSpPr/>
              <p:nvPr/>
            </p:nvSpPr>
            <p:spPr>
              <a:xfrm>
                <a:off x="0" y="0"/>
                <a:ext cx="547999" cy="252784"/>
              </a:xfrm>
              <a:custGeom>
                <a:avLst/>
                <a:gdLst/>
                <a:ahLst/>
                <a:cxnLst/>
                <a:rect l="l" t="t" r="r" b="b"/>
                <a:pathLst>
                  <a:path w="547999" h="252784">
                    <a:moveTo>
                      <a:pt x="273999" y="0"/>
                    </a:moveTo>
                    <a:cubicBezTo>
                      <a:pt x="122674" y="0"/>
                      <a:pt x="0" y="56588"/>
                      <a:pt x="0" y="126392"/>
                    </a:cubicBezTo>
                    <a:cubicBezTo>
                      <a:pt x="0" y="196196"/>
                      <a:pt x="122674" y="252784"/>
                      <a:pt x="273999" y="252784"/>
                    </a:cubicBezTo>
                    <a:cubicBezTo>
                      <a:pt x="425325" y="252784"/>
                      <a:pt x="547999" y="196196"/>
                      <a:pt x="547999" y="126392"/>
                    </a:cubicBezTo>
                    <a:cubicBezTo>
                      <a:pt x="547999" y="56588"/>
                      <a:pt x="425325" y="0"/>
                      <a:pt x="27399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5" name="TextBox 1405"/>
              <p:cNvSpPr txBox="1"/>
              <p:nvPr/>
            </p:nvSpPr>
            <p:spPr>
              <a:xfrm>
                <a:off x="51375" y="-14402"/>
                <a:ext cx="445249" cy="243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6" name="Group 1406"/>
            <p:cNvGrpSpPr/>
            <p:nvPr/>
          </p:nvGrpSpPr>
          <p:grpSpPr>
            <a:xfrm rot="731334">
              <a:off x="320150" y="185106"/>
              <a:ext cx="236825" cy="106478"/>
              <a:chOff x="0" y="0"/>
              <a:chExt cx="528895" cy="237795"/>
            </a:xfrm>
          </p:grpSpPr>
          <p:sp>
            <p:nvSpPr>
              <p:cNvPr id="1407" name="Freeform 1407"/>
              <p:cNvSpPr/>
              <p:nvPr/>
            </p:nvSpPr>
            <p:spPr>
              <a:xfrm>
                <a:off x="0" y="0"/>
                <a:ext cx="528895" cy="237795"/>
              </a:xfrm>
              <a:custGeom>
                <a:avLst/>
                <a:gdLst/>
                <a:ahLst/>
                <a:cxnLst/>
                <a:rect l="l" t="t" r="r" b="b"/>
                <a:pathLst>
                  <a:path w="528895" h="237795">
                    <a:moveTo>
                      <a:pt x="264448" y="0"/>
                    </a:moveTo>
                    <a:cubicBezTo>
                      <a:pt x="118397" y="0"/>
                      <a:pt x="0" y="53232"/>
                      <a:pt x="0" y="118898"/>
                    </a:cubicBezTo>
                    <a:cubicBezTo>
                      <a:pt x="0" y="184563"/>
                      <a:pt x="118397" y="237795"/>
                      <a:pt x="264448" y="237795"/>
                    </a:cubicBezTo>
                    <a:cubicBezTo>
                      <a:pt x="410498" y="237795"/>
                      <a:pt x="528895" y="184563"/>
                      <a:pt x="528895" y="118898"/>
                    </a:cubicBezTo>
                    <a:cubicBezTo>
                      <a:pt x="528895" y="53232"/>
                      <a:pt x="410498" y="0"/>
                      <a:pt x="26444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8" name="TextBox 1408"/>
              <p:cNvSpPr txBox="1"/>
              <p:nvPr/>
            </p:nvSpPr>
            <p:spPr>
              <a:xfrm>
                <a:off x="49584" y="-15807"/>
                <a:ext cx="429728" cy="23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9" name="Group 1409"/>
            <p:cNvGrpSpPr/>
            <p:nvPr/>
          </p:nvGrpSpPr>
          <p:grpSpPr>
            <a:xfrm rot="570107">
              <a:off x="259232" y="81064"/>
              <a:ext cx="413354" cy="173597"/>
              <a:chOff x="0" y="0"/>
              <a:chExt cx="923134" cy="387690"/>
            </a:xfrm>
          </p:grpSpPr>
          <p:sp>
            <p:nvSpPr>
              <p:cNvPr id="1410" name="Freeform 1410"/>
              <p:cNvSpPr/>
              <p:nvPr/>
            </p:nvSpPr>
            <p:spPr>
              <a:xfrm>
                <a:off x="0" y="0"/>
                <a:ext cx="923134" cy="387690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87690">
                    <a:moveTo>
                      <a:pt x="461567" y="0"/>
                    </a:moveTo>
                    <a:cubicBezTo>
                      <a:pt x="206651" y="0"/>
                      <a:pt x="0" y="86787"/>
                      <a:pt x="0" y="193845"/>
                    </a:cubicBezTo>
                    <a:cubicBezTo>
                      <a:pt x="0" y="300903"/>
                      <a:pt x="206651" y="387690"/>
                      <a:pt x="461567" y="387690"/>
                    </a:cubicBezTo>
                    <a:cubicBezTo>
                      <a:pt x="716483" y="387690"/>
                      <a:pt x="923134" y="300903"/>
                      <a:pt x="923134" y="193845"/>
                    </a:cubicBezTo>
                    <a:cubicBezTo>
                      <a:pt x="923134" y="8678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1" name="TextBox 1411"/>
              <p:cNvSpPr txBox="1"/>
              <p:nvPr/>
            </p:nvSpPr>
            <p:spPr>
              <a:xfrm>
                <a:off x="86544" y="-1754"/>
                <a:ext cx="750046" cy="353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2" name="Group 1412"/>
            <p:cNvGrpSpPr/>
            <p:nvPr/>
          </p:nvGrpSpPr>
          <p:grpSpPr>
            <a:xfrm rot="2473020">
              <a:off x="105472" y="128699"/>
              <a:ext cx="126321" cy="42967"/>
              <a:chOff x="0" y="0"/>
              <a:chExt cx="282109" cy="95958"/>
            </a:xfrm>
          </p:grpSpPr>
          <p:sp>
            <p:nvSpPr>
              <p:cNvPr id="1413" name="Freeform 1413"/>
              <p:cNvSpPr/>
              <p:nvPr/>
            </p:nvSpPr>
            <p:spPr>
              <a:xfrm>
                <a:off x="0" y="0"/>
                <a:ext cx="282109" cy="95958"/>
              </a:xfrm>
              <a:custGeom>
                <a:avLst/>
                <a:gdLst/>
                <a:ahLst/>
                <a:cxnLst/>
                <a:rect l="l" t="t" r="r" b="b"/>
                <a:pathLst>
                  <a:path w="282109" h="95958">
                    <a:moveTo>
                      <a:pt x="141054" y="0"/>
                    </a:moveTo>
                    <a:cubicBezTo>
                      <a:pt x="63152" y="0"/>
                      <a:pt x="0" y="21481"/>
                      <a:pt x="0" y="47979"/>
                    </a:cubicBezTo>
                    <a:cubicBezTo>
                      <a:pt x="0" y="74477"/>
                      <a:pt x="63152" y="95958"/>
                      <a:pt x="141054" y="95958"/>
                    </a:cubicBezTo>
                    <a:cubicBezTo>
                      <a:pt x="218957" y="95958"/>
                      <a:pt x="282109" y="74477"/>
                      <a:pt x="282109" y="47979"/>
                    </a:cubicBezTo>
                    <a:cubicBezTo>
                      <a:pt x="282109" y="21481"/>
                      <a:pt x="218957" y="0"/>
                      <a:pt x="141054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4" name="TextBox 1414"/>
              <p:cNvSpPr txBox="1"/>
              <p:nvPr/>
            </p:nvSpPr>
            <p:spPr>
              <a:xfrm>
                <a:off x="26448" y="-29104"/>
                <a:ext cx="229213" cy="116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15" name="AutoShape 1415"/>
            <p:cNvSpPr/>
            <p:nvPr/>
          </p:nvSpPr>
          <p:spPr>
            <a:xfrm>
              <a:off x="612008" y="133987"/>
              <a:ext cx="232060" cy="82498"/>
            </a:xfrm>
            <a:prstGeom prst="line">
              <a:avLst/>
            </a:prstGeom>
            <a:ln w="6114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16" name="Group 1416"/>
            <p:cNvGrpSpPr/>
            <p:nvPr/>
          </p:nvGrpSpPr>
          <p:grpSpPr>
            <a:xfrm rot="570107">
              <a:off x="398398" y="184305"/>
              <a:ext cx="413354" cy="118352"/>
              <a:chOff x="0" y="0"/>
              <a:chExt cx="923134" cy="264313"/>
            </a:xfrm>
          </p:grpSpPr>
          <p:sp>
            <p:nvSpPr>
              <p:cNvPr id="1417" name="Freeform 1417"/>
              <p:cNvSpPr/>
              <p:nvPr/>
            </p:nvSpPr>
            <p:spPr>
              <a:xfrm>
                <a:off x="0" y="0"/>
                <a:ext cx="923134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264313">
                    <a:moveTo>
                      <a:pt x="461567" y="0"/>
                    </a:moveTo>
                    <a:cubicBezTo>
                      <a:pt x="206651" y="0"/>
                      <a:pt x="0" y="59169"/>
                      <a:pt x="0" y="132157"/>
                    </a:cubicBezTo>
                    <a:cubicBezTo>
                      <a:pt x="0" y="205145"/>
                      <a:pt x="206651" y="264313"/>
                      <a:pt x="461567" y="264313"/>
                    </a:cubicBezTo>
                    <a:cubicBezTo>
                      <a:pt x="716483" y="264313"/>
                      <a:pt x="923134" y="205145"/>
                      <a:pt x="923134" y="132157"/>
                    </a:cubicBezTo>
                    <a:cubicBezTo>
                      <a:pt x="923134" y="59169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8" name="TextBox 1418"/>
              <p:cNvSpPr txBox="1"/>
              <p:nvPr/>
            </p:nvSpPr>
            <p:spPr>
              <a:xfrm>
                <a:off x="86544" y="-13321"/>
                <a:ext cx="750046" cy="252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9" name="Group 1419"/>
            <p:cNvGrpSpPr/>
            <p:nvPr/>
          </p:nvGrpSpPr>
          <p:grpSpPr>
            <a:xfrm rot="570107">
              <a:off x="12" y="97457"/>
              <a:ext cx="473850" cy="39532"/>
              <a:chOff x="0" y="0"/>
              <a:chExt cx="1058238" cy="88285"/>
            </a:xfrm>
          </p:grpSpPr>
          <p:sp>
            <p:nvSpPr>
              <p:cNvPr id="1420" name="Freeform 1420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1" name="TextBox 1421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2" name="Group 1422"/>
            <p:cNvGrpSpPr/>
            <p:nvPr/>
          </p:nvGrpSpPr>
          <p:grpSpPr>
            <a:xfrm rot="-1195036">
              <a:off x="80055" y="67010"/>
              <a:ext cx="69606" cy="19328"/>
              <a:chOff x="0" y="0"/>
              <a:chExt cx="155451" cy="43166"/>
            </a:xfrm>
          </p:grpSpPr>
          <p:sp>
            <p:nvSpPr>
              <p:cNvPr id="1423" name="Freeform 1423"/>
              <p:cNvSpPr/>
              <p:nvPr/>
            </p:nvSpPr>
            <p:spPr>
              <a:xfrm>
                <a:off x="0" y="0"/>
                <a:ext cx="15545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43166">
                    <a:moveTo>
                      <a:pt x="77725" y="0"/>
                    </a:moveTo>
                    <a:cubicBezTo>
                      <a:pt x="34799" y="0"/>
                      <a:pt x="0" y="9663"/>
                      <a:pt x="0" y="21583"/>
                    </a:cubicBezTo>
                    <a:cubicBezTo>
                      <a:pt x="0" y="33503"/>
                      <a:pt x="34799" y="43166"/>
                      <a:pt x="77725" y="43166"/>
                    </a:cubicBezTo>
                    <a:cubicBezTo>
                      <a:pt x="120652" y="43166"/>
                      <a:pt x="155451" y="33503"/>
                      <a:pt x="155451" y="21583"/>
                    </a:cubicBezTo>
                    <a:cubicBezTo>
                      <a:pt x="155451" y="9663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4" name="TextBox 1424"/>
              <p:cNvSpPr txBox="1"/>
              <p:nvPr/>
            </p:nvSpPr>
            <p:spPr>
              <a:xfrm>
                <a:off x="14573" y="-34053"/>
                <a:ext cx="126304" cy="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5" name="Group 1425"/>
            <p:cNvGrpSpPr/>
            <p:nvPr/>
          </p:nvGrpSpPr>
          <p:grpSpPr>
            <a:xfrm rot="190732">
              <a:off x="69020" y="73207"/>
              <a:ext cx="69606" cy="17282"/>
              <a:chOff x="0" y="0"/>
              <a:chExt cx="155451" cy="38595"/>
            </a:xfrm>
          </p:grpSpPr>
          <p:sp>
            <p:nvSpPr>
              <p:cNvPr id="1426" name="Freeform 1426"/>
              <p:cNvSpPr/>
              <p:nvPr/>
            </p:nvSpPr>
            <p:spPr>
              <a:xfrm>
                <a:off x="0" y="0"/>
                <a:ext cx="155451" cy="38595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38595">
                    <a:moveTo>
                      <a:pt x="77725" y="0"/>
                    </a:moveTo>
                    <a:cubicBezTo>
                      <a:pt x="34799" y="0"/>
                      <a:pt x="0" y="8640"/>
                      <a:pt x="0" y="19297"/>
                    </a:cubicBezTo>
                    <a:cubicBezTo>
                      <a:pt x="0" y="29955"/>
                      <a:pt x="34799" y="38595"/>
                      <a:pt x="77725" y="38595"/>
                    </a:cubicBezTo>
                    <a:cubicBezTo>
                      <a:pt x="120652" y="38595"/>
                      <a:pt x="155451" y="29955"/>
                      <a:pt x="155451" y="19297"/>
                    </a:cubicBezTo>
                    <a:cubicBezTo>
                      <a:pt x="155451" y="8640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7" name="TextBox 1427"/>
              <p:cNvSpPr txBox="1"/>
              <p:nvPr/>
            </p:nvSpPr>
            <p:spPr>
              <a:xfrm>
                <a:off x="14573" y="-34482"/>
                <a:ext cx="126304" cy="694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8" name="Group 1428"/>
            <p:cNvGrpSpPr/>
            <p:nvPr/>
          </p:nvGrpSpPr>
          <p:grpSpPr>
            <a:xfrm>
              <a:off x="545850" y="215817"/>
              <a:ext cx="473850" cy="39532"/>
              <a:chOff x="0" y="0"/>
              <a:chExt cx="1058238" cy="88285"/>
            </a:xfrm>
          </p:grpSpPr>
          <p:sp>
            <p:nvSpPr>
              <p:cNvPr id="1429" name="Freeform 1429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0" name="TextBox 1430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1" name="Group 1431"/>
            <p:cNvGrpSpPr/>
            <p:nvPr/>
          </p:nvGrpSpPr>
          <p:grpSpPr>
            <a:xfrm rot="-1229729">
              <a:off x="786080" y="254984"/>
              <a:ext cx="205405" cy="18624"/>
              <a:chOff x="0" y="0"/>
              <a:chExt cx="458725" cy="41593"/>
            </a:xfrm>
          </p:grpSpPr>
          <p:sp>
            <p:nvSpPr>
              <p:cNvPr id="1432" name="Freeform 1432"/>
              <p:cNvSpPr/>
              <p:nvPr/>
            </p:nvSpPr>
            <p:spPr>
              <a:xfrm>
                <a:off x="0" y="0"/>
                <a:ext cx="458725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458725" h="41593">
                    <a:moveTo>
                      <a:pt x="229363" y="0"/>
                    </a:moveTo>
                    <a:cubicBezTo>
                      <a:pt x="102689" y="0"/>
                      <a:pt x="0" y="9311"/>
                      <a:pt x="0" y="20797"/>
                    </a:cubicBezTo>
                    <a:cubicBezTo>
                      <a:pt x="0" y="32282"/>
                      <a:pt x="102689" y="41593"/>
                      <a:pt x="229363" y="41593"/>
                    </a:cubicBezTo>
                    <a:cubicBezTo>
                      <a:pt x="356036" y="41593"/>
                      <a:pt x="458725" y="32282"/>
                      <a:pt x="458725" y="20797"/>
                    </a:cubicBezTo>
                    <a:cubicBezTo>
                      <a:pt x="458725" y="9311"/>
                      <a:pt x="356036" y="0"/>
                      <a:pt x="2293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3" name="TextBox 1433"/>
              <p:cNvSpPr txBox="1"/>
              <p:nvPr/>
            </p:nvSpPr>
            <p:spPr>
              <a:xfrm>
                <a:off x="43006" y="-34201"/>
                <a:ext cx="372714" cy="71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4" name="Group 1434"/>
            <p:cNvGrpSpPr/>
            <p:nvPr/>
          </p:nvGrpSpPr>
          <p:grpSpPr>
            <a:xfrm rot="-2337051">
              <a:off x="796804" y="270400"/>
              <a:ext cx="94562" cy="25222"/>
              <a:chOff x="0" y="0"/>
              <a:chExt cx="257323" cy="68634"/>
            </a:xfrm>
          </p:grpSpPr>
          <p:sp>
            <p:nvSpPr>
              <p:cNvPr id="1435" name="Freeform 1435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6" name="TextBox 1436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7" name="Group 1437"/>
            <p:cNvGrpSpPr/>
            <p:nvPr/>
          </p:nvGrpSpPr>
          <p:grpSpPr>
            <a:xfrm rot="-2770450">
              <a:off x="782889" y="294924"/>
              <a:ext cx="64933" cy="17319"/>
              <a:chOff x="0" y="0"/>
              <a:chExt cx="257323" cy="68634"/>
            </a:xfrm>
          </p:grpSpPr>
          <p:sp>
            <p:nvSpPr>
              <p:cNvPr id="1438" name="Freeform 1438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9" name="TextBox 1439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0" name="Group 1440"/>
            <p:cNvGrpSpPr/>
            <p:nvPr/>
          </p:nvGrpSpPr>
          <p:grpSpPr>
            <a:xfrm rot="-412199">
              <a:off x="874459" y="243074"/>
              <a:ext cx="80113" cy="17319"/>
              <a:chOff x="0" y="0"/>
              <a:chExt cx="317481" cy="68634"/>
            </a:xfrm>
          </p:grpSpPr>
          <p:sp>
            <p:nvSpPr>
              <p:cNvPr id="1441" name="Freeform 1441"/>
              <p:cNvSpPr/>
              <p:nvPr/>
            </p:nvSpPr>
            <p:spPr>
              <a:xfrm>
                <a:off x="0" y="0"/>
                <a:ext cx="317481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317481" h="68634">
                    <a:moveTo>
                      <a:pt x="158740" y="0"/>
                    </a:moveTo>
                    <a:cubicBezTo>
                      <a:pt x="71070" y="0"/>
                      <a:pt x="0" y="15364"/>
                      <a:pt x="0" y="34317"/>
                    </a:cubicBezTo>
                    <a:cubicBezTo>
                      <a:pt x="0" y="53270"/>
                      <a:pt x="71070" y="68634"/>
                      <a:pt x="158740" y="68634"/>
                    </a:cubicBezTo>
                    <a:cubicBezTo>
                      <a:pt x="246410" y="68634"/>
                      <a:pt x="317481" y="53270"/>
                      <a:pt x="317481" y="34317"/>
                    </a:cubicBezTo>
                    <a:cubicBezTo>
                      <a:pt x="317481" y="15364"/>
                      <a:pt x="246410" y="0"/>
                      <a:pt x="15874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2" name="TextBox 1442"/>
              <p:cNvSpPr txBox="1"/>
              <p:nvPr/>
            </p:nvSpPr>
            <p:spPr>
              <a:xfrm>
                <a:off x="29764" y="-31666"/>
                <a:ext cx="257953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3" name="Group 1443"/>
            <p:cNvGrpSpPr/>
            <p:nvPr/>
          </p:nvGrpSpPr>
          <p:grpSpPr>
            <a:xfrm>
              <a:off x="473875" y="208013"/>
              <a:ext cx="473850" cy="27570"/>
              <a:chOff x="0" y="0"/>
              <a:chExt cx="1058238" cy="61571"/>
            </a:xfrm>
          </p:grpSpPr>
          <p:sp>
            <p:nvSpPr>
              <p:cNvPr id="1444" name="Freeform 1444"/>
              <p:cNvSpPr/>
              <p:nvPr/>
            </p:nvSpPr>
            <p:spPr>
              <a:xfrm>
                <a:off x="0" y="0"/>
                <a:ext cx="105823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61571">
                    <a:moveTo>
                      <a:pt x="529119" y="0"/>
                    </a:moveTo>
                    <a:cubicBezTo>
                      <a:pt x="236895" y="0"/>
                      <a:pt x="0" y="13783"/>
                      <a:pt x="0" y="30785"/>
                    </a:cubicBezTo>
                    <a:cubicBezTo>
                      <a:pt x="0" y="47788"/>
                      <a:pt x="236895" y="61571"/>
                      <a:pt x="529119" y="61571"/>
                    </a:cubicBezTo>
                    <a:cubicBezTo>
                      <a:pt x="821343" y="61571"/>
                      <a:pt x="1058238" y="47788"/>
                      <a:pt x="1058238" y="30785"/>
                    </a:cubicBezTo>
                    <a:cubicBezTo>
                      <a:pt x="1058238" y="1378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5" name="TextBox 1445"/>
              <p:cNvSpPr txBox="1"/>
              <p:nvPr/>
            </p:nvSpPr>
            <p:spPr>
              <a:xfrm>
                <a:off x="99210" y="-32328"/>
                <a:ext cx="859818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6" name="Group 1446"/>
            <p:cNvGrpSpPr/>
            <p:nvPr/>
          </p:nvGrpSpPr>
          <p:grpSpPr>
            <a:xfrm rot="736354">
              <a:off x="643847" y="191921"/>
              <a:ext cx="154374" cy="27570"/>
              <a:chOff x="0" y="0"/>
              <a:chExt cx="344759" cy="61571"/>
            </a:xfrm>
          </p:grpSpPr>
          <p:sp>
            <p:nvSpPr>
              <p:cNvPr id="1447" name="Freeform 1447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8" name="TextBox 1448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9" name="Group 1449"/>
            <p:cNvGrpSpPr/>
            <p:nvPr/>
          </p:nvGrpSpPr>
          <p:grpSpPr>
            <a:xfrm rot="1272753">
              <a:off x="589470" y="170450"/>
              <a:ext cx="154374" cy="27570"/>
              <a:chOff x="0" y="0"/>
              <a:chExt cx="344759" cy="61571"/>
            </a:xfrm>
          </p:grpSpPr>
          <p:sp>
            <p:nvSpPr>
              <p:cNvPr id="1450" name="Freeform 1450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1" name="TextBox 1451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2" name="Group 1452"/>
            <p:cNvGrpSpPr/>
            <p:nvPr/>
          </p:nvGrpSpPr>
          <p:grpSpPr>
            <a:xfrm rot="4313152">
              <a:off x="442651" y="429913"/>
              <a:ext cx="134422" cy="31756"/>
              <a:chOff x="0" y="0"/>
              <a:chExt cx="433127" cy="102321"/>
            </a:xfrm>
          </p:grpSpPr>
          <p:sp>
            <p:nvSpPr>
              <p:cNvPr id="1453" name="Freeform 1453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4" name="TextBox 1454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5" name="Group 1455"/>
            <p:cNvGrpSpPr/>
            <p:nvPr/>
          </p:nvGrpSpPr>
          <p:grpSpPr>
            <a:xfrm rot="3213400">
              <a:off x="531413" y="422726"/>
              <a:ext cx="82942" cy="20671"/>
              <a:chOff x="0" y="0"/>
              <a:chExt cx="267250" cy="66606"/>
            </a:xfrm>
          </p:grpSpPr>
          <p:sp>
            <p:nvSpPr>
              <p:cNvPr id="1456" name="Freeform 1456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7" name="TextBox 1457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8" name="Group 1458"/>
            <p:cNvGrpSpPr/>
            <p:nvPr/>
          </p:nvGrpSpPr>
          <p:grpSpPr>
            <a:xfrm rot="6703353">
              <a:off x="563207" y="469814"/>
              <a:ext cx="48583" cy="12108"/>
              <a:chOff x="0" y="0"/>
              <a:chExt cx="267250" cy="66606"/>
            </a:xfrm>
          </p:grpSpPr>
          <p:sp>
            <p:nvSpPr>
              <p:cNvPr id="1459" name="Freeform 1459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0" name="TextBox 1460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61" name="Group 1461"/>
            <p:cNvGrpSpPr/>
            <p:nvPr/>
          </p:nvGrpSpPr>
          <p:grpSpPr>
            <a:xfrm rot="5846030">
              <a:off x="542843" y="470431"/>
              <a:ext cx="42517" cy="10597"/>
              <a:chOff x="0" y="0"/>
              <a:chExt cx="267250" cy="66606"/>
            </a:xfrm>
          </p:grpSpPr>
          <p:sp>
            <p:nvSpPr>
              <p:cNvPr id="1462" name="Freeform 1462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3" name="TextBox 1463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4" name="AutoShape 1464"/>
            <p:cNvSpPr/>
            <p:nvPr/>
          </p:nvSpPr>
          <p:spPr>
            <a:xfrm>
              <a:off x="520627" y="441943"/>
              <a:ext cx="40725" cy="54865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5" name="Group 1465"/>
            <p:cNvGrpSpPr/>
            <p:nvPr/>
          </p:nvGrpSpPr>
          <p:grpSpPr>
            <a:xfrm rot="6703353">
              <a:off x="551803" y="462766"/>
              <a:ext cx="48583" cy="17753"/>
              <a:chOff x="0" y="0"/>
              <a:chExt cx="267250" cy="97660"/>
            </a:xfrm>
          </p:grpSpPr>
          <p:sp>
            <p:nvSpPr>
              <p:cNvPr id="1466" name="Freeform 1466"/>
              <p:cNvSpPr/>
              <p:nvPr/>
            </p:nvSpPr>
            <p:spPr>
              <a:xfrm>
                <a:off x="0" y="0"/>
                <a:ext cx="26725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97660">
                    <a:moveTo>
                      <a:pt x="133625" y="0"/>
                    </a:moveTo>
                    <a:cubicBezTo>
                      <a:pt x="59826" y="0"/>
                      <a:pt x="0" y="21862"/>
                      <a:pt x="0" y="48830"/>
                    </a:cubicBezTo>
                    <a:cubicBezTo>
                      <a:pt x="0" y="75798"/>
                      <a:pt x="59826" y="97660"/>
                      <a:pt x="133625" y="97660"/>
                    </a:cubicBezTo>
                    <a:cubicBezTo>
                      <a:pt x="207424" y="97660"/>
                      <a:pt x="267250" y="75798"/>
                      <a:pt x="267250" y="48830"/>
                    </a:cubicBezTo>
                    <a:cubicBezTo>
                      <a:pt x="267250" y="21862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7" name="TextBox 1467"/>
              <p:cNvSpPr txBox="1"/>
              <p:nvPr/>
            </p:nvSpPr>
            <p:spPr>
              <a:xfrm>
                <a:off x="25055" y="-28944"/>
                <a:ext cx="217141" cy="117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8" name="AutoShape 1468"/>
            <p:cNvSpPr/>
            <p:nvPr/>
          </p:nvSpPr>
          <p:spPr>
            <a:xfrm flipV="1">
              <a:off x="587470" y="397097"/>
              <a:ext cx="51024" cy="67503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9" name="Group 1469"/>
            <p:cNvGrpSpPr/>
            <p:nvPr/>
          </p:nvGrpSpPr>
          <p:grpSpPr>
            <a:xfrm rot="8884314">
              <a:off x="653037" y="376059"/>
              <a:ext cx="42517" cy="10597"/>
              <a:chOff x="0" y="0"/>
              <a:chExt cx="267250" cy="66606"/>
            </a:xfrm>
          </p:grpSpPr>
          <p:sp>
            <p:nvSpPr>
              <p:cNvPr id="1470" name="Freeform 1470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1" name="TextBox 1471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2" name="Group 1472"/>
            <p:cNvGrpSpPr/>
            <p:nvPr/>
          </p:nvGrpSpPr>
          <p:grpSpPr>
            <a:xfrm rot="4237270">
              <a:off x="490330" y="460660"/>
              <a:ext cx="70053" cy="16549"/>
              <a:chOff x="0" y="0"/>
              <a:chExt cx="433127" cy="102321"/>
            </a:xfrm>
          </p:grpSpPr>
          <p:sp>
            <p:nvSpPr>
              <p:cNvPr id="1473" name="Freeform 1473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" name="TextBox 1474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5" name="AutoShape 1475"/>
            <p:cNvSpPr/>
            <p:nvPr/>
          </p:nvSpPr>
          <p:spPr>
            <a:xfrm flipH="1">
              <a:off x="495956" y="460930"/>
              <a:ext cx="13906" cy="58066"/>
            </a:xfrm>
            <a:prstGeom prst="line">
              <a:avLst/>
            </a:prstGeom>
            <a:ln w="15285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6" name="Group 1476"/>
            <p:cNvGrpSpPr/>
            <p:nvPr/>
          </p:nvGrpSpPr>
          <p:grpSpPr>
            <a:xfrm rot="1303209">
              <a:off x="136311" y="70091"/>
              <a:ext cx="51833" cy="7642"/>
              <a:chOff x="0" y="0"/>
              <a:chExt cx="140396" cy="20701"/>
            </a:xfrm>
          </p:grpSpPr>
          <p:sp>
            <p:nvSpPr>
              <p:cNvPr id="1477" name="Freeform 1477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8" name="TextBox 1478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9" name="AutoShape 1479"/>
            <p:cNvSpPr/>
            <p:nvPr/>
          </p:nvSpPr>
          <p:spPr>
            <a:xfrm flipV="1">
              <a:off x="240579" y="148569"/>
              <a:ext cx="90561" cy="60104"/>
            </a:xfrm>
            <a:prstGeom prst="line">
              <a:avLst/>
            </a:prstGeom>
            <a:ln w="611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80" name="Group 1480"/>
            <p:cNvGrpSpPr/>
            <p:nvPr/>
          </p:nvGrpSpPr>
          <p:grpSpPr>
            <a:xfrm rot="897649">
              <a:off x="384375" y="131459"/>
              <a:ext cx="282347" cy="48921"/>
              <a:chOff x="0" y="0"/>
              <a:chExt cx="630559" cy="109255"/>
            </a:xfrm>
          </p:grpSpPr>
          <p:sp>
            <p:nvSpPr>
              <p:cNvPr id="1481" name="Freeform 1481"/>
              <p:cNvSpPr/>
              <p:nvPr/>
            </p:nvSpPr>
            <p:spPr>
              <a:xfrm>
                <a:off x="0" y="0"/>
                <a:ext cx="630559" cy="10925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09255">
                    <a:moveTo>
                      <a:pt x="315280" y="0"/>
                    </a:moveTo>
                    <a:cubicBezTo>
                      <a:pt x="141155" y="0"/>
                      <a:pt x="0" y="24458"/>
                      <a:pt x="0" y="54627"/>
                    </a:cubicBezTo>
                    <a:cubicBezTo>
                      <a:pt x="0" y="84797"/>
                      <a:pt x="141155" y="109255"/>
                      <a:pt x="315280" y="109255"/>
                    </a:cubicBezTo>
                    <a:cubicBezTo>
                      <a:pt x="489404" y="109255"/>
                      <a:pt x="630559" y="84797"/>
                      <a:pt x="630559" y="54627"/>
                    </a:cubicBezTo>
                    <a:cubicBezTo>
                      <a:pt x="630559" y="24458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2" name="TextBox 1482"/>
              <p:cNvSpPr txBox="1"/>
              <p:nvPr/>
            </p:nvSpPr>
            <p:spPr>
              <a:xfrm>
                <a:off x="59115" y="-27857"/>
                <a:ext cx="512329" cy="126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3" name="Group 1483"/>
            <p:cNvGrpSpPr/>
            <p:nvPr/>
          </p:nvGrpSpPr>
          <p:grpSpPr>
            <a:xfrm rot="897649">
              <a:off x="482020" y="184031"/>
              <a:ext cx="282347" cy="58047"/>
              <a:chOff x="0" y="0"/>
              <a:chExt cx="630559" cy="129635"/>
            </a:xfrm>
          </p:grpSpPr>
          <p:sp>
            <p:nvSpPr>
              <p:cNvPr id="1484" name="Freeform 1484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5" name="TextBox 1485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6" name="Group 1486"/>
            <p:cNvGrpSpPr/>
            <p:nvPr/>
          </p:nvGrpSpPr>
          <p:grpSpPr>
            <a:xfrm rot="2272236">
              <a:off x="285421" y="225772"/>
              <a:ext cx="137564" cy="7642"/>
              <a:chOff x="0" y="0"/>
              <a:chExt cx="323064" cy="17948"/>
            </a:xfrm>
          </p:grpSpPr>
          <p:sp>
            <p:nvSpPr>
              <p:cNvPr id="1487" name="Freeform 1487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8" name="TextBox 1488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9" name="Group 1489"/>
            <p:cNvGrpSpPr/>
            <p:nvPr/>
          </p:nvGrpSpPr>
          <p:grpSpPr>
            <a:xfrm rot="2272236">
              <a:off x="296457" y="228618"/>
              <a:ext cx="137564" cy="7642"/>
              <a:chOff x="0" y="0"/>
              <a:chExt cx="323064" cy="17948"/>
            </a:xfrm>
          </p:grpSpPr>
          <p:sp>
            <p:nvSpPr>
              <p:cNvPr id="1490" name="Freeform 1490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1" name="TextBox 1491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2" name="Group 1492"/>
            <p:cNvGrpSpPr/>
            <p:nvPr/>
          </p:nvGrpSpPr>
          <p:grpSpPr>
            <a:xfrm rot="-1946651">
              <a:off x="262292" y="164488"/>
              <a:ext cx="135804" cy="48882"/>
              <a:chOff x="0" y="0"/>
              <a:chExt cx="794110" cy="285837"/>
            </a:xfrm>
          </p:grpSpPr>
          <p:sp>
            <p:nvSpPr>
              <p:cNvPr id="1493" name="Freeform 1493"/>
              <p:cNvSpPr/>
              <p:nvPr/>
            </p:nvSpPr>
            <p:spPr>
              <a:xfrm>
                <a:off x="0" y="0"/>
                <a:ext cx="794110" cy="285837"/>
              </a:xfrm>
              <a:custGeom>
                <a:avLst/>
                <a:gdLst/>
                <a:ahLst/>
                <a:cxnLst/>
                <a:rect l="l" t="t" r="r" b="b"/>
                <a:pathLst>
                  <a:path w="794110" h="285837">
                    <a:moveTo>
                      <a:pt x="397055" y="0"/>
                    </a:moveTo>
                    <a:cubicBezTo>
                      <a:pt x="177767" y="0"/>
                      <a:pt x="0" y="63987"/>
                      <a:pt x="0" y="142918"/>
                    </a:cubicBezTo>
                    <a:cubicBezTo>
                      <a:pt x="0" y="221850"/>
                      <a:pt x="177767" y="285837"/>
                      <a:pt x="397055" y="285837"/>
                    </a:cubicBezTo>
                    <a:cubicBezTo>
                      <a:pt x="616342" y="285837"/>
                      <a:pt x="794110" y="221850"/>
                      <a:pt x="794110" y="142918"/>
                    </a:cubicBezTo>
                    <a:cubicBezTo>
                      <a:pt x="794110" y="63987"/>
                      <a:pt x="616342" y="0"/>
                      <a:pt x="397055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4" name="TextBox 1494"/>
              <p:cNvSpPr txBox="1"/>
              <p:nvPr/>
            </p:nvSpPr>
            <p:spPr>
              <a:xfrm>
                <a:off x="74448" y="-11303"/>
                <a:ext cx="645214" cy="270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5" name="Group 1495"/>
            <p:cNvGrpSpPr/>
            <p:nvPr/>
          </p:nvGrpSpPr>
          <p:grpSpPr>
            <a:xfrm rot="2272236">
              <a:off x="276115" y="219722"/>
              <a:ext cx="133158" cy="12066"/>
              <a:chOff x="0" y="0"/>
              <a:chExt cx="323064" cy="29274"/>
            </a:xfrm>
          </p:grpSpPr>
          <p:sp>
            <p:nvSpPr>
              <p:cNvPr id="1496" name="Freeform 1496"/>
              <p:cNvSpPr/>
              <p:nvPr/>
            </p:nvSpPr>
            <p:spPr>
              <a:xfrm>
                <a:off x="0" y="0"/>
                <a:ext cx="323064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29274">
                    <a:moveTo>
                      <a:pt x="161532" y="0"/>
                    </a:moveTo>
                    <a:cubicBezTo>
                      <a:pt x="72320" y="0"/>
                      <a:pt x="0" y="6553"/>
                      <a:pt x="0" y="14637"/>
                    </a:cubicBezTo>
                    <a:cubicBezTo>
                      <a:pt x="0" y="22721"/>
                      <a:pt x="72320" y="29274"/>
                      <a:pt x="161532" y="29274"/>
                    </a:cubicBezTo>
                    <a:cubicBezTo>
                      <a:pt x="250743" y="29274"/>
                      <a:pt x="323064" y="22721"/>
                      <a:pt x="323064" y="14637"/>
                    </a:cubicBezTo>
                    <a:cubicBezTo>
                      <a:pt x="323064" y="6553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7" name="TextBox 1497"/>
              <p:cNvSpPr txBox="1"/>
              <p:nvPr/>
            </p:nvSpPr>
            <p:spPr>
              <a:xfrm>
                <a:off x="30287" y="-35356"/>
                <a:ext cx="262489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8" name="Group 1498"/>
            <p:cNvGrpSpPr/>
            <p:nvPr/>
          </p:nvGrpSpPr>
          <p:grpSpPr>
            <a:xfrm rot="897649">
              <a:off x="335771" y="135867"/>
              <a:ext cx="363950" cy="170244"/>
              <a:chOff x="0" y="0"/>
              <a:chExt cx="812800" cy="380202"/>
            </a:xfrm>
          </p:grpSpPr>
          <p:sp>
            <p:nvSpPr>
              <p:cNvPr id="1499" name="Freeform 1499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0" name="TextBox 1500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1" name="Group 1501"/>
            <p:cNvGrpSpPr/>
            <p:nvPr/>
          </p:nvGrpSpPr>
          <p:grpSpPr>
            <a:xfrm rot="897649">
              <a:off x="444301" y="164847"/>
              <a:ext cx="282347" cy="58047"/>
              <a:chOff x="0" y="0"/>
              <a:chExt cx="630559" cy="129635"/>
            </a:xfrm>
          </p:grpSpPr>
          <p:sp>
            <p:nvSpPr>
              <p:cNvPr id="1502" name="Freeform 1502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3" name="TextBox 1503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4" name="Group 1504"/>
            <p:cNvGrpSpPr/>
            <p:nvPr/>
          </p:nvGrpSpPr>
          <p:grpSpPr>
            <a:xfrm rot="897649">
              <a:off x="477159" y="185492"/>
              <a:ext cx="282347" cy="55877"/>
              <a:chOff x="0" y="0"/>
              <a:chExt cx="630559" cy="124789"/>
            </a:xfrm>
          </p:grpSpPr>
          <p:sp>
            <p:nvSpPr>
              <p:cNvPr id="1505" name="Freeform 1505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6" name="TextBox 1506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7" name="Group 1507"/>
            <p:cNvGrpSpPr/>
            <p:nvPr/>
          </p:nvGrpSpPr>
          <p:grpSpPr>
            <a:xfrm rot="897649">
              <a:off x="520453" y="206397"/>
              <a:ext cx="282347" cy="58047"/>
              <a:chOff x="0" y="0"/>
              <a:chExt cx="630559" cy="129635"/>
            </a:xfrm>
          </p:grpSpPr>
          <p:sp>
            <p:nvSpPr>
              <p:cNvPr id="1508" name="Freeform 1508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9" name="TextBox 1509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0" name="Group 1510"/>
            <p:cNvGrpSpPr/>
            <p:nvPr/>
          </p:nvGrpSpPr>
          <p:grpSpPr>
            <a:xfrm>
              <a:off x="547952" y="235421"/>
              <a:ext cx="282347" cy="58047"/>
              <a:chOff x="0" y="0"/>
              <a:chExt cx="630559" cy="129635"/>
            </a:xfrm>
          </p:grpSpPr>
          <p:sp>
            <p:nvSpPr>
              <p:cNvPr id="1511" name="Freeform 151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2" name="TextBox 151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3" name="Group 1513"/>
            <p:cNvGrpSpPr/>
            <p:nvPr/>
          </p:nvGrpSpPr>
          <p:grpSpPr>
            <a:xfrm>
              <a:off x="504423" y="247844"/>
              <a:ext cx="282347" cy="58047"/>
              <a:chOff x="0" y="0"/>
              <a:chExt cx="630559" cy="129635"/>
            </a:xfrm>
          </p:grpSpPr>
          <p:sp>
            <p:nvSpPr>
              <p:cNvPr id="1514" name="Freeform 1514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5" name="TextBox 1515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6" name="Group 1516"/>
            <p:cNvGrpSpPr/>
            <p:nvPr/>
          </p:nvGrpSpPr>
          <p:grpSpPr>
            <a:xfrm>
              <a:off x="618332" y="243769"/>
              <a:ext cx="205464" cy="42241"/>
              <a:chOff x="0" y="0"/>
              <a:chExt cx="630559" cy="129635"/>
            </a:xfrm>
          </p:grpSpPr>
          <p:sp>
            <p:nvSpPr>
              <p:cNvPr id="1517" name="Freeform 1517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8" name="TextBox 1518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9" name="Group 1519"/>
            <p:cNvGrpSpPr/>
            <p:nvPr/>
          </p:nvGrpSpPr>
          <p:grpSpPr>
            <a:xfrm rot="-163743">
              <a:off x="695476" y="249347"/>
              <a:ext cx="134102" cy="33489"/>
              <a:chOff x="0" y="0"/>
              <a:chExt cx="229378" cy="57283"/>
            </a:xfrm>
          </p:grpSpPr>
          <p:sp>
            <p:nvSpPr>
              <p:cNvPr id="1520" name="Freeform 1520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1" name="TextBox 1521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2" name="Group 1522"/>
            <p:cNvGrpSpPr/>
            <p:nvPr/>
          </p:nvGrpSpPr>
          <p:grpSpPr>
            <a:xfrm rot="897649">
              <a:off x="313368" y="120851"/>
              <a:ext cx="363950" cy="170244"/>
              <a:chOff x="0" y="0"/>
              <a:chExt cx="812800" cy="380202"/>
            </a:xfrm>
          </p:grpSpPr>
          <p:sp>
            <p:nvSpPr>
              <p:cNvPr id="1523" name="Freeform 1523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4" name="TextBox 1524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5" name="Group 1525"/>
            <p:cNvGrpSpPr/>
            <p:nvPr/>
          </p:nvGrpSpPr>
          <p:grpSpPr>
            <a:xfrm rot="897649">
              <a:off x="421898" y="149831"/>
              <a:ext cx="282347" cy="58047"/>
              <a:chOff x="0" y="0"/>
              <a:chExt cx="630559" cy="129635"/>
            </a:xfrm>
          </p:grpSpPr>
          <p:sp>
            <p:nvSpPr>
              <p:cNvPr id="1526" name="Freeform 1526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7" name="TextBox 1527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8" name="Group 1528"/>
            <p:cNvGrpSpPr/>
            <p:nvPr/>
          </p:nvGrpSpPr>
          <p:grpSpPr>
            <a:xfrm rot="897649">
              <a:off x="454756" y="170476"/>
              <a:ext cx="282347" cy="55877"/>
              <a:chOff x="0" y="0"/>
              <a:chExt cx="630559" cy="124789"/>
            </a:xfrm>
          </p:grpSpPr>
          <p:sp>
            <p:nvSpPr>
              <p:cNvPr id="1529" name="Freeform 1529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0" name="TextBox 1530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1" name="Group 1531"/>
            <p:cNvGrpSpPr/>
            <p:nvPr/>
          </p:nvGrpSpPr>
          <p:grpSpPr>
            <a:xfrm rot="897649">
              <a:off x="498050" y="191381"/>
              <a:ext cx="282347" cy="58047"/>
              <a:chOff x="0" y="0"/>
              <a:chExt cx="630559" cy="129635"/>
            </a:xfrm>
          </p:grpSpPr>
          <p:sp>
            <p:nvSpPr>
              <p:cNvPr id="1532" name="Freeform 1532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3" name="TextBox 1533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4" name="Group 1534"/>
            <p:cNvGrpSpPr/>
            <p:nvPr/>
          </p:nvGrpSpPr>
          <p:grpSpPr>
            <a:xfrm>
              <a:off x="525549" y="220405"/>
              <a:ext cx="282347" cy="58047"/>
              <a:chOff x="0" y="0"/>
              <a:chExt cx="630559" cy="129635"/>
            </a:xfrm>
          </p:grpSpPr>
          <p:sp>
            <p:nvSpPr>
              <p:cNvPr id="1535" name="Freeform 1535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6" name="TextBox 1536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7" name="Group 1537"/>
            <p:cNvGrpSpPr/>
            <p:nvPr/>
          </p:nvGrpSpPr>
          <p:grpSpPr>
            <a:xfrm>
              <a:off x="482020" y="232828"/>
              <a:ext cx="282347" cy="58047"/>
              <a:chOff x="0" y="0"/>
              <a:chExt cx="630559" cy="129635"/>
            </a:xfrm>
          </p:grpSpPr>
          <p:sp>
            <p:nvSpPr>
              <p:cNvPr id="1538" name="Freeform 1538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9" name="TextBox 1539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0" name="Group 1540"/>
            <p:cNvGrpSpPr/>
            <p:nvPr/>
          </p:nvGrpSpPr>
          <p:grpSpPr>
            <a:xfrm>
              <a:off x="595930" y="228753"/>
              <a:ext cx="205464" cy="42241"/>
              <a:chOff x="0" y="0"/>
              <a:chExt cx="630559" cy="129635"/>
            </a:xfrm>
          </p:grpSpPr>
          <p:sp>
            <p:nvSpPr>
              <p:cNvPr id="1541" name="Freeform 154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2" name="TextBox 154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3" name="Group 1543"/>
            <p:cNvGrpSpPr/>
            <p:nvPr/>
          </p:nvGrpSpPr>
          <p:grpSpPr>
            <a:xfrm rot="-163743">
              <a:off x="673073" y="234331"/>
              <a:ext cx="134102" cy="33489"/>
              <a:chOff x="0" y="0"/>
              <a:chExt cx="229378" cy="57283"/>
            </a:xfrm>
          </p:grpSpPr>
          <p:sp>
            <p:nvSpPr>
              <p:cNvPr id="1544" name="Freeform 1544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5" name="TextBox 1545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6" name="Group 1546"/>
            <p:cNvGrpSpPr/>
            <p:nvPr/>
          </p:nvGrpSpPr>
          <p:grpSpPr>
            <a:xfrm rot="643594">
              <a:off x="73870" y="108233"/>
              <a:ext cx="77948" cy="7642"/>
              <a:chOff x="0" y="0"/>
              <a:chExt cx="229670" cy="22518"/>
            </a:xfrm>
          </p:grpSpPr>
          <p:sp>
            <p:nvSpPr>
              <p:cNvPr id="1547" name="Freeform 1547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8" name="TextBox 1548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9" name="Group 1549"/>
            <p:cNvGrpSpPr/>
            <p:nvPr/>
          </p:nvGrpSpPr>
          <p:grpSpPr>
            <a:xfrm rot="2272236">
              <a:off x="189849" y="336100"/>
              <a:ext cx="164438" cy="9038"/>
              <a:chOff x="0" y="0"/>
              <a:chExt cx="386175" cy="21226"/>
            </a:xfrm>
          </p:grpSpPr>
          <p:sp>
            <p:nvSpPr>
              <p:cNvPr id="1550" name="Freeform 1550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1" name="TextBox 1551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2" name="Group 1552"/>
            <p:cNvGrpSpPr/>
            <p:nvPr/>
          </p:nvGrpSpPr>
          <p:grpSpPr>
            <a:xfrm rot="2272236">
              <a:off x="191483" y="330769"/>
              <a:ext cx="164438" cy="9038"/>
              <a:chOff x="0" y="0"/>
              <a:chExt cx="386175" cy="21226"/>
            </a:xfrm>
          </p:grpSpPr>
          <p:sp>
            <p:nvSpPr>
              <p:cNvPr id="1553" name="Freeform 1553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4" name="TextBox 1554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5" name="Group 1555"/>
            <p:cNvGrpSpPr/>
            <p:nvPr/>
          </p:nvGrpSpPr>
          <p:grpSpPr>
            <a:xfrm rot="2272236">
              <a:off x="199405" y="327160"/>
              <a:ext cx="164438" cy="9038"/>
              <a:chOff x="0" y="0"/>
              <a:chExt cx="386175" cy="21226"/>
            </a:xfrm>
          </p:grpSpPr>
          <p:sp>
            <p:nvSpPr>
              <p:cNvPr id="1556" name="Freeform 155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7" name="TextBox 155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8" name="Group 1558"/>
            <p:cNvGrpSpPr/>
            <p:nvPr/>
          </p:nvGrpSpPr>
          <p:grpSpPr>
            <a:xfrm rot="2272236">
              <a:off x="199405" y="320614"/>
              <a:ext cx="164438" cy="9038"/>
              <a:chOff x="0" y="0"/>
              <a:chExt cx="386175" cy="21226"/>
            </a:xfrm>
          </p:grpSpPr>
          <p:sp>
            <p:nvSpPr>
              <p:cNvPr id="1559" name="Freeform 155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0" name="TextBox 156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1" name="Group 1561"/>
            <p:cNvGrpSpPr/>
            <p:nvPr/>
          </p:nvGrpSpPr>
          <p:grpSpPr>
            <a:xfrm rot="2272236">
              <a:off x="199405" y="311472"/>
              <a:ext cx="164438" cy="9038"/>
              <a:chOff x="0" y="0"/>
              <a:chExt cx="386175" cy="21226"/>
            </a:xfrm>
          </p:grpSpPr>
          <p:sp>
            <p:nvSpPr>
              <p:cNvPr id="1562" name="Freeform 156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3" name="TextBox 156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4" name="Group 1564"/>
            <p:cNvGrpSpPr/>
            <p:nvPr/>
          </p:nvGrpSpPr>
          <p:grpSpPr>
            <a:xfrm rot="2272236">
              <a:off x="205453" y="307215"/>
              <a:ext cx="164438" cy="9038"/>
              <a:chOff x="0" y="0"/>
              <a:chExt cx="386175" cy="21226"/>
            </a:xfrm>
          </p:grpSpPr>
          <p:sp>
            <p:nvSpPr>
              <p:cNvPr id="1565" name="Freeform 156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6" name="TextBox 156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7" name="Group 1567"/>
            <p:cNvGrpSpPr/>
            <p:nvPr/>
          </p:nvGrpSpPr>
          <p:grpSpPr>
            <a:xfrm rot="2272236">
              <a:off x="210290" y="302402"/>
              <a:ext cx="164438" cy="9038"/>
              <a:chOff x="0" y="0"/>
              <a:chExt cx="386175" cy="21226"/>
            </a:xfrm>
          </p:grpSpPr>
          <p:sp>
            <p:nvSpPr>
              <p:cNvPr id="1568" name="Freeform 1568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9" name="TextBox 1569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0" name="Group 1570"/>
            <p:cNvGrpSpPr/>
            <p:nvPr/>
          </p:nvGrpSpPr>
          <p:grpSpPr>
            <a:xfrm rot="2272236">
              <a:off x="210290" y="295603"/>
              <a:ext cx="164438" cy="9038"/>
              <a:chOff x="0" y="0"/>
              <a:chExt cx="386175" cy="21226"/>
            </a:xfrm>
          </p:grpSpPr>
          <p:sp>
            <p:nvSpPr>
              <p:cNvPr id="1571" name="Freeform 1571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2" name="TextBox 1572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3" name="Group 1573"/>
            <p:cNvGrpSpPr/>
            <p:nvPr/>
          </p:nvGrpSpPr>
          <p:grpSpPr>
            <a:xfrm rot="2272236">
              <a:off x="214011" y="289549"/>
              <a:ext cx="164438" cy="9038"/>
              <a:chOff x="0" y="0"/>
              <a:chExt cx="386175" cy="21226"/>
            </a:xfrm>
          </p:grpSpPr>
          <p:sp>
            <p:nvSpPr>
              <p:cNvPr id="1574" name="Freeform 1574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5" name="TextBox 1575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6" name="Group 1576"/>
            <p:cNvGrpSpPr/>
            <p:nvPr/>
          </p:nvGrpSpPr>
          <p:grpSpPr>
            <a:xfrm rot="2272236">
              <a:off x="214011" y="282060"/>
              <a:ext cx="164438" cy="9038"/>
              <a:chOff x="0" y="0"/>
              <a:chExt cx="386175" cy="21226"/>
            </a:xfrm>
          </p:grpSpPr>
          <p:sp>
            <p:nvSpPr>
              <p:cNvPr id="1577" name="Freeform 1577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8" name="TextBox 1578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9" name="Group 1579"/>
            <p:cNvGrpSpPr/>
            <p:nvPr/>
          </p:nvGrpSpPr>
          <p:grpSpPr>
            <a:xfrm rot="2272236">
              <a:off x="214011" y="274023"/>
              <a:ext cx="164438" cy="9038"/>
              <a:chOff x="0" y="0"/>
              <a:chExt cx="386175" cy="21226"/>
            </a:xfrm>
          </p:grpSpPr>
          <p:sp>
            <p:nvSpPr>
              <p:cNvPr id="1580" name="Freeform 1580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1" name="TextBox 1581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2" name="Group 1582"/>
            <p:cNvGrpSpPr/>
            <p:nvPr/>
          </p:nvGrpSpPr>
          <p:grpSpPr>
            <a:xfrm rot="2272236">
              <a:off x="221933" y="270414"/>
              <a:ext cx="164438" cy="9038"/>
              <a:chOff x="0" y="0"/>
              <a:chExt cx="386175" cy="21226"/>
            </a:xfrm>
          </p:grpSpPr>
          <p:sp>
            <p:nvSpPr>
              <p:cNvPr id="1583" name="Freeform 1583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4" name="TextBox 1584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5" name="Group 1585"/>
            <p:cNvGrpSpPr/>
            <p:nvPr/>
          </p:nvGrpSpPr>
          <p:grpSpPr>
            <a:xfrm rot="2272236">
              <a:off x="221933" y="263869"/>
              <a:ext cx="164438" cy="9038"/>
              <a:chOff x="0" y="0"/>
              <a:chExt cx="386175" cy="21226"/>
            </a:xfrm>
          </p:grpSpPr>
          <p:sp>
            <p:nvSpPr>
              <p:cNvPr id="1586" name="Freeform 158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7" name="TextBox 158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8" name="Group 1588"/>
            <p:cNvGrpSpPr/>
            <p:nvPr/>
          </p:nvGrpSpPr>
          <p:grpSpPr>
            <a:xfrm rot="2272236">
              <a:off x="221933" y="254727"/>
              <a:ext cx="164438" cy="9038"/>
              <a:chOff x="0" y="0"/>
              <a:chExt cx="386175" cy="21226"/>
            </a:xfrm>
          </p:grpSpPr>
          <p:sp>
            <p:nvSpPr>
              <p:cNvPr id="1589" name="Freeform 158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0" name="TextBox 159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1" name="Group 1591"/>
            <p:cNvGrpSpPr/>
            <p:nvPr/>
          </p:nvGrpSpPr>
          <p:grpSpPr>
            <a:xfrm rot="2272236">
              <a:off x="227981" y="250470"/>
              <a:ext cx="164438" cy="9038"/>
              <a:chOff x="0" y="0"/>
              <a:chExt cx="386175" cy="21226"/>
            </a:xfrm>
          </p:grpSpPr>
          <p:sp>
            <p:nvSpPr>
              <p:cNvPr id="1592" name="Freeform 159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3" name="TextBox 159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4" name="Group 1594"/>
            <p:cNvGrpSpPr/>
            <p:nvPr/>
          </p:nvGrpSpPr>
          <p:grpSpPr>
            <a:xfrm rot="2272236">
              <a:off x="232818" y="245656"/>
              <a:ext cx="164438" cy="9038"/>
              <a:chOff x="0" y="0"/>
              <a:chExt cx="386175" cy="21226"/>
            </a:xfrm>
          </p:grpSpPr>
          <p:sp>
            <p:nvSpPr>
              <p:cNvPr id="1595" name="Freeform 159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6" name="TextBox 159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7" name="Group 1597"/>
            <p:cNvGrpSpPr/>
            <p:nvPr/>
          </p:nvGrpSpPr>
          <p:grpSpPr>
            <a:xfrm rot="2272236">
              <a:off x="239650" y="241202"/>
              <a:ext cx="156802" cy="9038"/>
              <a:chOff x="0" y="0"/>
              <a:chExt cx="368243" cy="21226"/>
            </a:xfrm>
          </p:grpSpPr>
          <p:sp>
            <p:nvSpPr>
              <p:cNvPr id="1598" name="Freeform 1598"/>
              <p:cNvSpPr/>
              <p:nvPr/>
            </p:nvSpPr>
            <p:spPr>
              <a:xfrm>
                <a:off x="0" y="0"/>
                <a:ext cx="368243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68243" h="21226">
                    <a:moveTo>
                      <a:pt x="184121" y="0"/>
                    </a:moveTo>
                    <a:cubicBezTo>
                      <a:pt x="82434" y="0"/>
                      <a:pt x="0" y="4752"/>
                      <a:pt x="0" y="10613"/>
                    </a:cubicBezTo>
                    <a:cubicBezTo>
                      <a:pt x="0" y="16474"/>
                      <a:pt x="82434" y="21226"/>
                      <a:pt x="184121" y="21226"/>
                    </a:cubicBezTo>
                    <a:cubicBezTo>
                      <a:pt x="285809" y="21226"/>
                      <a:pt x="368243" y="16474"/>
                      <a:pt x="368243" y="10613"/>
                    </a:cubicBezTo>
                    <a:cubicBezTo>
                      <a:pt x="368243" y="4752"/>
                      <a:pt x="285809" y="0"/>
                      <a:pt x="18412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9" name="TextBox 1599"/>
              <p:cNvSpPr txBox="1"/>
              <p:nvPr/>
            </p:nvSpPr>
            <p:spPr>
              <a:xfrm>
                <a:off x="34523" y="-36110"/>
                <a:ext cx="299197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0" name="Group 1600"/>
            <p:cNvGrpSpPr/>
            <p:nvPr/>
          </p:nvGrpSpPr>
          <p:grpSpPr>
            <a:xfrm rot="2272236">
              <a:off x="255215" y="239211"/>
              <a:ext cx="142389" cy="12465"/>
              <a:chOff x="0" y="0"/>
              <a:chExt cx="334393" cy="29274"/>
            </a:xfrm>
          </p:grpSpPr>
          <p:sp>
            <p:nvSpPr>
              <p:cNvPr id="1601" name="Freeform 1601"/>
              <p:cNvSpPr/>
              <p:nvPr/>
            </p:nvSpPr>
            <p:spPr>
              <a:xfrm>
                <a:off x="0" y="0"/>
                <a:ext cx="334393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29274">
                    <a:moveTo>
                      <a:pt x="167196" y="0"/>
                    </a:moveTo>
                    <a:cubicBezTo>
                      <a:pt x="74856" y="0"/>
                      <a:pt x="0" y="6553"/>
                      <a:pt x="0" y="14637"/>
                    </a:cubicBezTo>
                    <a:cubicBezTo>
                      <a:pt x="0" y="22721"/>
                      <a:pt x="74856" y="29274"/>
                      <a:pt x="167196" y="29274"/>
                    </a:cubicBezTo>
                    <a:cubicBezTo>
                      <a:pt x="259536" y="29274"/>
                      <a:pt x="334393" y="22721"/>
                      <a:pt x="334393" y="14637"/>
                    </a:cubicBezTo>
                    <a:cubicBezTo>
                      <a:pt x="334393" y="6553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2" name="TextBox 1602"/>
              <p:cNvSpPr txBox="1"/>
              <p:nvPr/>
            </p:nvSpPr>
            <p:spPr>
              <a:xfrm>
                <a:off x="31349" y="-35356"/>
                <a:ext cx="271694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3" name="Group 1603"/>
            <p:cNvGrpSpPr/>
            <p:nvPr/>
          </p:nvGrpSpPr>
          <p:grpSpPr>
            <a:xfrm rot="2272236">
              <a:off x="255430" y="232351"/>
              <a:ext cx="140340" cy="12465"/>
              <a:chOff x="0" y="0"/>
              <a:chExt cx="329582" cy="29274"/>
            </a:xfrm>
          </p:grpSpPr>
          <p:sp>
            <p:nvSpPr>
              <p:cNvPr id="1604" name="Freeform 1604"/>
              <p:cNvSpPr/>
              <p:nvPr/>
            </p:nvSpPr>
            <p:spPr>
              <a:xfrm>
                <a:off x="0" y="0"/>
                <a:ext cx="329582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9582" h="29274">
                    <a:moveTo>
                      <a:pt x="164791" y="0"/>
                    </a:moveTo>
                    <a:cubicBezTo>
                      <a:pt x="73780" y="0"/>
                      <a:pt x="0" y="6553"/>
                      <a:pt x="0" y="14637"/>
                    </a:cubicBezTo>
                    <a:cubicBezTo>
                      <a:pt x="0" y="22721"/>
                      <a:pt x="73780" y="29274"/>
                      <a:pt x="164791" y="29274"/>
                    </a:cubicBezTo>
                    <a:cubicBezTo>
                      <a:pt x="255803" y="29274"/>
                      <a:pt x="329582" y="22721"/>
                      <a:pt x="329582" y="14637"/>
                    </a:cubicBezTo>
                    <a:cubicBezTo>
                      <a:pt x="329582" y="6553"/>
                      <a:pt x="255803" y="0"/>
                      <a:pt x="16479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5" name="TextBox 1605"/>
              <p:cNvSpPr txBox="1"/>
              <p:nvPr/>
            </p:nvSpPr>
            <p:spPr>
              <a:xfrm>
                <a:off x="30898" y="-35356"/>
                <a:ext cx="267786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6" name="Group 1606"/>
            <p:cNvGrpSpPr/>
            <p:nvPr/>
          </p:nvGrpSpPr>
          <p:grpSpPr>
            <a:xfrm rot="2272236">
              <a:off x="263147" y="228735"/>
              <a:ext cx="128922" cy="9842"/>
              <a:chOff x="0" y="0"/>
              <a:chExt cx="323324" cy="24682"/>
            </a:xfrm>
          </p:grpSpPr>
          <p:sp>
            <p:nvSpPr>
              <p:cNvPr id="1607" name="Freeform 1607"/>
              <p:cNvSpPr/>
              <p:nvPr/>
            </p:nvSpPr>
            <p:spPr>
              <a:xfrm>
                <a:off x="0" y="0"/>
                <a:ext cx="32332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23324" h="24682">
                    <a:moveTo>
                      <a:pt x="161662" y="0"/>
                    </a:moveTo>
                    <a:cubicBezTo>
                      <a:pt x="72378" y="0"/>
                      <a:pt x="0" y="5525"/>
                      <a:pt x="0" y="12341"/>
                    </a:cubicBezTo>
                    <a:cubicBezTo>
                      <a:pt x="0" y="19157"/>
                      <a:pt x="72378" y="24682"/>
                      <a:pt x="161662" y="24682"/>
                    </a:cubicBezTo>
                    <a:cubicBezTo>
                      <a:pt x="250945" y="24682"/>
                      <a:pt x="323324" y="19157"/>
                      <a:pt x="323324" y="12341"/>
                    </a:cubicBezTo>
                    <a:cubicBezTo>
                      <a:pt x="323324" y="5525"/>
                      <a:pt x="250945" y="0"/>
                      <a:pt x="16166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8" name="TextBox 1608"/>
              <p:cNvSpPr txBox="1"/>
              <p:nvPr/>
            </p:nvSpPr>
            <p:spPr>
              <a:xfrm>
                <a:off x="30312" y="-35786"/>
                <a:ext cx="262701" cy="58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9" name="Group 1609"/>
            <p:cNvGrpSpPr/>
            <p:nvPr/>
          </p:nvGrpSpPr>
          <p:grpSpPr>
            <a:xfrm rot="2272236">
              <a:off x="273005" y="230373"/>
              <a:ext cx="120446" cy="6465"/>
              <a:chOff x="0" y="0"/>
              <a:chExt cx="334393" cy="17948"/>
            </a:xfrm>
          </p:grpSpPr>
          <p:sp>
            <p:nvSpPr>
              <p:cNvPr id="1610" name="Freeform 1610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1" name="TextBox 1611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2" name="Group 1612"/>
            <p:cNvGrpSpPr/>
            <p:nvPr/>
          </p:nvGrpSpPr>
          <p:grpSpPr>
            <a:xfrm rot="2272236">
              <a:off x="271244" y="226703"/>
              <a:ext cx="130786" cy="7020"/>
              <a:chOff x="0" y="0"/>
              <a:chExt cx="334393" cy="17948"/>
            </a:xfrm>
          </p:grpSpPr>
          <p:sp>
            <p:nvSpPr>
              <p:cNvPr id="1613" name="Freeform 1613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4" name="TextBox 1614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15" name="AutoShape 1615"/>
            <p:cNvSpPr/>
            <p:nvPr/>
          </p:nvSpPr>
          <p:spPr>
            <a:xfrm>
              <a:off x="190926" y="246082"/>
              <a:ext cx="135483" cy="155568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6" name="Group 1616"/>
            <p:cNvGrpSpPr/>
            <p:nvPr/>
          </p:nvGrpSpPr>
          <p:grpSpPr>
            <a:xfrm rot="2272236">
              <a:off x="200208" y="343404"/>
              <a:ext cx="143721" cy="7900"/>
              <a:chOff x="0" y="0"/>
              <a:chExt cx="386175" cy="21226"/>
            </a:xfrm>
          </p:grpSpPr>
          <p:sp>
            <p:nvSpPr>
              <p:cNvPr id="1617" name="Freeform 1617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8" name="TextBox 1618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9" name="Group 1619"/>
            <p:cNvGrpSpPr/>
            <p:nvPr/>
          </p:nvGrpSpPr>
          <p:grpSpPr>
            <a:xfrm rot="2272236">
              <a:off x="200208" y="350203"/>
              <a:ext cx="143721" cy="7900"/>
              <a:chOff x="0" y="0"/>
              <a:chExt cx="386175" cy="21226"/>
            </a:xfrm>
          </p:grpSpPr>
          <p:sp>
            <p:nvSpPr>
              <p:cNvPr id="1620" name="Freeform 1620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1" name="TextBox 1621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2" name="Group 1622"/>
            <p:cNvGrpSpPr/>
            <p:nvPr/>
          </p:nvGrpSpPr>
          <p:grpSpPr>
            <a:xfrm rot="2148467">
              <a:off x="254442" y="373277"/>
              <a:ext cx="83575" cy="4594"/>
              <a:chOff x="0" y="0"/>
              <a:chExt cx="386175" cy="21226"/>
            </a:xfrm>
          </p:grpSpPr>
          <p:sp>
            <p:nvSpPr>
              <p:cNvPr id="1623" name="Freeform 1623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4" name="TextBox 1624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5" name="Group 1625"/>
            <p:cNvGrpSpPr/>
            <p:nvPr/>
          </p:nvGrpSpPr>
          <p:grpSpPr>
            <a:xfrm rot="2148467">
              <a:off x="254442" y="376877"/>
              <a:ext cx="83575" cy="4594"/>
              <a:chOff x="0" y="0"/>
              <a:chExt cx="386175" cy="21226"/>
            </a:xfrm>
          </p:grpSpPr>
          <p:sp>
            <p:nvSpPr>
              <p:cNvPr id="1626" name="Freeform 162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7" name="TextBox 162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8" name="Group 1628"/>
            <p:cNvGrpSpPr/>
            <p:nvPr/>
          </p:nvGrpSpPr>
          <p:grpSpPr>
            <a:xfrm rot="1482167">
              <a:off x="305469" y="397788"/>
              <a:ext cx="26961" cy="5035"/>
              <a:chOff x="0" y="0"/>
              <a:chExt cx="386175" cy="72123"/>
            </a:xfrm>
          </p:grpSpPr>
          <p:sp>
            <p:nvSpPr>
              <p:cNvPr id="1629" name="Freeform 162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0" name="TextBox 163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1" name="Group 1631"/>
            <p:cNvGrpSpPr/>
            <p:nvPr/>
          </p:nvGrpSpPr>
          <p:grpSpPr>
            <a:xfrm rot="1482167">
              <a:off x="307084" y="394179"/>
              <a:ext cx="26961" cy="5035"/>
              <a:chOff x="0" y="0"/>
              <a:chExt cx="386175" cy="72123"/>
            </a:xfrm>
          </p:grpSpPr>
          <p:sp>
            <p:nvSpPr>
              <p:cNvPr id="1632" name="Freeform 1632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3" name="TextBox 1633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4" name="Group 1634"/>
            <p:cNvGrpSpPr/>
            <p:nvPr/>
          </p:nvGrpSpPr>
          <p:grpSpPr>
            <a:xfrm rot="1482167">
              <a:off x="305469" y="386810"/>
              <a:ext cx="26961" cy="5035"/>
              <a:chOff x="0" y="0"/>
              <a:chExt cx="386175" cy="72123"/>
            </a:xfrm>
          </p:grpSpPr>
          <p:sp>
            <p:nvSpPr>
              <p:cNvPr id="1635" name="Freeform 1635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6" name="TextBox 1636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7" name="Group 1637"/>
            <p:cNvGrpSpPr/>
            <p:nvPr/>
          </p:nvGrpSpPr>
          <p:grpSpPr>
            <a:xfrm rot="1482167">
              <a:off x="296048" y="378889"/>
              <a:ext cx="26961" cy="5035"/>
              <a:chOff x="0" y="0"/>
              <a:chExt cx="386175" cy="72123"/>
            </a:xfrm>
          </p:grpSpPr>
          <p:sp>
            <p:nvSpPr>
              <p:cNvPr id="1638" name="Freeform 1638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9" name="TextBox 1639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0" name="Group 1640"/>
            <p:cNvGrpSpPr/>
            <p:nvPr/>
          </p:nvGrpSpPr>
          <p:grpSpPr>
            <a:xfrm rot="2329935">
              <a:off x="303889" y="363923"/>
              <a:ext cx="33901" cy="6331"/>
              <a:chOff x="0" y="0"/>
              <a:chExt cx="386175" cy="72123"/>
            </a:xfrm>
          </p:grpSpPr>
          <p:sp>
            <p:nvSpPr>
              <p:cNvPr id="1641" name="Freeform 1641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2" name="TextBox 1642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3" name="Group 1643"/>
            <p:cNvGrpSpPr/>
            <p:nvPr/>
          </p:nvGrpSpPr>
          <p:grpSpPr>
            <a:xfrm rot="2329935">
              <a:off x="328048" y="308568"/>
              <a:ext cx="33901" cy="6331"/>
              <a:chOff x="0" y="0"/>
              <a:chExt cx="386175" cy="72123"/>
            </a:xfrm>
          </p:grpSpPr>
          <p:sp>
            <p:nvSpPr>
              <p:cNvPr id="1644" name="Freeform 1644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5" name="TextBox 1645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6" name="Group 1646"/>
            <p:cNvGrpSpPr/>
            <p:nvPr/>
          </p:nvGrpSpPr>
          <p:grpSpPr>
            <a:xfrm rot="2329935">
              <a:off x="303889" y="348064"/>
              <a:ext cx="33901" cy="6331"/>
              <a:chOff x="0" y="0"/>
              <a:chExt cx="386175" cy="72123"/>
            </a:xfrm>
          </p:grpSpPr>
          <p:sp>
            <p:nvSpPr>
              <p:cNvPr id="1647" name="Freeform 1647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8" name="TextBox 1648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9" name="Group 1649"/>
            <p:cNvGrpSpPr/>
            <p:nvPr/>
          </p:nvGrpSpPr>
          <p:grpSpPr>
            <a:xfrm rot="85615">
              <a:off x="207881" y="139759"/>
              <a:ext cx="33901" cy="6331"/>
              <a:chOff x="0" y="0"/>
              <a:chExt cx="386175" cy="72123"/>
            </a:xfrm>
          </p:grpSpPr>
          <p:sp>
            <p:nvSpPr>
              <p:cNvPr id="1650" name="Freeform 1650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1" name="TextBox 1651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2" name="Group 1652"/>
            <p:cNvGrpSpPr/>
            <p:nvPr/>
          </p:nvGrpSpPr>
          <p:grpSpPr>
            <a:xfrm rot="85615">
              <a:off x="219413" y="141916"/>
              <a:ext cx="33901" cy="6331"/>
              <a:chOff x="0" y="0"/>
              <a:chExt cx="386175" cy="72123"/>
            </a:xfrm>
          </p:grpSpPr>
          <p:sp>
            <p:nvSpPr>
              <p:cNvPr id="1653" name="Freeform 1653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4" name="TextBox 1654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5" name="Group 1655"/>
            <p:cNvGrpSpPr/>
            <p:nvPr/>
          </p:nvGrpSpPr>
          <p:grpSpPr>
            <a:xfrm rot="421745">
              <a:off x="219413" y="146933"/>
              <a:ext cx="33901" cy="6331"/>
              <a:chOff x="0" y="0"/>
              <a:chExt cx="386175" cy="72123"/>
            </a:xfrm>
          </p:grpSpPr>
          <p:sp>
            <p:nvSpPr>
              <p:cNvPr id="1656" name="Freeform 1656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7" name="TextBox 1657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8" name="Group 1658"/>
            <p:cNvGrpSpPr/>
            <p:nvPr/>
          </p:nvGrpSpPr>
          <p:grpSpPr>
            <a:xfrm rot="421745">
              <a:off x="202202" y="134543"/>
              <a:ext cx="33901" cy="6331"/>
              <a:chOff x="0" y="0"/>
              <a:chExt cx="386175" cy="72123"/>
            </a:xfrm>
          </p:grpSpPr>
          <p:sp>
            <p:nvSpPr>
              <p:cNvPr id="1659" name="Freeform 165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0" name="TextBox 166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1" name="Group 1661"/>
            <p:cNvGrpSpPr/>
            <p:nvPr/>
          </p:nvGrpSpPr>
          <p:grpSpPr>
            <a:xfrm rot="1777252">
              <a:off x="132279" y="112908"/>
              <a:ext cx="33901" cy="11990"/>
              <a:chOff x="0" y="0"/>
              <a:chExt cx="386175" cy="136585"/>
            </a:xfrm>
          </p:grpSpPr>
          <p:sp>
            <p:nvSpPr>
              <p:cNvPr id="1662" name="Freeform 1662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3" name="TextBox 1663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4" name="Group 1664"/>
            <p:cNvGrpSpPr/>
            <p:nvPr/>
          </p:nvGrpSpPr>
          <p:grpSpPr>
            <a:xfrm rot="1777252">
              <a:off x="121019" y="112908"/>
              <a:ext cx="33901" cy="11990"/>
              <a:chOff x="0" y="0"/>
              <a:chExt cx="386175" cy="136585"/>
            </a:xfrm>
          </p:grpSpPr>
          <p:sp>
            <p:nvSpPr>
              <p:cNvPr id="1665" name="Freeform 1665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6" name="TextBox 1666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7" name="Group 1667"/>
            <p:cNvGrpSpPr/>
            <p:nvPr/>
          </p:nvGrpSpPr>
          <p:grpSpPr>
            <a:xfrm rot="1777252">
              <a:off x="149978" y="118124"/>
              <a:ext cx="33901" cy="11990"/>
              <a:chOff x="0" y="0"/>
              <a:chExt cx="386175" cy="136585"/>
            </a:xfrm>
          </p:grpSpPr>
          <p:sp>
            <p:nvSpPr>
              <p:cNvPr id="1668" name="Freeform 1668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9" name="TextBox 1669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0" name="Group 1670"/>
            <p:cNvGrpSpPr/>
            <p:nvPr/>
          </p:nvGrpSpPr>
          <p:grpSpPr>
            <a:xfrm rot="1777252">
              <a:off x="116527" y="112393"/>
              <a:ext cx="33901" cy="19865"/>
              <a:chOff x="0" y="0"/>
              <a:chExt cx="386175" cy="226288"/>
            </a:xfrm>
          </p:grpSpPr>
          <p:sp>
            <p:nvSpPr>
              <p:cNvPr id="1671" name="Freeform 1671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2" name="TextBox 1672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73" name="AutoShape 1673"/>
            <p:cNvSpPr/>
            <p:nvPr/>
          </p:nvSpPr>
          <p:spPr>
            <a:xfrm>
              <a:off x="135998" y="131805"/>
              <a:ext cx="103028" cy="162589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74" name="Group 1674"/>
            <p:cNvGrpSpPr/>
            <p:nvPr/>
          </p:nvGrpSpPr>
          <p:grpSpPr>
            <a:xfrm rot="2700000">
              <a:off x="110280" y="165306"/>
              <a:ext cx="225771" cy="79852"/>
              <a:chOff x="0" y="0"/>
              <a:chExt cx="386175" cy="136585"/>
            </a:xfrm>
          </p:grpSpPr>
          <p:sp>
            <p:nvSpPr>
              <p:cNvPr id="1675" name="Freeform 1675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6" name="TextBox 1676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7" name="Group 1677"/>
            <p:cNvGrpSpPr/>
            <p:nvPr/>
          </p:nvGrpSpPr>
          <p:grpSpPr>
            <a:xfrm rot="2700000">
              <a:off x="128362" y="200102"/>
              <a:ext cx="225771" cy="79852"/>
              <a:chOff x="0" y="0"/>
              <a:chExt cx="386175" cy="136585"/>
            </a:xfrm>
          </p:grpSpPr>
          <p:sp>
            <p:nvSpPr>
              <p:cNvPr id="1678" name="Freeform 1678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9" name="TextBox 1679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0" name="Group 1680"/>
            <p:cNvGrpSpPr/>
            <p:nvPr/>
          </p:nvGrpSpPr>
          <p:grpSpPr>
            <a:xfrm rot="2847246">
              <a:off x="178571" y="253402"/>
              <a:ext cx="159752" cy="79852"/>
              <a:chOff x="0" y="0"/>
              <a:chExt cx="273253" cy="136585"/>
            </a:xfrm>
          </p:grpSpPr>
          <p:sp>
            <p:nvSpPr>
              <p:cNvPr id="1681" name="Freeform 1681"/>
              <p:cNvSpPr/>
              <p:nvPr/>
            </p:nvSpPr>
            <p:spPr>
              <a:xfrm>
                <a:off x="0" y="0"/>
                <a:ext cx="273253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273253" h="136585">
                    <a:moveTo>
                      <a:pt x="136626" y="0"/>
                    </a:moveTo>
                    <a:cubicBezTo>
                      <a:pt x="61170" y="0"/>
                      <a:pt x="0" y="30576"/>
                      <a:pt x="0" y="68293"/>
                    </a:cubicBezTo>
                    <a:cubicBezTo>
                      <a:pt x="0" y="106010"/>
                      <a:pt x="61170" y="136585"/>
                      <a:pt x="136626" y="136585"/>
                    </a:cubicBezTo>
                    <a:cubicBezTo>
                      <a:pt x="212083" y="136585"/>
                      <a:pt x="273253" y="106010"/>
                      <a:pt x="273253" y="68293"/>
                    </a:cubicBezTo>
                    <a:cubicBezTo>
                      <a:pt x="273253" y="30576"/>
                      <a:pt x="212083" y="0"/>
                      <a:pt x="13662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2" name="TextBox 1682"/>
              <p:cNvSpPr txBox="1"/>
              <p:nvPr/>
            </p:nvSpPr>
            <p:spPr>
              <a:xfrm>
                <a:off x="25617" y="-25295"/>
                <a:ext cx="22201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3" name="Group 1683"/>
            <p:cNvGrpSpPr/>
            <p:nvPr/>
          </p:nvGrpSpPr>
          <p:grpSpPr>
            <a:xfrm rot="2847246">
              <a:off x="190037" y="319467"/>
              <a:ext cx="147865" cy="37644"/>
              <a:chOff x="0" y="0"/>
              <a:chExt cx="270365" cy="68830"/>
            </a:xfrm>
          </p:grpSpPr>
          <p:sp>
            <p:nvSpPr>
              <p:cNvPr id="1684" name="Freeform 1684"/>
              <p:cNvSpPr/>
              <p:nvPr/>
            </p:nvSpPr>
            <p:spPr>
              <a:xfrm>
                <a:off x="0" y="0"/>
                <a:ext cx="270365" cy="68830"/>
              </a:xfrm>
              <a:custGeom>
                <a:avLst/>
                <a:gdLst/>
                <a:ahLst/>
                <a:cxnLst/>
                <a:rect l="l" t="t" r="r" b="b"/>
                <a:pathLst>
                  <a:path w="270365" h="68830">
                    <a:moveTo>
                      <a:pt x="135182" y="0"/>
                    </a:moveTo>
                    <a:cubicBezTo>
                      <a:pt x="60523" y="0"/>
                      <a:pt x="0" y="15408"/>
                      <a:pt x="0" y="34415"/>
                    </a:cubicBezTo>
                    <a:cubicBezTo>
                      <a:pt x="0" y="53422"/>
                      <a:pt x="60523" y="68830"/>
                      <a:pt x="135182" y="68830"/>
                    </a:cubicBezTo>
                    <a:cubicBezTo>
                      <a:pt x="209842" y="68830"/>
                      <a:pt x="270365" y="53422"/>
                      <a:pt x="270365" y="34415"/>
                    </a:cubicBezTo>
                    <a:cubicBezTo>
                      <a:pt x="270365" y="15408"/>
                      <a:pt x="209842" y="0"/>
                      <a:pt x="13518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5" name="TextBox 1685"/>
              <p:cNvSpPr txBox="1"/>
              <p:nvPr/>
            </p:nvSpPr>
            <p:spPr>
              <a:xfrm>
                <a:off x="25347" y="-31647"/>
                <a:ext cx="219671" cy="9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6" name="Group 1686"/>
            <p:cNvGrpSpPr/>
            <p:nvPr/>
          </p:nvGrpSpPr>
          <p:grpSpPr>
            <a:xfrm rot="85615">
              <a:off x="211602" y="150519"/>
              <a:ext cx="33901" cy="6331"/>
              <a:chOff x="0" y="0"/>
              <a:chExt cx="386175" cy="72123"/>
            </a:xfrm>
          </p:grpSpPr>
          <p:sp>
            <p:nvSpPr>
              <p:cNvPr id="1687" name="Freeform 1687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8" name="TextBox 1688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9" name="Group 1689"/>
            <p:cNvGrpSpPr/>
            <p:nvPr/>
          </p:nvGrpSpPr>
          <p:grpSpPr>
            <a:xfrm rot="986270">
              <a:off x="214149" y="153336"/>
              <a:ext cx="33901" cy="6331"/>
              <a:chOff x="0" y="0"/>
              <a:chExt cx="386175" cy="72123"/>
            </a:xfrm>
          </p:grpSpPr>
          <p:sp>
            <p:nvSpPr>
              <p:cNvPr id="1690" name="Freeform 1690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1" name="TextBox 1691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2" name="Group 1692"/>
            <p:cNvGrpSpPr/>
            <p:nvPr/>
          </p:nvGrpSpPr>
          <p:grpSpPr>
            <a:xfrm rot="284880">
              <a:off x="185891" y="133884"/>
              <a:ext cx="33901" cy="6331"/>
              <a:chOff x="0" y="0"/>
              <a:chExt cx="386175" cy="72123"/>
            </a:xfrm>
          </p:grpSpPr>
          <p:sp>
            <p:nvSpPr>
              <p:cNvPr id="1693" name="Freeform 1693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4" name="TextBox 1694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5" name="Group 1695"/>
            <p:cNvGrpSpPr/>
            <p:nvPr/>
          </p:nvGrpSpPr>
          <p:grpSpPr>
            <a:xfrm rot="284880">
              <a:off x="196995" y="139087"/>
              <a:ext cx="33901" cy="14038"/>
              <a:chOff x="0" y="0"/>
              <a:chExt cx="386175" cy="159916"/>
            </a:xfrm>
          </p:grpSpPr>
          <p:sp>
            <p:nvSpPr>
              <p:cNvPr id="1696" name="Freeform 1696"/>
              <p:cNvSpPr/>
              <p:nvPr/>
            </p:nvSpPr>
            <p:spPr>
              <a:xfrm>
                <a:off x="0" y="0"/>
                <a:ext cx="386175" cy="15991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59916">
                    <a:moveTo>
                      <a:pt x="193088" y="0"/>
                    </a:moveTo>
                    <a:cubicBezTo>
                      <a:pt x="86448" y="0"/>
                      <a:pt x="0" y="35798"/>
                      <a:pt x="0" y="79958"/>
                    </a:cubicBezTo>
                    <a:cubicBezTo>
                      <a:pt x="0" y="124118"/>
                      <a:pt x="86448" y="159916"/>
                      <a:pt x="193088" y="159916"/>
                    </a:cubicBezTo>
                    <a:cubicBezTo>
                      <a:pt x="299727" y="159916"/>
                      <a:pt x="386175" y="124118"/>
                      <a:pt x="386175" y="79958"/>
                    </a:cubicBezTo>
                    <a:cubicBezTo>
                      <a:pt x="386175" y="35798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7" name="TextBox 1697"/>
              <p:cNvSpPr txBox="1"/>
              <p:nvPr/>
            </p:nvSpPr>
            <p:spPr>
              <a:xfrm>
                <a:off x="36204" y="-23108"/>
                <a:ext cx="313768" cy="168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8" name="Group 1698"/>
            <p:cNvGrpSpPr/>
            <p:nvPr/>
          </p:nvGrpSpPr>
          <p:grpSpPr>
            <a:xfrm rot="421745">
              <a:off x="103728" y="110516"/>
              <a:ext cx="33901" cy="7642"/>
              <a:chOff x="0" y="0"/>
              <a:chExt cx="386175" cy="87058"/>
            </a:xfrm>
          </p:grpSpPr>
          <p:sp>
            <p:nvSpPr>
              <p:cNvPr id="1699" name="Freeform 1699"/>
              <p:cNvSpPr/>
              <p:nvPr/>
            </p:nvSpPr>
            <p:spPr>
              <a:xfrm>
                <a:off x="0" y="0"/>
                <a:ext cx="386175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87058">
                    <a:moveTo>
                      <a:pt x="193088" y="0"/>
                    </a:moveTo>
                    <a:cubicBezTo>
                      <a:pt x="86448" y="0"/>
                      <a:pt x="0" y="19489"/>
                      <a:pt x="0" y="43529"/>
                    </a:cubicBezTo>
                    <a:cubicBezTo>
                      <a:pt x="0" y="67570"/>
                      <a:pt x="86448" y="87058"/>
                      <a:pt x="193088" y="87058"/>
                    </a:cubicBezTo>
                    <a:cubicBezTo>
                      <a:pt x="299727" y="87058"/>
                      <a:pt x="386175" y="67570"/>
                      <a:pt x="386175" y="43529"/>
                    </a:cubicBezTo>
                    <a:cubicBezTo>
                      <a:pt x="386175" y="1948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0" name="TextBox 1700"/>
              <p:cNvSpPr txBox="1"/>
              <p:nvPr/>
            </p:nvSpPr>
            <p:spPr>
              <a:xfrm>
                <a:off x="36204" y="-29938"/>
                <a:ext cx="313768" cy="1088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1" name="Group 1701"/>
            <p:cNvGrpSpPr/>
            <p:nvPr/>
          </p:nvGrpSpPr>
          <p:grpSpPr>
            <a:xfrm rot="3077611">
              <a:off x="99892" y="118707"/>
              <a:ext cx="33901" cy="10823"/>
              <a:chOff x="0" y="0"/>
              <a:chExt cx="386175" cy="123288"/>
            </a:xfrm>
          </p:grpSpPr>
          <p:sp>
            <p:nvSpPr>
              <p:cNvPr id="1702" name="Freeform 1702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3" name="TextBox 1703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4" name="Group 1704"/>
            <p:cNvGrpSpPr/>
            <p:nvPr/>
          </p:nvGrpSpPr>
          <p:grpSpPr>
            <a:xfrm rot="3077611">
              <a:off x="118143" y="136084"/>
              <a:ext cx="33901" cy="10823"/>
              <a:chOff x="0" y="0"/>
              <a:chExt cx="386175" cy="123288"/>
            </a:xfrm>
          </p:grpSpPr>
          <p:sp>
            <p:nvSpPr>
              <p:cNvPr id="1705" name="Freeform 1705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6" name="TextBox 1706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7" name="Group 1707"/>
            <p:cNvGrpSpPr/>
            <p:nvPr/>
          </p:nvGrpSpPr>
          <p:grpSpPr>
            <a:xfrm rot="3077611">
              <a:off x="142599" y="160540"/>
              <a:ext cx="33901" cy="10823"/>
              <a:chOff x="0" y="0"/>
              <a:chExt cx="386175" cy="123288"/>
            </a:xfrm>
          </p:grpSpPr>
          <p:sp>
            <p:nvSpPr>
              <p:cNvPr id="1708" name="Freeform 1708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9" name="TextBox 1709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0" name="Group 1710"/>
            <p:cNvGrpSpPr/>
            <p:nvPr/>
          </p:nvGrpSpPr>
          <p:grpSpPr>
            <a:xfrm rot="-2172567">
              <a:off x="266753" y="192934"/>
              <a:ext cx="33901" cy="19865"/>
              <a:chOff x="0" y="0"/>
              <a:chExt cx="386175" cy="226288"/>
            </a:xfrm>
          </p:grpSpPr>
          <p:sp>
            <p:nvSpPr>
              <p:cNvPr id="1711" name="Freeform 1711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2" name="TextBox 1712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3" name="Group 1713"/>
            <p:cNvGrpSpPr/>
            <p:nvPr/>
          </p:nvGrpSpPr>
          <p:grpSpPr>
            <a:xfrm rot="643594">
              <a:off x="63046" y="93357"/>
              <a:ext cx="77948" cy="7642"/>
              <a:chOff x="0" y="0"/>
              <a:chExt cx="229670" cy="22518"/>
            </a:xfrm>
          </p:grpSpPr>
          <p:sp>
            <p:nvSpPr>
              <p:cNvPr id="1714" name="Freeform 1714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5" name="TextBox 1715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6" name="Group 1716"/>
            <p:cNvGrpSpPr/>
            <p:nvPr/>
          </p:nvGrpSpPr>
          <p:grpSpPr>
            <a:xfrm rot="430258">
              <a:off x="932" y="74635"/>
              <a:ext cx="112935" cy="22007"/>
              <a:chOff x="0" y="0"/>
              <a:chExt cx="193172" cy="37643"/>
            </a:xfrm>
          </p:grpSpPr>
          <p:sp>
            <p:nvSpPr>
              <p:cNvPr id="1717" name="Freeform 1717"/>
              <p:cNvSpPr/>
              <p:nvPr/>
            </p:nvSpPr>
            <p:spPr>
              <a:xfrm>
                <a:off x="0" y="0"/>
                <a:ext cx="193172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93172" h="37643">
                    <a:moveTo>
                      <a:pt x="96586" y="0"/>
                    </a:moveTo>
                    <a:cubicBezTo>
                      <a:pt x="43243" y="0"/>
                      <a:pt x="0" y="8427"/>
                      <a:pt x="0" y="18821"/>
                    </a:cubicBezTo>
                    <a:cubicBezTo>
                      <a:pt x="0" y="29216"/>
                      <a:pt x="43243" y="37643"/>
                      <a:pt x="96586" y="37643"/>
                    </a:cubicBezTo>
                    <a:cubicBezTo>
                      <a:pt x="149929" y="37643"/>
                      <a:pt x="193172" y="29216"/>
                      <a:pt x="193172" y="18821"/>
                    </a:cubicBezTo>
                    <a:cubicBezTo>
                      <a:pt x="193172" y="8427"/>
                      <a:pt x="149929" y="0"/>
                      <a:pt x="96586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8" name="TextBox 1718"/>
              <p:cNvSpPr txBox="1"/>
              <p:nvPr/>
            </p:nvSpPr>
            <p:spPr>
              <a:xfrm>
                <a:off x="18110" y="-34571"/>
                <a:ext cx="156952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9" name="Group 1719"/>
            <p:cNvGrpSpPr/>
            <p:nvPr/>
          </p:nvGrpSpPr>
          <p:grpSpPr>
            <a:xfrm rot="430258">
              <a:off x="20221" y="83161"/>
              <a:ext cx="103971" cy="22007"/>
              <a:chOff x="0" y="0"/>
              <a:chExt cx="177839" cy="37643"/>
            </a:xfrm>
          </p:grpSpPr>
          <p:sp>
            <p:nvSpPr>
              <p:cNvPr id="1720" name="Freeform 1720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1" name="TextBox 1721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2" name="Group 1722"/>
            <p:cNvGrpSpPr/>
            <p:nvPr/>
          </p:nvGrpSpPr>
          <p:grpSpPr>
            <a:xfrm rot="430258">
              <a:off x="63415" y="96646"/>
              <a:ext cx="65760" cy="13919"/>
              <a:chOff x="0" y="0"/>
              <a:chExt cx="177839" cy="37643"/>
            </a:xfrm>
          </p:grpSpPr>
          <p:sp>
            <p:nvSpPr>
              <p:cNvPr id="1723" name="Freeform 1723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4" name="TextBox 1724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5" name="Group 1725"/>
            <p:cNvGrpSpPr/>
            <p:nvPr/>
          </p:nvGrpSpPr>
          <p:grpSpPr>
            <a:xfrm rot="-104681">
              <a:off x="66259" y="73509"/>
              <a:ext cx="40083" cy="12743"/>
              <a:chOff x="0" y="0"/>
              <a:chExt cx="118406" cy="37643"/>
            </a:xfrm>
          </p:grpSpPr>
          <p:sp>
            <p:nvSpPr>
              <p:cNvPr id="1726" name="Freeform 1726"/>
              <p:cNvSpPr/>
              <p:nvPr/>
            </p:nvSpPr>
            <p:spPr>
              <a:xfrm>
                <a:off x="0" y="0"/>
                <a:ext cx="118406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37643">
                    <a:moveTo>
                      <a:pt x="59203" y="0"/>
                    </a:moveTo>
                    <a:cubicBezTo>
                      <a:pt x="26506" y="0"/>
                      <a:pt x="0" y="8427"/>
                      <a:pt x="0" y="18821"/>
                    </a:cubicBezTo>
                    <a:cubicBezTo>
                      <a:pt x="0" y="29216"/>
                      <a:pt x="26506" y="37643"/>
                      <a:pt x="59203" y="37643"/>
                    </a:cubicBezTo>
                    <a:cubicBezTo>
                      <a:pt x="91900" y="37643"/>
                      <a:pt x="118406" y="29216"/>
                      <a:pt x="118406" y="18821"/>
                    </a:cubicBezTo>
                    <a:cubicBezTo>
                      <a:pt x="118406" y="8427"/>
                      <a:pt x="91900" y="0"/>
                      <a:pt x="59203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7" name="TextBox 1727"/>
              <p:cNvSpPr txBox="1"/>
              <p:nvPr/>
            </p:nvSpPr>
            <p:spPr>
              <a:xfrm>
                <a:off x="11101" y="-34571"/>
                <a:ext cx="96205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8" name="Group 1728"/>
            <p:cNvGrpSpPr/>
            <p:nvPr/>
          </p:nvGrpSpPr>
          <p:grpSpPr>
            <a:xfrm>
              <a:off x="78454" y="81515"/>
              <a:ext cx="47649" cy="7642"/>
              <a:chOff x="0" y="0"/>
              <a:chExt cx="140396" cy="22518"/>
            </a:xfrm>
          </p:grpSpPr>
          <p:sp>
            <p:nvSpPr>
              <p:cNvPr id="1729" name="Freeform 1729"/>
              <p:cNvSpPr/>
              <p:nvPr/>
            </p:nvSpPr>
            <p:spPr>
              <a:xfrm>
                <a:off x="0" y="0"/>
                <a:ext cx="140396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2518">
                    <a:moveTo>
                      <a:pt x="70198" y="0"/>
                    </a:moveTo>
                    <a:cubicBezTo>
                      <a:pt x="31429" y="0"/>
                      <a:pt x="0" y="5041"/>
                      <a:pt x="0" y="11259"/>
                    </a:cubicBezTo>
                    <a:cubicBezTo>
                      <a:pt x="0" y="17477"/>
                      <a:pt x="31429" y="22518"/>
                      <a:pt x="70198" y="22518"/>
                    </a:cubicBezTo>
                    <a:cubicBezTo>
                      <a:pt x="108967" y="22518"/>
                      <a:pt x="140396" y="17477"/>
                      <a:pt x="140396" y="11259"/>
                    </a:cubicBezTo>
                    <a:cubicBezTo>
                      <a:pt x="140396" y="5041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0" name="TextBox 1730"/>
              <p:cNvSpPr txBox="1"/>
              <p:nvPr/>
            </p:nvSpPr>
            <p:spPr>
              <a:xfrm>
                <a:off x="13162" y="-35989"/>
                <a:ext cx="114072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1" name="Group 1731"/>
            <p:cNvGrpSpPr/>
            <p:nvPr/>
          </p:nvGrpSpPr>
          <p:grpSpPr>
            <a:xfrm rot="643594">
              <a:off x="27188" y="92523"/>
              <a:ext cx="77948" cy="7642"/>
              <a:chOff x="0" y="0"/>
              <a:chExt cx="229670" cy="22518"/>
            </a:xfrm>
          </p:grpSpPr>
          <p:sp>
            <p:nvSpPr>
              <p:cNvPr id="1732" name="Freeform 1732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3" name="TextBox 1733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4" name="Group 1734"/>
            <p:cNvGrpSpPr/>
            <p:nvPr/>
          </p:nvGrpSpPr>
          <p:grpSpPr>
            <a:xfrm>
              <a:off x="191473" y="69510"/>
              <a:ext cx="109487" cy="7694"/>
              <a:chOff x="0" y="0"/>
              <a:chExt cx="140396" cy="9866"/>
            </a:xfrm>
          </p:grpSpPr>
          <p:sp>
            <p:nvSpPr>
              <p:cNvPr id="1735" name="Freeform 1735"/>
              <p:cNvSpPr/>
              <p:nvPr/>
            </p:nvSpPr>
            <p:spPr>
              <a:xfrm>
                <a:off x="0" y="0"/>
                <a:ext cx="140396" cy="9866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9866">
                    <a:moveTo>
                      <a:pt x="70198" y="0"/>
                    </a:moveTo>
                    <a:cubicBezTo>
                      <a:pt x="31429" y="0"/>
                      <a:pt x="0" y="2209"/>
                      <a:pt x="0" y="4933"/>
                    </a:cubicBezTo>
                    <a:cubicBezTo>
                      <a:pt x="0" y="7657"/>
                      <a:pt x="31429" y="9866"/>
                      <a:pt x="70198" y="9866"/>
                    </a:cubicBezTo>
                    <a:cubicBezTo>
                      <a:pt x="108967" y="9866"/>
                      <a:pt x="140396" y="7657"/>
                      <a:pt x="140396" y="4933"/>
                    </a:cubicBezTo>
                    <a:cubicBezTo>
                      <a:pt x="140396" y="2209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6" name="TextBox 1736"/>
              <p:cNvSpPr txBox="1"/>
              <p:nvPr/>
            </p:nvSpPr>
            <p:spPr>
              <a:xfrm>
                <a:off x="13162" y="-37175"/>
                <a:ext cx="114072" cy="46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7" name="Group 1737"/>
            <p:cNvGrpSpPr/>
            <p:nvPr/>
          </p:nvGrpSpPr>
          <p:grpSpPr>
            <a:xfrm>
              <a:off x="194361" y="75702"/>
              <a:ext cx="98213" cy="7642"/>
              <a:chOff x="0" y="0"/>
              <a:chExt cx="140396" cy="10925"/>
            </a:xfrm>
          </p:grpSpPr>
          <p:sp>
            <p:nvSpPr>
              <p:cNvPr id="1738" name="Freeform 1738"/>
              <p:cNvSpPr/>
              <p:nvPr/>
            </p:nvSpPr>
            <p:spPr>
              <a:xfrm>
                <a:off x="0" y="0"/>
                <a:ext cx="140396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10925">
                    <a:moveTo>
                      <a:pt x="70198" y="0"/>
                    </a:moveTo>
                    <a:cubicBezTo>
                      <a:pt x="31429" y="0"/>
                      <a:pt x="0" y="2446"/>
                      <a:pt x="0" y="5462"/>
                    </a:cubicBezTo>
                    <a:cubicBezTo>
                      <a:pt x="0" y="8479"/>
                      <a:pt x="31429" y="10925"/>
                      <a:pt x="70198" y="10925"/>
                    </a:cubicBezTo>
                    <a:cubicBezTo>
                      <a:pt x="108967" y="10925"/>
                      <a:pt x="140396" y="8479"/>
                      <a:pt x="140396" y="5462"/>
                    </a:cubicBezTo>
                    <a:cubicBezTo>
                      <a:pt x="140396" y="2446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9" name="TextBox 1739"/>
              <p:cNvSpPr txBox="1"/>
              <p:nvPr/>
            </p:nvSpPr>
            <p:spPr>
              <a:xfrm>
                <a:off x="13162" y="-37076"/>
                <a:ext cx="114072" cy="46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0" name="Group 1740"/>
            <p:cNvGrpSpPr/>
            <p:nvPr/>
          </p:nvGrpSpPr>
          <p:grpSpPr>
            <a:xfrm>
              <a:off x="183016" y="69259"/>
              <a:ext cx="39510" cy="29505"/>
              <a:chOff x="0" y="0"/>
              <a:chExt cx="52962" cy="39551"/>
            </a:xfrm>
          </p:grpSpPr>
          <p:sp>
            <p:nvSpPr>
              <p:cNvPr id="1741" name="Freeform 1741"/>
              <p:cNvSpPr/>
              <p:nvPr/>
            </p:nvSpPr>
            <p:spPr>
              <a:xfrm>
                <a:off x="0" y="0"/>
                <a:ext cx="52962" cy="39551"/>
              </a:xfrm>
              <a:custGeom>
                <a:avLst/>
                <a:gdLst/>
                <a:ahLst/>
                <a:cxnLst/>
                <a:rect l="l" t="t" r="r" b="b"/>
                <a:pathLst>
                  <a:path w="52962" h="39551">
                    <a:moveTo>
                      <a:pt x="26481" y="0"/>
                    </a:moveTo>
                    <a:cubicBezTo>
                      <a:pt x="11856" y="0"/>
                      <a:pt x="0" y="8854"/>
                      <a:pt x="0" y="19776"/>
                    </a:cubicBezTo>
                    <a:cubicBezTo>
                      <a:pt x="0" y="30697"/>
                      <a:pt x="11856" y="39551"/>
                      <a:pt x="26481" y="39551"/>
                    </a:cubicBezTo>
                    <a:cubicBezTo>
                      <a:pt x="41106" y="39551"/>
                      <a:pt x="52962" y="30697"/>
                      <a:pt x="52962" y="19776"/>
                    </a:cubicBezTo>
                    <a:cubicBezTo>
                      <a:pt x="52962" y="8854"/>
                      <a:pt x="41106" y="0"/>
                      <a:pt x="2648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2" name="TextBox 1742"/>
              <p:cNvSpPr txBox="1"/>
              <p:nvPr/>
            </p:nvSpPr>
            <p:spPr>
              <a:xfrm>
                <a:off x="4965" y="-34392"/>
                <a:ext cx="43032" cy="70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3" name="Group 1743"/>
            <p:cNvGrpSpPr/>
            <p:nvPr/>
          </p:nvGrpSpPr>
          <p:grpSpPr>
            <a:xfrm>
              <a:off x="187719" y="69510"/>
              <a:ext cx="30104" cy="27668"/>
              <a:chOff x="0" y="0"/>
              <a:chExt cx="40957" cy="37643"/>
            </a:xfrm>
          </p:grpSpPr>
          <p:sp>
            <p:nvSpPr>
              <p:cNvPr id="1744" name="Freeform 1744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5" name="TextBox 1745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6" name="Group 1746"/>
            <p:cNvGrpSpPr/>
            <p:nvPr/>
          </p:nvGrpSpPr>
          <p:grpSpPr>
            <a:xfrm>
              <a:off x="187719" y="70845"/>
              <a:ext cx="28651" cy="26333"/>
              <a:chOff x="0" y="0"/>
              <a:chExt cx="40957" cy="37643"/>
            </a:xfrm>
          </p:grpSpPr>
          <p:sp>
            <p:nvSpPr>
              <p:cNvPr id="1747" name="Freeform 1747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8" name="TextBox 1748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9" name="Group 1749"/>
            <p:cNvGrpSpPr/>
            <p:nvPr/>
          </p:nvGrpSpPr>
          <p:grpSpPr>
            <a:xfrm rot="430258">
              <a:off x="195176" y="77052"/>
              <a:ext cx="13737" cy="13919"/>
              <a:chOff x="0" y="0"/>
              <a:chExt cx="37149" cy="37643"/>
            </a:xfrm>
          </p:grpSpPr>
          <p:sp>
            <p:nvSpPr>
              <p:cNvPr id="1750" name="Freeform 1750"/>
              <p:cNvSpPr/>
              <p:nvPr/>
            </p:nvSpPr>
            <p:spPr>
              <a:xfrm>
                <a:off x="0" y="0"/>
                <a:ext cx="3714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37149" h="37643">
                    <a:moveTo>
                      <a:pt x="18574" y="0"/>
                    </a:moveTo>
                    <a:cubicBezTo>
                      <a:pt x="8316" y="0"/>
                      <a:pt x="0" y="8427"/>
                      <a:pt x="0" y="18821"/>
                    </a:cubicBezTo>
                    <a:cubicBezTo>
                      <a:pt x="0" y="29216"/>
                      <a:pt x="8316" y="37643"/>
                      <a:pt x="18574" y="37643"/>
                    </a:cubicBezTo>
                    <a:cubicBezTo>
                      <a:pt x="28833" y="37643"/>
                      <a:pt x="37149" y="29216"/>
                      <a:pt x="37149" y="18821"/>
                    </a:cubicBezTo>
                    <a:cubicBezTo>
                      <a:pt x="37149" y="8427"/>
                      <a:pt x="28833" y="0"/>
                      <a:pt x="18574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1" name="TextBox 1751"/>
              <p:cNvSpPr txBox="1"/>
              <p:nvPr/>
            </p:nvSpPr>
            <p:spPr>
              <a:xfrm>
                <a:off x="3483" y="-34571"/>
                <a:ext cx="30183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2" name="Group 1752"/>
            <p:cNvGrpSpPr/>
            <p:nvPr/>
          </p:nvGrpSpPr>
          <p:grpSpPr>
            <a:xfrm rot="-3184323">
              <a:off x="538761" y="477218"/>
              <a:ext cx="72706" cy="19239"/>
              <a:chOff x="0" y="0"/>
              <a:chExt cx="162373" cy="42966"/>
            </a:xfrm>
          </p:grpSpPr>
          <p:sp>
            <p:nvSpPr>
              <p:cNvPr id="1753" name="Freeform 1753"/>
              <p:cNvSpPr/>
              <p:nvPr/>
            </p:nvSpPr>
            <p:spPr>
              <a:xfrm>
                <a:off x="0" y="0"/>
                <a:ext cx="162373" cy="42966"/>
              </a:xfrm>
              <a:custGeom>
                <a:avLst/>
                <a:gdLst/>
                <a:ahLst/>
                <a:cxnLst/>
                <a:rect l="l" t="t" r="r" b="b"/>
                <a:pathLst>
                  <a:path w="162373" h="42966">
                    <a:moveTo>
                      <a:pt x="81186" y="0"/>
                    </a:moveTo>
                    <a:cubicBezTo>
                      <a:pt x="36348" y="0"/>
                      <a:pt x="0" y="9618"/>
                      <a:pt x="0" y="21483"/>
                    </a:cubicBezTo>
                    <a:cubicBezTo>
                      <a:pt x="0" y="33348"/>
                      <a:pt x="36348" y="42966"/>
                      <a:pt x="81186" y="42966"/>
                    </a:cubicBezTo>
                    <a:cubicBezTo>
                      <a:pt x="126024" y="42966"/>
                      <a:pt x="162373" y="33348"/>
                      <a:pt x="162373" y="21483"/>
                    </a:cubicBezTo>
                    <a:cubicBezTo>
                      <a:pt x="162373" y="9618"/>
                      <a:pt x="126024" y="0"/>
                      <a:pt x="81186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4" name="TextBox 1754"/>
              <p:cNvSpPr txBox="1"/>
              <p:nvPr/>
            </p:nvSpPr>
            <p:spPr>
              <a:xfrm>
                <a:off x="15222" y="-34072"/>
                <a:ext cx="131928" cy="7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5" name="Group 1755"/>
            <p:cNvGrpSpPr/>
            <p:nvPr/>
          </p:nvGrpSpPr>
          <p:grpSpPr>
            <a:xfrm rot="-3574489">
              <a:off x="553170" y="492144"/>
              <a:ext cx="43924" cy="12941"/>
              <a:chOff x="0" y="0"/>
              <a:chExt cx="98094" cy="28900"/>
            </a:xfrm>
          </p:grpSpPr>
          <p:sp>
            <p:nvSpPr>
              <p:cNvPr id="1756" name="Freeform 1756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7" name="TextBox 1757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8" name="Group 1758"/>
            <p:cNvGrpSpPr/>
            <p:nvPr/>
          </p:nvGrpSpPr>
          <p:grpSpPr>
            <a:xfrm rot="-4373836">
              <a:off x="533732" y="489601"/>
              <a:ext cx="43924" cy="7642"/>
              <a:chOff x="0" y="0"/>
              <a:chExt cx="98094" cy="17068"/>
            </a:xfrm>
          </p:grpSpPr>
          <p:sp>
            <p:nvSpPr>
              <p:cNvPr id="1759" name="Freeform 1759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0" name="TextBox 1760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1" name="Group 1761"/>
            <p:cNvGrpSpPr/>
            <p:nvPr/>
          </p:nvGrpSpPr>
          <p:grpSpPr>
            <a:xfrm rot="-2534921">
              <a:off x="490385" y="501769"/>
              <a:ext cx="43924" cy="12941"/>
              <a:chOff x="0" y="0"/>
              <a:chExt cx="98094" cy="28900"/>
            </a:xfrm>
          </p:grpSpPr>
          <p:sp>
            <p:nvSpPr>
              <p:cNvPr id="1762" name="Freeform 1762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3" name="TextBox 1763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4" name="Group 1764"/>
            <p:cNvGrpSpPr/>
            <p:nvPr/>
          </p:nvGrpSpPr>
          <p:grpSpPr>
            <a:xfrm rot="-2534921">
              <a:off x="495792" y="501769"/>
              <a:ext cx="43924" cy="12941"/>
              <a:chOff x="0" y="0"/>
              <a:chExt cx="98094" cy="28900"/>
            </a:xfrm>
          </p:grpSpPr>
          <p:sp>
            <p:nvSpPr>
              <p:cNvPr id="1765" name="Freeform 1765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6" name="TextBox 1766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7" name="Group 1767"/>
            <p:cNvGrpSpPr/>
            <p:nvPr/>
          </p:nvGrpSpPr>
          <p:grpSpPr>
            <a:xfrm rot="-2272342">
              <a:off x="484754" y="500267"/>
              <a:ext cx="43924" cy="7642"/>
              <a:chOff x="0" y="0"/>
              <a:chExt cx="98094" cy="17068"/>
            </a:xfrm>
          </p:grpSpPr>
          <p:sp>
            <p:nvSpPr>
              <p:cNvPr id="1768" name="Freeform 1768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9" name="TextBox 1769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0" name="Group 1770"/>
            <p:cNvGrpSpPr/>
            <p:nvPr/>
          </p:nvGrpSpPr>
          <p:grpSpPr>
            <a:xfrm rot="-2272342">
              <a:off x="486605" y="504418"/>
              <a:ext cx="43924" cy="7642"/>
              <a:chOff x="0" y="0"/>
              <a:chExt cx="98094" cy="17068"/>
            </a:xfrm>
          </p:grpSpPr>
          <p:sp>
            <p:nvSpPr>
              <p:cNvPr id="1771" name="Freeform 1771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2" name="TextBox 1772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3" name="Group 1773"/>
            <p:cNvGrpSpPr/>
            <p:nvPr/>
          </p:nvGrpSpPr>
          <p:grpSpPr>
            <a:xfrm rot="-2272342">
              <a:off x="499938" y="510552"/>
              <a:ext cx="41360" cy="7196"/>
              <a:chOff x="0" y="0"/>
              <a:chExt cx="98094" cy="17068"/>
            </a:xfrm>
          </p:grpSpPr>
          <p:sp>
            <p:nvSpPr>
              <p:cNvPr id="1774" name="Freeform 1774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5" name="TextBox 1775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6" name="Group 1776"/>
            <p:cNvGrpSpPr/>
            <p:nvPr/>
          </p:nvGrpSpPr>
          <p:grpSpPr>
            <a:xfrm rot="2359592">
              <a:off x="134630" y="83231"/>
              <a:ext cx="51833" cy="7642"/>
              <a:chOff x="0" y="0"/>
              <a:chExt cx="140396" cy="20701"/>
            </a:xfrm>
          </p:grpSpPr>
          <p:sp>
            <p:nvSpPr>
              <p:cNvPr id="1777" name="Freeform 1777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8" name="TextBox 1778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9" name="Group 1779"/>
            <p:cNvGrpSpPr/>
            <p:nvPr/>
          </p:nvGrpSpPr>
          <p:grpSpPr>
            <a:xfrm rot="1986950">
              <a:off x="138455" y="77844"/>
              <a:ext cx="51833" cy="7642"/>
              <a:chOff x="0" y="0"/>
              <a:chExt cx="140396" cy="20701"/>
            </a:xfrm>
          </p:grpSpPr>
          <p:sp>
            <p:nvSpPr>
              <p:cNvPr id="1780" name="Freeform 1780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1" name="TextBox 1781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2" name="Group 1782"/>
            <p:cNvGrpSpPr/>
            <p:nvPr/>
          </p:nvGrpSpPr>
          <p:grpSpPr>
            <a:xfrm rot="2700000">
              <a:off x="124872" y="83231"/>
              <a:ext cx="51833" cy="7642"/>
              <a:chOff x="0" y="0"/>
              <a:chExt cx="140396" cy="20701"/>
            </a:xfrm>
          </p:grpSpPr>
          <p:sp>
            <p:nvSpPr>
              <p:cNvPr id="1783" name="Freeform 1783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4" name="TextBox 1784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5" name="Group 1785"/>
            <p:cNvGrpSpPr/>
            <p:nvPr/>
          </p:nvGrpSpPr>
          <p:grpSpPr>
            <a:xfrm rot="1674115">
              <a:off x="115108" y="76197"/>
              <a:ext cx="51833" cy="7642"/>
              <a:chOff x="0" y="0"/>
              <a:chExt cx="140396" cy="20701"/>
            </a:xfrm>
          </p:grpSpPr>
          <p:sp>
            <p:nvSpPr>
              <p:cNvPr id="1786" name="Freeform 1786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7" name="TextBox 1787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</p:grpSp>
      <p:sp>
        <p:nvSpPr>
          <p:cNvPr id="1788" name="Freeform 1788"/>
          <p:cNvSpPr/>
          <p:nvPr/>
        </p:nvSpPr>
        <p:spPr>
          <a:xfrm flipH="1">
            <a:off x="11073404" y="2967410"/>
            <a:ext cx="1811157" cy="1362896"/>
          </a:xfrm>
          <a:custGeom>
            <a:avLst/>
            <a:gdLst/>
            <a:ahLst/>
            <a:cxnLst/>
            <a:rect l="l" t="t" r="r" b="b"/>
            <a:pathLst>
              <a:path w="1811157" h="1362896">
                <a:moveTo>
                  <a:pt x="1811158" y="0"/>
                </a:moveTo>
                <a:lnTo>
                  <a:pt x="0" y="0"/>
                </a:lnTo>
                <a:lnTo>
                  <a:pt x="0" y="1362896"/>
                </a:lnTo>
                <a:lnTo>
                  <a:pt x="1811158" y="1362896"/>
                </a:lnTo>
                <a:lnTo>
                  <a:pt x="181115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CA0F0-B1D0-9457-EBD3-823EBDFFB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7477381D-5EF8-F421-D8DB-72C77B5FF3B1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DFDC055-3D90-4BE2-4E26-A14D761A1093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CF9D04F-44B7-B731-C1E9-95753F69FD1C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36E4ACB3-6355-EB09-694C-8147D6094F5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>
                <a:extLst>
                  <a:ext uri="{FF2B5EF4-FFF2-40B4-BE49-F238E27FC236}">
                    <a16:creationId xmlns:a16="http://schemas.microsoft.com/office/drawing/2014/main" id="{BE70F4C1-F033-3BE0-F461-05428EB6BA77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9F5AE6C-689E-6B21-66BC-42BA058282CC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CD367ED6-700C-549E-A206-EF87C6CDDCA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3FD72792-F700-6E1C-666F-91413B89406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06809F9D-5F26-DDA4-57C3-437D893FAD3D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6AF40E5-9183-1494-002F-194C9C0AF71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97E37780-1B9D-83E5-B70C-E7221D213A2E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33FF7964-87D2-5389-550D-73F8FADB28B5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FA859CF-2288-CFCA-2B2E-11351663353D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>
            <a:extLst>
              <a:ext uri="{FF2B5EF4-FFF2-40B4-BE49-F238E27FC236}">
                <a16:creationId xmlns:a16="http://schemas.microsoft.com/office/drawing/2014/main" id="{00B4C464-CDD3-B779-9AEC-27D095067F2C}"/>
              </a:ext>
            </a:extLst>
          </p:cNvPr>
          <p:cNvSpPr/>
          <p:nvPr/>
        </p:nvSpPr>
        <p:spPr>
          <a:xfrm rot="-10800000">
            <a:off x="-180249" y="1417154"/>
            <a:ext cx="18648499" cy="8718173"/>
          </a:xfrm>
          <a:custGeom>
            <a:avLst/>
            <a:gdLst/>
            <a:ahLst/>
            <a:cxnLst/>
            <a:rect l="l" t="t" r="r" b="b"/>
            <a:pathLst>
              <a:path w="18648499" h="8718173">
                <a:moveTo>
                  <a:pt x="0" y="0"/>
                </a:moveTo>
                <a:lnTo>
                  <a:pt x="18648498" y="0"/>
                </a:lnTo>
                <a:lnTo>
                  <a:pt x="18648498" y="8718174"/>
                </a:lnTo>
                <a:lnTo>
                  <a:pt x="0" y="8718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43B5A05-5CA1-41F7-0EA8-890DE28F9BA1}"/>
              </a:ext>
            </a:extLst>
          </p:cNvPr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Croeso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i'ch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taith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!</a:t>
            </a: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FD1C81EB-6E53-2E3F-0A50-EFA5E99B8A53}"/>
              </a:ext>
            </a:extLst>
          </p:cNvPr>
          <p:cNvSpPr txBox="1"/>
          <p:nvPr/>
        </p:nvSpPr>
        <p:spPr>
          <a:xfrm>
            <a:off x="286436" y="4273156"/>
            <a:ext cx="2265983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1: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Heddiw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9EFB3CFC-D923-291D-B8DA-B15D0A0D0921}"/>
              </a:ext>
            </a:extLst>
          </p:cNvPr>
          <p:cNvSpPr txBox="1"/>
          <p:nvPr/>
        </p:nvSpPr>
        <p:spPr>
          <a:xfrm>
            <a:off x="5572151" y="4957169"/>
            <a:ext cx="3171138" cy="86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2: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Ecosystemau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D77CB4E6-126F-85BA-5A38-9F0AE98DE45E}"/>
              </a:ext>
            </a:extLst>
          </p:cNvPr>
          <p:cNvSpPr txBox="1"/>
          <p:nvPr/>
        </p:nvSpPr>
        <p:spPr>
          <a:xfrm>
            <a:off x="9751709" y="2032154"/>
            <a:ext cx="2365535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4: Iechyd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D0CD727D-35A6-1500-658F-AA16547E6257}"/>
              </a:ext>
            </a:extLst>
          </p:cNvPr>
          <p:cNvSpPr/>
          <p:nvPr/>
        </p:nvSpPr>
        <p:spPr>
          <a:xfrm>
            <a:off x="10915203" y="7734111"/>
            <a:ext cx="2404082" cy="2310924"/>
          </a:xfrm>
          <a:custGeom>
            <a:avLst/>
            <a:gdLst/>
            <a:ahLst/>
            <a:cxnLst/>
            <a:rect l="l" t="t" r="r" b="b"/>
            <a:pathLst>
              <a:path w="2404082" h="2310924">
                <a:moveTo>
                  <a:pt x="0" y="0"/>
                </a:moveTo>
                <a:lnTo>
                  <a:pt x="2404082" y="0"/>
                </a:lnTo>
                <a:lnTo>
                  <a:pt x="2404082" y="2310924"/>
                </a:lnTo>
                <a:lnTo>
                  <a:pt x="0" y="23109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2" name="Group 22">
            <a:extLst>
              <a:ext uri="{FF2B5EF4-FFF2-40B4-BE49-F238E27FC236}">
                <a16:creationId xmlns:a16="http://schemas.microsoft.com/office/drawing/2014/main" id="{A7560258-2865-27B2-B96E-930E84EBB448}"/>
              </a:ext>
            </a:extLst>
          </p:cNvPr>
          <p:cNvGrpSpPr/>
          <p:nvPr/>
        </p:nvGrpSpPr>
        <p:grpSpPr>
          <a:xfrm rot="800003">
            <a:off x="12495569" y="1759276"/>
            <a:ext cx="2265708" cy="1650573"/>
            <a:chOff x="0" y="0"/>
            <a:chExt cx="3020944" cy="2200764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4664120-4BCE-683D-38E7-5ECF600F2F55}"/>
                </a:ext>
              </a:extLst>
            </p:cNvPr>
            <p:cNvSpPr/>
            <p:nvPr/>
          </p:nvSpPr>
          <p:spPr>
            <a:xfrm rot="690824">
              <a:off x="140904" y="256386"/>
              <a:ext cx="2739135" cy="1687992"/>
            </a:xfrm>
            <a:custGeom>
              <a:avLst/>
              <a:gdLst/>
              <a:ahLst/>
              <a:cxnLst/>
              <a:rect l="l" t="t" r="r" b="b"/>
              <a:pathLst>
                <a:path w="2739135" h="1687992">
                  <a:moveTo>
                    <a:pt x="0" y="0"/>
                  </a:moveTo>
                  <a:lnTo>
                    <a:pt x="2739136" y="0"/>
                  </a:lnTo>
                  <a:lnTo>
                    <a:pt x="2739136" y="1687992"/>
                  </a:lnTo>
                  <a:lnTo>
                    <a:pt x="0" y="16879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AutoShape 24">
              <a:extLst>
                <a:ext uri="{FF2B5EF4-FFF2-40B4-BE49-F238E27FC236}">
                  <a16:creationId xmlns:a16="http://schemas.microsoft.com/office/drawing/2014/main" id="{49736D31-90AB-9148-D8FB-04B0C85C76B7}"/>
                </a:ext>
              </a:extLst>
            </p:cNvPr>
            <p:cNvSpPr/>
            <p:nvPr/>
          </p:nvSpPr>
          <p:spPr>
            <a:xfrm>
              <a:off x="2862265" y="748345"/>
              <a:ext cx="48960" cy="45378"/>
            </a:xfrm>
            <a:prstGeom prst="line">
              <a:avLst/>
            </a:prstGeom>
            <a:ln w="39091" cap="flat">
              <a:solidFill>
                <a:srgbClr val="4C230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5">
              <a:extLst>
                <a:ext uri="{FF2B5EF4-FFF2-40B4-BE49-F238E27FC236}">
                  <a16:creationId xmlns:a16="http://schemas.microsoft.com/office/drawing/2014/main" id="{74A26AC0-5390-9464-342B-8044521B32CB}"/>
                </a:ext>
              </a:extLst>
            </p:cNvPr>
            <p:cNvGrpSpPr/>
            <p:nvPr/>
          </p:nvGrpSpPr>
          <p:grpSpPr>
            <a:xfrm rot="-1047729">
              <a:off x="2889493" y="686836"/>
              <a:ext cx="43465" cy="115013"/>
              <a:chOff x="0" y="0"/>
              <a:chExt cx="28770" cy="76129"/>
            </a:xfrm>
          </p:grpSpPr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DF438298-501B-94B8-494A-1AD7FAB0F7AD}"/>
                  </a:ext>
                </a:extLst>
              </p:cNvPr>
              <p:cNvSpPr/>
              <p:nvPr/>
            </p:nvSpPr>
            <p:spPr>
              <a:xfrm>
                <a:off x="0" y="0"/>
                <a:ext cx="28770" cy="76129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76129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76129"/>
                    </a:lnTo>
                    <a:lnTo>
                      <a:pt x="0" y="76129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" name="TextBox 27">
                <a:extLst>
                  <a:ext uri="{FF2B5EF4-FFF2-40B4-BE49-F238E27FC236}">
                    <a16:creationId xmlns:a16="http://schemas.microsoft.com/office/drawing/2014/main" id="{A1640D66-69FB-59D9-101D-80F28DA2B63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770" cy="114229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9BC40C45-6988-BDC8-3A20-39F8FD8514BA}"/>
                </a:ext>
              </a:extLst>
            </p:cNvPr>
            <p:cNvGrpSpPr/>
            <p:nvPr/>
          </p:nvGrpSpPr>
          <p:grpSpPr>
            <a:xfrm rot="-2159051">
              <a:off x="2867133" y="675568"/>
              <a:ext cx="43465" cy="145555"/>
              <a:chOff x="0" y="0"/>
              <a:chExt cx="28770" cy="96346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CCC2E8F-F90D-ECC4-56BA-84C56788251C}"/>
                  </a:ext>
                </a:extLst>
              </p:cNvPr>
              <p:cNvSpPr/>
              <p:nvPr/>
            </p:nvSpPr>
            <p:spPr>
              <a:xfrm>
                <a:off x="0" y="0"/>
                <a:ext cx="28770" cy="96346"/>
              </a:xfrm>
              <a:custGeom>
                <a:avLst/>
                <a:gdLst/>
                <a:ahLst/>
                <a:cxnLst/>
                <a:rect l="l" t="t" r="r" b="b"/>
                <a:pathLst>
                  <a:path w="28770" h="96346">
                    <a:moveTo>
                      <a:pt x="0" y="0"/>
                    </a:moveTo>
                    <a:lnTo>
                      <a:pt x="28770" y="0"/>
                    </a:lnTo>
                    <a:lnTo>
                      <a:pt x="28770" y="96346"/>
                    </a:lnTo>
                    <a:lnTo>
                      <a:pt x="0" y="96346"/>
                    </a:lnTo>
                    <a:close/>
                  </a:path>
                </a:pathLst>
              </a:custGeom>
              <a:solidFill>
                <a:srgbClr val="754A2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2840CB24-CDF0-41A8-AEEB-626CBA32FEF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8770" cy="134446"/>
              </a:xfrm>
              <a:prstGeom prst="rect">
                <a:avLst/>
              </a:prstGeom>
            </p:spPr>
            <p:txBody>
              <a:bodyPr lIns="40210" tIns="40210" rIns="40210" bIns="40210" rtlCol="0" anchor="ctr"/>
              <a:lstStyle/>
              <a:p>
                <a:pPr algn="ctr">
                  <a:lnSpc>
                    <a:spcPts val="2138"/>
                  </a:lnSpc>
                </a:pPr>
                <a:endParaRPr/>
              </a:p>
            </p:txBody>
          </p:sp>
        </p:grpSp>
      </p:grpSp>
      <p:sp>
        <p:nvSpPr>
          <p:cNvPr id="31" name="Freeform 31">
            <a:extLst>
              <a:ext uri="{FF2B5EF4-FFF2-40B4-BE49-F238E27FC236}">
                <a16:creationId xmlns:a16="http://schemas.microsoft.com/office/drawing/2014/main" id="{27AACA68-EF76-D4A9-853E-B4349FE36CBA}"/>
              </a:ext>
            </a:extLst>
          </p:cNvPr>
          <p:cNvSpPr/>
          <p:nvPr/>
        </p:nvSpPr>
        <p:spPr>
          <a:xfrm>
            <a:off x="4389755" y="4197110"/>
            <a:ext cx="1349246" cy="2447611"/>
          </a:xfrm>
          <a:custGeom>
            <a:avLst/>
            <a:gdLst/>
            <a:ahLst/>
            <a:cxnLst/>
            <a:rect l="l" t="t" r="r" b="b"/>
            <a:pathLst>
              <a:path w="1349246" h="2447611">
                <a:moveTo>
                  <a:pt x="0" y="0"/>
                </a:moveTo>
                <a:lnTo>
                  <a:pt x="1349246" y="0"/>
                </a:lnTo>
                <a:lnTo>
                  <a:pt x="1349246" y="2447611"/>
                </a:lnTo>
                <a:lnTo>
                  <a:pt x="0" y="24476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2" name="Group 32">
            <a:extLst>
              <a:ext uri="{FF2B5EF4-FFF2-40B4-BE49-F238E27FC236}">
                <a16:creationId xmlns:a16="http://schemas.microsoft.com/office/drawing/2014/main" id="{97781688-F7A6-4523-1458-5C1D7242A5DC}"/>
              </a:ext>
            </a:extLst>
          </p:cNvPr>
          <p:cNvGrpSpPr/>
          <p:nvPr/>
        </p:nvGrpSpPr>
        <p:grpSpPr>
          <a:xfrm>
            <a:off x="3467983" y="7783438"/>
            <a:ext cx="1470469" cy="620420"/>
            <a:chOff x="0" y="0"/>
            <a:chExt cx="1960625" cy="827226"/>
          </a:xfrm>
        </p:grpSpPr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59195FE9-EE04-089D-2D79-2C6D9FCBF679}"/>
                </a:ext>
              </a:extLst>
            </p:cNvPr>
            <p:cNvGrpSpPr/>
            <p:nvPr/>
          </p:nvGrpSpPr>
          <p:grpSpPr>
            <a:xfrm rot="-2239114">
              <a:off x="786403" y="88357"/>
              <a:ext cx="413741" cy="362023"/>
              <a:chOff x="0" y="0"/>
              <a:chExt cx="812800" cy="711200"/>
            </a:xfrm>
          </p:grpSpPr>
          <p:sp>
            <p:nvSpPr>
              <p:cNvPr id="34" name="Freeform 34">
                <a:extLst>
                  <a:ext uri="{FF2B5EF4-FFF2-40B4-BE49-F238E27FC236}">
                    <a16:creationId xmlns:a16="http://schemas.microsoft.com/office/drawing/2014/main" id="{E575DA2A-C067-227C-6645-840B6D9FAFE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5">
                <a:extLst>
                  <a:ext uri="{FF2B5EF4-FFF2-40B4-BE49-F238E27FC236}">
                    <a16:creationId xmlns:a16="http://schemas.microsoft.com/office/drawing/2014/main" id="{AD547C7F-77E1-15C7-DBCB-B5F4577B7E37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" name="Group 36">
              <a:extLst>
                <a:ext uri="{FF2B5EF4-FFF2-40B4-BE49-F238E27FC236}">
                  <a16:creationId xmlns:a16="http://schemas.microsoft.com/office/drawing/2014/main" id="{3498D865-F002-AA3B-13CE-1ADE1160F0E0}"/>
                </a:ext>
              </a:extLst>
            </p:cNvPr>
            <p:cNvGrpSpPr/>
            <p:nvPr/>
          </p:nvGrpSpPr>
          <p:grpSpPr>
            <a:xfrm rot="-6751217">
              <a:off x="811086" y="130234"/>
              <a:ext cx="163500" cy="167953"/>
              <a:chOff x="0" y="0"/>
              <a:chExt cx="747806" cy="768176"/>
            </a:xfrm>
          </p:grpSpPr>
          <p:sp>
            <p:nvSpPr>
              <p:cNvPr id="37" name="Freeform 37">
                <a:extLst>
                  <a:ext uri="{FF2B5EF4-FFF2-40B4-BE49-F238E27FC236}">
                    <a16:creationId xmlns:a16="http://schemas.microsoft.com/office/drawing/2014/main" id="{821AA5D7-D21B-078A-F8FB-E171BB7A99D7}"/>
                  </a:ext>
                </a:extLst>
              </p:cNvPr>
              <p:cNvSpPr/>
              <p:nvPr/>
            </p:nvSpPr>
            <p:spPr>
              <a:xfrm>
                <a:off x="0" y="0"/>
                <a:ext cx="747806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747806" h="768176">
                    <a:moveTo>
                      <a:pt x="373903" y="0"/>
                    </a:moveTo>
                    <a:lnTo>
                      <a:pt x="747806" y="768176"/>
                    </a:lnTo>
                    <a:lnTo>
                      <a:pt x="0" y="768176"/>
                    </a:lnTo>
                    <a:lnTo>
                      <a:pt x="373903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>
                <a:extLst>
                  <a:ext uri="{FF2B5EF4-FFF2-40B4-BE49-F238E27FC236}">
                    <a16:creationId xmlns:a16="http://schemas.microsoft.com/office/drawing/2014/main" id="{5F3CCC98-4308-B988-3A1B-D812FC80A711}"/>
                  </a:ext>
                </a:extLst>
              </p:cNvPr>
              <p:cNvSpPr txBox="1"/>
              <p:nvPr/>
            </p:nvSpPr>
            <p:spPr>
              <a:xfrm>
                <a:off x="116845" y="309028"/>
                <a:ext cx="514117" cy="40427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E4AA4BA2-A2FF-3C89-BA25-A400419B1CF3}"/>
                </a:ext>
              </a:extLst>
            </p:cNvPr>
            <p:cNvGrpSpPr/>
            <p:nvPr/>
          </p:nvGrpSpPr>
          <p:grpSpPr>
            <a:xfrm rot="-3865383">
              <a:off x="962400" y="57291"/>
              <a:ext cx="20109" cy="193791"/>
              <a:chOff x="0" y="0"/>
              <a:chExt cx="24256" cy="233747"/>
            </a:xfrm>
          </p:grpSpPr>
          <p:sp>
            <p:nvSpPr>
              <p:cNvPr id="40" name="Freeform 40">
                <a:extLst>
                  <a:ext uri="{FF2B5EF4-FFF2-40B4-BE49-F238E27FC236}">
                    <a16:creationId xmlns:a16="http://schemas.microsoft.com/office/drawing/2014/main" id="{48BC6855-1EC2-403A-7EEC-06B92501D694}"/>
                  </a:ext>
                </a:extLst>
              </p:cNvPr>
              <p:cNvSpPr/>
              <p:nvPr/>
            </p:nvSpPr>
            <p:spPr>
              <a:xfrm>
                <a:off x="0" y="0"/>
                <a:ext cx="24256" cy="233747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233747">
                    <a:moveTo>
                      <a:pt x="12128" y="0"/>
                    </a:moveTo>
                    <a:lnTo>
                      <a:pt x="12128" y="0"/>
                    </a:lnTo>
                    <a:cubicBezTo>
                      <a:pt x="15344" y="0"/>
                      <a:pt x="18429" y="1278"/>
                      <a:pt x="20704" y="3552"/>
                    </a:cubicBezTo>
                    <a:cubicBezTo>
                      <a:pt x="22978" y="5827"/>
                      <a:pt x="24256" y="8911"/>
                      <a:pt x="24256" y="12128"/>
                    </a:cubicBezTo>
                    <a:lnTo>
                      <a:pt x="24256" y="221619"/>
                    </a:lnTo>
                    <a:cubicBezTo>
                      <a:pt x="24256" y="228317"/>
                      <a:pt x="18826" y="233747"/>
                      <a:pt x="12128" y="233747"/>
                    </a:cubicBezTo>
                    <a:lnTo>
                      <a:pt x="12128" y="233747"/>
                    </a:lnTo>
                    <a:cubicBezTo>
                      <a:pt x="8911" y="233747"/>
                      <a:pt x="5827" y="232470"/>
                      <a:pt x="3552" y="230195"/>
                    </a:cubicBezTo>
                    <a:cubicBezTo>
                      <a:pt x="1278" y="227921"/>
                      <a:pt x="0" y="224836"/>
                      <a:pt x="0" y="221619"/>
                    </a:cubicBezTo>
                    <a:lnTo>
                      <a:pt x="0" y="12128"/>
                    </a:lnTo>
                    <a:cubicBezTo>
                      <a:pt x="0" y="5430"/>
                      <a:pt x="5430" y="0"/>
                      <a:pt x="121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41">
                <a:extLst>
                  <a:ext uri="{FF2B5EF4-FFF2-40B4-BE49-F238E27FC236}">
                    <a16:creationId xmlns:a16="http://schemas.microsoft.com/office/drawing/2014/main" id="{1B9DEB27-D713-0022-E3B0-7CE194677A6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4256" cy="28137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" name="Group 42">
              <a:extLst>
                <a:ext uri="{FF2B5EF4-FFF2-40B4-BE49-F238E27FC236}">
                  <a16:creationId xmlns:a16="http://schemas.microsoft.com/office/drawing/2014/main" id="{3700CE05-3325-7B2D-944F-E6B1B8F035BE}"/>
                </a:ext>
              </a:extLst>
            </p:cNvPr>
            <p:cNvGrpSpPr/>
            <p:nvPr/>
          </p:nvGrpSpPr>
          <p:grpSpPr>
            <a:xfrm rot="-3610039">
              <a:off x="940556" y="39158"/>
              <a:ext cx="15959" cy="161680"/>
              <a:chOff x="0" y="0"/>
              <a:chExt cx="19249" cy="195016"/>
            </a:xfrm>
          </p:grpSpPr>
          <p:sp>
            <p:nvSpPr>
              <p:cNvPr id="43" name="Freeform 43">
                <a:extLst>
                  <a:ext uri="{FF2B5EF4-FFF2-40B4-BE49-F238E27FC236}">
                    <a16:creationId xmlns:a16="http://schemas.microsoft.com/office/drawing/2014/main" id="{0233767B-8E3E-BE6C-EA59-84B2D98BA6B3}"/>
                  </a:ext>
                </a:extLst>
              </p:cNvPr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44">
                <a:extLst>
                  <a:ext uri="{FF2B5EF4-FFF2-40B4-BE49-F238E27FC236}">
                    <a16:creationId xmlns:a16="http://schemas.microsoft.com/office/drawing/2014/main" id="{CAC88E02-0AEA-F69A-AF7A-90885B2B672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" name="Group 45">
              <a:extLst>
                <a:ext uri="{FF2B5EF4-FFF2-40B4-BE49-F238E27FC236}">
                  <a16:creationId xmlns:a16="http://schemas.microsoft.com/office/drawing/2014/main" id="{ADDB29B0-E2E9-40FC-3A58-9B5984F64616}"/>
                </a:ext>
              </a:extLst>
            </p:cNvPr>
            <p:cNvGrpSpPr/>
            <p:nvPr/>
          </p:nvGrpSpPr>
          <p:grpSpPr>
            <a:xfrm rot="-614711">
              <a:off x="886517" y="71980"/>
              <a:ext cx="15959" cy="161680"/>
              <a:chOff x="0" y="0"/>
              <a:chExt cx="19249" cy="195016"/>
            </a:xfrm>
          </p:grpSpPr>
          <p:sp>
            <p:nvSpPr>
              <p:cNvPr id="46" name="Freeform 46">
                <a:extLst>
                  <a:ext uri="{FF2B5EF4-FFF2-40B4-BE49-F238E27FC236}">
                    <a16:creationId xmlns:a16="http://schemas.microsoft.com/office/drawing/2014/main" id="{E7883250-13EE-4EAE-6E2B-1E7AA1E4FE3F}"/>
                  </a:ext>
                </a:extLst>
              </p:cNvPr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47">
                <a:extLst>
                  <a:ext uri="{FF2B5EF4-FFF2-40B4-BE49-F238E27FC236}">
                    <a16:creationId xmlns:a16="http://schemas.microsoft.com/office/drawing/2014/main" id="{EA8D67EB-EF8E-88C9-26BA-7376B887328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" name="Group 48">
              <a:extLst>
                <a:ext uri="{FF2B5EF4-FFF2-40B4-BE49-F238E27FC236}">
                  <a16:creationId xmlns:a16="http://schemas.microsoft.com/office/drawing/2014/main" id="{D28B7941-3698-0E55-D8B0-5A1170B5DD7E}"/>
                </a:ext>
              </a:extLst>
            </p:cNvPr>
            <p:cNvGrpSpPr/>
            <p:nvPr/>
          </p:nvGrpSpPr>
          <p:grpSpPr>
            <a:xfrm rot="-3444223">
              <a:off x="1044044" y="128611"/>
              <a:ext cx="25929" cy="129141"/>
              <a:chOff x="0" y="0"/>
              <a:chExt cx="31275" cy="155767"/>
            </a:xfrm>
          </p:grpSpPr>
          <p:sp>
            <p:nvSpPr>
              <p:cNvPr id="49" name="Freeform 49">
                <a:extLst>
                  <a:ext uri="{FF2B5EF4-FFF2-40B4-BE49-F238E27FC236}">
                    <a16:creationId xmlns:a16="http://schemas.microsoft.com/office/drawing/2014/main" id="{FD162950-4C44-E867-2392-77009468640C}"/>
                  </a:ext>
                </a:extLst>
              </p:cNvPr>
              <p:cNvSpPr/>
              <p:nvPr/>
            </p:nvSpPr>
            <p:spPr>
              <a:xfrm>
                <a:off x="0" y="0"/>
                <a:ext cx="31275" cy="155767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155767">
                    <a:moveTo>
                      <a:pt x="15638" y="0"/>
                    </a:moveTo>
                    <a:lnTo>
                      <a:pt x="15638" y="0"/>
                    </a:lnTo>
                    <a:cubicBezTo>
                      <a:pt x="24274" y="0"/>
                      <a:pt x="31275" y="7001"/>
                      <a:pt x="31275" y="15638"/>
                    </a:cubicBezTo>
                    <a:lnTo>
                      <a:pt x="31275" y="140130"/>
                    </a:lnTo>
                    <a:cubicBezTo>
                      <a:pt x="31275" y="148766"/>
                      <a:pt x="24274" y="155767"/>
                      <a:pt x="15638" y="155767"/>
                    </a:cubicBezTo>
                    <a:lnTo>
                      <a:pt x="15638" y="155767"/>
                    </a:lnTo>
                    <a:cubicBezTo>
                      <a:pt x="7001" y="155767"/>
                      <a:pt x="0" y="148766"/>
                      <a:pt x="0" y="140130"/>
                    </a:cubicBezTo>
                    <a:lnTo>
                      <a:pt x="0" y="15638"/>
                    </a:lnTo>
                    <a:cubicBezTo>
                      <a:pt x="0" y="7001"/>
                      <a:pt x="7001" y="0"/>
                      <a:pt x="1563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>
                <a:extLst>
                  <a:ext uri="{FF2B5EF4-FFF2-40B4-BE49-F238E27FC236}">
                    <a16:creationId xmlns:a16="http://schemas.microsoft.com/office/drawing/2014/main" id="{B7908526-9EEC-1092-912E-E30373EE197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31275" cy="20339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1" name="Group 51">
              <a:extLst>
                <a:ext uri="{FF2B5EF4-FFF2-40B4-BE49-F238E27FC236}">
                  <a16:creationId xmlns:a16="http://schemas.microsoft.com/office/drawing/2014/main" id="{3EF6B59E-29F8-5EC8-F6AA-630BEB4D848A}"/>
                </a:ext>
              </a:extLst>
            </p:cNvPr>
            <p:cNvGrpSpPr/>
            <p:nvPr/>
          </p:nvGrpSpPr>
          <p:grpSpPr>
            <a:xfrm rot="-3314711">
              <a:off x="910882" y="77992"/>
              <a:ext cx="37664" cy="105869"/>
              <a:chOff x="0" y="0"/>
              <a:chExt cx="45429" cy="127697"/>
            </a:xfrm>
          </p:grpSpPr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BE6B3E19-0A5A-6DB4-6787-82A4FAF55CE3}"/>
                  </a:ext>
                </a:extLst>
              </p:cNvPr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1D5ABBBF-B572-ED93-C0DA-AE42059E9DB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" name="Group 54">
              <a:extLst>
                <a:ext uri="{FF2B5EF4-FFF2-40B4-BE49-F238E27FC236}">
                  <a16:creationId xmlns:a16="http://schemas.microsoft.com/office/drawing/2014/main" id="{F2106E9B-3344-5B64-1C59-7793AD8434BC}"/>
                </a:ext>
              </a:extLst>
            </p:cNvPr>
            <p:cNvGrpSpPr/>
            <p:nvPr/>
          </p:nvGrpSpPr>
          <p:grpSpPr>
            <a:xfrm rot="1517708">
              <a:off x="855606" y="140247"/>
              <a:ext cx="37664" cy="105869"/>
              <a:chOff x="0" y="0"/>
              <a:chExt cx="45429" cy="127697"/>
            </a:xfrm>
          </p:grpSpPr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36C89F49-BE9F-4447-3969-F9CD9A6404BA}"/>
                  </a:ext>
                </a:extLst>
              </p:cNvPr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A2D5AFCB-B3B9-CBC6-E6F1-EA625F6B8B7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" name="Group 57">
              <a:extLst>
                <a:ext uri="{FF2B5EF4-FFF2-40B4-BE49-F238E27FC236}">
                  <a16:creationId xmlns:a16="http://schemas.microsoft.com/office/drawing/2014/main" id="{D049DE73-BCCD-20E7-173C-28BDBCBEC3B4}"/>
                </a:ext>
              </a:extLst>
            </p:cNvPr>
            <p:cNvGrpSpPr/>
            <p:nvPr/>
          </p:nvGrpSpPr>
          <p:grpSpPr>
            <a:xfrm rot="1843551">
              <a:off x="895918" y="158983"/>
              <a:ext cx="263368" cy="39814"/>
              <a:chOff x="0" y="0"/>
              <a:chExt cx="488005" cy="73772"/>
            </a:xfrm>
          </p:grpSpPr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F6AA1F8B-6783-5A47-78C9-46DDCE356CC1}"/>
                  </a:ext>
                </a:extLst>
              </p:cNvPr>
              <p:cNvSpPr/>
              <p:nvPr/>
            </p:nvSpPr>
            <p:spPr>
              <a:xfrm>
                <a:off x="0" y="0"/>
                <a:ext cx="488005" cy="73772"/>
              </a:xfrm>
              <a:custGeom>
                <a:avLst/>
                <a:gdLst/>
                <a:ahLst/>
                <a:cxnLst/>
                <a:rect l="l" t="t" r="r" b="b"/>
                <a:pathLst>
                  <a:path w="488005" h="73772">
                    <a:moveTo>
                      <a:pt x="244002" y="0"/>
                    </a:moveTo>
                    <a:cubicBezTo>
                      <a:pt x="109244" y="0"/>
                      <a:pt x="0" y="16515"/>
                      <a:pt x="0" y="36886"/>
                    </a:cubicBezTo>
                    <a:cubicBezTo>
                      <a:pt x="0" y="57258"/>
                      <a:pt x="109244" y="73772"/>
                      <a:pt x="244002" y="73772"/>
                    </a:cubicBezTo>
                    <a:cubicBezTo>
                      <a:pt x="378761" y="73772"/>
                      <a:pt x="488005" y="57258"/>
                      <a:pt x="488005" y="36886"/>
                    </a:cubicBezTo>
                    <a:cubicBezTo>
                      <a:pt x="488005" y="16515"/>
                      <a:pt x="378761" y="0"/>
                      <a:pt x="244002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" name="TextBox 59">
                <a:extLst>
                  <a:ext uri="{FF2B5EF4-FFF2-40B4-BE49-F238E27FC236}">
                    <a16:creationId xmlns:a16="http://schemas.microsoft.com/office/drawing/2014/main" id="{8D09BD23-154A-F725-7B03-60B63DF1E8DD}"/>
                  </a:ext>
                </a:extLst>
              </p:cNvPr>
              <p:cNvSpPr txBox="1"/>
              <p:nvPr/>
            </p:nvSpPr>
            <p:spPr>
              <a:xfrm>
                <a:off x="45750" y="-40709"/>
                <a:ext cx="396504" cy="10756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" name="Group 60">
              <a:extLst>
                <a:ext uri="{FF2B5EF4-FFF2-40B4-BE49-F238E27FC236}">
                  <a16:creationId xmlns:a16="http://schemas.microsoft.com/office/drawing/2014/main" id="{21628215-B18A-6A06-EE28-6D86E3726842}"/>
                </a:ext>
              </a:extLst>
            </p:cNvPr>
            <p:cNvGrpSpPr/>
            <p:nvPr/>
          </p:nvGrpSpPr>
          <p:grpSpPr>
            <a:xfrm rot="-282818">
              <a:off x="871561" y="70120"/>
              <a:ext cx="18617" cy="105869"/>
              <a:chOff x="0" y="0"/>
              <a:chExt cx="22455" cy="127697"/>
            </a:xfrm>
          </p:grpSpPr>
          <p:sp>
            <p:nvSpPr>
              <p:cNvPr id="61" name="Freeform 61">
                <a:extLst>
                  <a:ext uri="{FF2B5EF4-FFF2-40B4-BE49-F238E27FC236}">
                    <a16:creationId xmlns:a16="http://schemas.microsoft.com/office/drawing/2014/main" id="{82BDDBF9-91CD-55FF-C515-121869E1E14F}"/>
                  </a:ext>
                </a:extLst>
              </p:cNvPr>
              <p:cNvSpPr/>
              <p:nvPr/>
            </p:nvSpPr>
            <p:spPr>
              <a:xfrm>
                <a:off x="0" y="0"/>
                <a:ext cx="22455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22455" h="127697">
                    <a:moveTo>
                      <a:pt x="11228" y="0"/>
                    </a:moveTo>
                    <a:lnTo>
                      <a:pt x="11228" y="0"/>
                    </a:lnTo>
                    <a:cubicBezTo>
                      <a:pt x="17429" y="0"/>
                      <a:pt x="22455" y="5027"/>
                      <a:pt x="22455" y="11228"/>
                    </a:cubicBezTo>
                    <a:lnTo>
                      <a:pt x="22455" y="116469"/>
                    </a:lnTo>
                    <a:cubicBezTo>
                      <a:pt x="22455" y="122670"/>
                      <a:pt x="17429" y="127697"/>
                      <a:pt x="11228" y="127697"/>
                    </a:cubicBezTo>
                    <a:lnTo>
                      <a:pt x="11228" y="127697"/>
                    </a:lnTo>
                    <a:cubicBezTo>
                      <a:pt x="8250" y="127697"/>
                      <a:pt x="5394" y="126514"/>
                      <a:pt x="3289" y="124408"/>
                    </a:cubicBezTo>
                    <a:cubicBezTo>
                      <a:pt x="1183" y="122303"/>
                      <a:pt x="0" y="119447"/>
                      <a:pt x="0" y="116469"/>
                    </a:cubicBezTo>
                    <a:lnTo>
                      <a:pt x="0" y="11228"/>
                    </a:lnTo>
                    <a:cubicBezTo>
                      <a:pt x="0" y="8250"/>
                      <a:pt x="1183" y="5394"/>
                      <a:pt x="3289" y="3289"/>
                    </a:cubicBezTo>
                    <a:cubicBezTo>
                      <a:pt x="5394" y="1183"/>
                      <a:pt x="8250" y="0"/>
                      <a:pt x="112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" name="TextBox 62">
                <a:extLst>
                  <a:ext uri="{FF2B5EF4-FFF2-40B4-BE49-F238E27FC236}">
                    <a16:creationId xmlns:a16="http://schemas.microsoft.com/office/drawing/2014/main" id="{2623D88A-BC11-B064-3295-81393D58398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2455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" name="Group 63">
              <a:extLst>
                <a:ext uri="{FF2B5EF4-FFF2-40B4-BE49-F238E27FC236}">
                  <a16:creationId xmlns:a16="http://schemas.microsoft.com/office/drawing/2014/main" id="{48AB755A-A912-4C6D-008A-7CC81AFBB03A}"/>
                </a:ext>
              </a:extLst>
            </p:cNvPr>
            <p:cNvGrpSpPr/>
            <p:nvPr/>
          </p:nvGrpSpPr>
          <p:grpSpPr>
            <a:xfrm rot="-9801436">
              <a:off x="575860" y="418769"/>
              <a:ext cx="78829" cy="119586"/>
              <a:chOff x="0" y="0"/>
              <a:chExt cx="95083" cy="144243"/>
            </a:xfrm>
          </p:grpSpPr>
          <p:sp>
            <p:nvSpPr>
              <p:cNvPr id="64" name="Freeform 64">
                <a:extLst>
                  <a:ext uri="{FF2B5EF4-FFF2-40B4-BE49-F238E27FC236}">
                    <a16:creationId xmlns:a16="http://schemas.microsoft.com/office/drawing/2014/main" id="{9C8EFA66-2220-8F33-F7B3-2D86ABB16C97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" name="TextBox 65">
                <a:extLst>
                  <a:ext uri="{FF2B5EF4-FFF2-40B4-BE49-F238E27FC236}">
                    <a16:creationId xmlns:a16="http://schemas.microsoft.com/office/drawing/2014/main" id="{0849D61A-241D-01FC-AD24-B7DE7F109DC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" name="Group 66">
              <a:extLst>
                <a:ext uri="{FF2B5EF4-FFF2-40B4-BE49-F238E27FC236}">
                  <a16:creationId xmlns:a16="http://schemas.microsoft.com/office/drawing/2014/main" id="{7C1BE2A4-D11C-F2E7-17A4-08B38297DB5A}"/>
                </a:ext>
              </a:extLst>
            </p:cNvPr>
            <p:cNvGrpSpPr/>
            <p:nvPr/>
          </p:nvGrpSpPr>
          <p:grpSpPr>
            <a:xfrm rot="-6559536">
              <a:off x="502776" y="543327"/>
              <a:ext cx="84026" cy="127697"/>
              <a:chOff x="0" y="0"/>
              <a:chExt cx="101350" cy="154025"/>
            </a:xfrm>
          </p:grpSpPr>
          <p:sp>
            <p:nvSpPr>
              <p:cNvPr id="67" name="Freeform 67">
                <a:extLst>
                  <a:ext uri="{FF2B5EF4-FFF2-40B4-BE49-F238E27FC236}">
                    <a16:creationId xmlns:a16="http://schemas.microsoft.com/office/drawing/2014/main" id="{349B95A8-817A-F11B-1A95-DA2A835C3134}"/>
                  </a:ext>
                </a:extLst>
              </p:cNvPr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" name="TextBox 68">
                <a:extLst>
                  <a:ext uri="{FF2B5EF4-FFF2-40B4-BE49-F238E27FC236}">
                    <a16:creationId xmlns:a16="http://schemas.microsoft.com/office/drawing/2014/main" id="{C7FFAAF6-AC81-C0BC-6822-BAE609D432B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69" name="AutoShape 69">
              <a:extLst>
                <a:ext uri="{FF2B5EF4-FFF2-40B4-BE49-F238E27FC236}">
                  <a16:creationId xmlns:a16="http://schemas.microsoft.com/office/drawing/2014/main" id="{2397940E-8CE1-A103-D75A-7838D630BFFB}"/>
                </a:ext>
              </a:extLst>
            </p:cNvPr>
            <p:cNvSpPr/>
            <p:nvPr/>
          </p:nvSpPr>
          <p:spPr>
            <a:xfrm flipV="1">
              <a:off x="485913" y="426271"/>
              <a:ext cx="109656" cy="163989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70" name="Group 70">
              <a:extLst>
                <a:ext uri="{FF2B5EF4-FFF2-40B4-BE49-F238E27FC236}">
                  <a16:creationId xmlns:a16="http://schemas.microsoft.com/office/drawing/2014/main" id="{F1718BF1-4AAD-51BF-CF9D-1EAB5138BAA9}"/>
                </a:ext>
              </a:extLst>
            </p:cNvPr>
            <p:cNvGrpSpPr/>
            <p:nvPr/>
          </p:nvGrpSpPr>
          <p:grpSpPr>
            <a:xfrm rot="-6440590">
              <a:off x="536500" y="503025"/>
              <a:ext cx="99314" cy="159563"/>
              <a:chOff x="0" y="0"/>
              <a:chExt cx="119791" cy="192462"/>
            </a:xfrm>
          </p:grpSpPr>
          <p:sp>
            <p:nvSpPr>
              <p:cNvPr id="71" name="Freeform 71">
                <a:extLst>
                  <a:ext uri="{FF2B5EF4-FFF2-40B4-BE49-F238E27FC236}">
                    <a16:creationId xmlns:a16="http://schemas.microsoft.com/office/drawing/2014/main" id="{96F92330-4A71-2CC0-B368-CFD1F1F57B97}"/>
                  </a:ext>
                </a:extLst>
              </p:cNvPr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72">
                <a:extLst>
                  <a:ext uri="{FF2B5EF4-FFF2-40B4-BE49-F238E27FC236}">
                    <a16:creationId xmlns:a16="http://schemas.microsoft.com/office/drawing/2014/main" id="{32F05465-5D2E-210B-F432-38BEB8F7559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" name="Group 73">
              <a:extLst>
                <a:ext uri="{FF2B5EF4-FFF2-40B4-BE49-F238E27FC236}">
                  <a16:creationId xmlns:a16="http://schemas.microsoft.com/office/drawing/2014/main" id="{DA0C6DF5-0568-4FE1-2DC2-824FFA2C24FD}"/>
                </a:ext>
              </a:extLst>
            </p:cNvPr>
            <p:cNvGrpSpPr/>
            <p:nvPr/>
          </p:nvGrpSpPr>
          <p:grpSpPr>
            <a:xfrm rot="-9801436">
              <a:off x="611620" y="498733"/>
              <a:ext cx="78829" cy="114625"/>
              <a:chOff x="0" y="0"/>
              <a:chExt cx="95083" cy="138259"/>
            </a:xfrm>
          </p:grpSpPr>
          <p:sp>
            <p:nvSpPr>
              <p:cNvPr id="74" name="Freeform 74">
                <a:extLst>
                  <a:ext uri="{FF2B5EF4-FFF2-40B4-BE49-F238E27FC236}">
                    <a16:creationId xmlns:a16="http://schemas.microsoft.com/office/drawing/2014/main" id="{C5CEA8D0-B6AD-1917-4FD4-32083C903511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75">
                <a:extLst>
                  <a:ext uri="{FF2B5EF4-FFF2-40B4-BE49-F238E27FC236}">
                    <a16:creationId xmlns:a16="http://schemas.microsoft.com/office/drawing/2014/main" id="{46EB396D-18CB-BFB1-EFA1-5599DC1189A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" name="Group 76">
              <a:extLst>
                <a:ext uri="{FF2B5EF4-FFF2-40B4-BE49-F238E27FC236}">
                  <a16:creationId xmlns:a16="http://schemas.microsoft.com/office/drawing/2014/main" id="{7605DFAF-4659-D2F1-FD37-76BEECF7F3E1}"/>
                </a:ext>
              </a:extLst>
            </p:cNvPr>
            <p:cNvGrpSpPr/>
            <p:nvPr/>
          </p:nvGrpSpPr>
          <p:grpSpPr>
            <a:xfrm rot="9555401">
              <a:off x="622270" y="423016"/>
              <a:ext cx="59645" cy="136698"/>
              <a:chOff x="0" y="0"/>
              <a:chExt cx="71943" cy="164882"/>
            </a:xfrm>
          </p:grpSpPr>
          <p:sp>
            <p:nvSpPr>
              <p:cNvPr id="77" name="Freeform 77">
                <a:extLst>
                  <a:ext uri="{FF2B5EF4-FFF2-40B4-BE49-F238E27FC236}">
                    <a16:creationId xmlns:a16="http://schemas.microsoft.com/office/drawing/2014/main" id="{C291D485-CF7E-6649-EB11-8AF063AD29D3}"/>
                  </a:ext>
                </a:extLst>
              </p:cNvPr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78">
                <a:extLst>
                  <a:ext uri="{FF2B5EF4-FFF2-40B4-BE49-F238E27FC236}">
                    <a16:creationId xmlns:a16="http://schemas.microsoft.com/office/drawing/2014/main" id="{6D30F6EB-E2AA-1692-2D1C-28BAF3E666B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" name="Group 79">
              <a:extLst>
                <a:ext uri="{FF2B5EF4-FFF2-40B4-BE49-F238E27FC236}">
                  <a16:creationId xmlns:a16="http://schemas.microsoft.com/office/drawing/2014/main" id="{9A5C2F33-B1E3-924A-D7D1-D39043336D4D}"/>
                </a:ext>
              </a:extLst>
            </p:cNvPr>
            <p:cNvGrpSpPr/>
            <p:nvPr/>
          </p:nvGrpSpPr>
          <p:grpSpPr>
            <a:xfrm rot="-9923663">
              <a:off x="562359" y="420113"/>
              <a:ext cx="92645" cy="159563"/>
              <a:chOff x="0" y="0"/>
              <a:chExt cx="111747" cy="192462"/>
            </a:xfrm>
          </p:grpSpPr>
          <p:sp>
            <p:nvSpPr>
              <p:cNvPr id="80" name="Freeform 80">
                <a:extLst>
                  <a:ext uri="{FF2B5EF4-FFF2-40B4-BE49-F238E27FC236}">
                    <a16:creationId xmlns:a16="http://schemas.microsoft.com/office/drawing/2014/main" id="{DF349D4B-DFAC-306B-DB04-06F1150F34AD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" name="TextBox 81">
                <a:extLst>
                  <a:ext uri="{FF2B5EF4-FFF2-40B4-BE49-F238E27FC236}">
                    <a16:creationId xmlns:a16="http://schemas.microsoft.com/office/drawing/2014/main" id="{3E37D8BB-6258-1A45-43A2-9427AE2B3D1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" name="Group 82">
              <a:extLst>
                <a:ext uri="{FF2B5EF4-FFF2-40B4-BE49-F238E27FC236}">
                  <a16:creationId xmlns:a16="http://schemas.microsoft.com/office/drawing/2014/main" id="{5F0E8C98-FDB0-93AF-77B4-8DE093FDA7E4}"/>
                </a:ext>
              </a:extLst>
            </p:cNvPr>
            <p:cNvGrpSpPr/>
            <p:nvPr/>
          </p:nvGrpSpPr>
          <p:grpSpPr>
            <a:xfrm rot="-6701516">
              <a:off x="494480" y="526202"/>
              <a:ext cx="92645" cy="159563"/>
              <a:chOff x="0" y="0"/>
              <a:chExt cx="111747" cy="192462"/>
            </a:xfrm>
          </p:grpSpPr>
          <p:sp>
            <p:nvSpPr>
              <p:cNvPr id="83" name="Freeform 83">
                <a:extLst>
                  <a:ext uri="{FF2B5EF4-FFF2-40B4-BE49-F238E27FC236}">
                    <a16:creationId xmlns:a16="http://schemas.microsoft.com/office/drawing/2014/main" id="{59D0C08E-2C7F-B268-01EA-27CC51373E6B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" name="TextBox 84">
                <a:extLst>
                  <a:ext uri="{FF2B5EF4-FFF2-40B4-BE49-F238E27FC236}">
                    <a16:creationId xmlns:a16="http://schemas.microsoft.com/office/drawing/2014/main" id="{6E11B7B1-650E-5AD9-27E2-13FE96E1787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" name="Group 85">
              <a:extLst>
                <a:ext uri="{FF2B5EF4-FFF2-40B4-BE49-F238E27FC236}">
                  <a16:creationId xmlns:a16="http://schemas.microsoft.com/office/drawing/2014/main" id="{7B12B3BB-1DEF-B79A-CC50-549AAC717A2B}"/>
                </a:ext>
              </a:extLst>
            </p:cNvPr>
            <p:cNvGrpSpPr/>
            <p:nvPr/>
          </p:nvGrpSpPr>
          <p:grpSpPr>
            <a:xfrm rot="-8687532">
              <a:off x="612525" y="412015"/>
              <a:ext cx="78829" cy="119586"/>
              <a:chOff x="0" y="0"/>
              <a:chExt cx="95083" cy="144243"/>
            </a:xfrm>
          </p:grpSpPr>
          <p:sp>
            <p:nvSpPr>
              <p:cNvPr id="86" name="Freeform 86">
                <a:extLst>
                  <a:ext uri="{FF2B5EF4-FFF2-40B4-BE49-F238E27FC236}">
                    <a16:creationId xmlns:a16="http://schemas.microsoft.com/office/drawing/2014/main" id="{8ABD6D49-3679-436A-8EC9-3188ACEEA8E7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" name="TextBox 87">
                <a:extLst>
                  <a:ext uri="{FF2B5EF4-FFF2-40B4-BE49-F238E27FC236}">
                    <a16:creationId xmlns:a16="http://schemas.microsoft.com/office/drawing/2014/main" id="{FF582A5A-872A-4AD9-DB29-1946F802BF4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" name="Group 88">
              <a:extLst>
                <a:ext uri="{FF2B5EF4-FFF2-40B4-BE49-F238E27FC236}">
                  <a16:creationId xmlns:a16="http://schemas.microsoft.com/office/drawing/2014/main" id="{FA7E7F35-4FBC-88C1-E179-9A8A97EA1475}"/>
                </a:ext>
              </a:extLst>
            </p:cNvPr>
            <p:cNvGrpSpPr/>
            <p:nvPr/>
          </p:nvGrpSpPr>
          <p:grpSpPr>
            <a:xfrm rot="-5445632">
              <a:off x="502161" y="507438"/>
              <a:ext cx="84026" cy="127697"/>
              <a:chOff x="0" y="0"/>
              <a:chExt cx="101350" cy="154025"/>
            </a:xfrm>
          </p:grpSpPr>
          <p:sp>
            <p:nvSpPr>
              <p:cNvPr id="89" name="Freeform 89">
                <a:extLst>
                  <a:ext uri="{FF2B5EF4-FFF2-40B4-BE49-F238E27FC236}">
                    <a16:creationId xmlns:a16="http://schemas.microsoft.com/office/drawing/2014/main" id="{FA87BDF3-11A2-232E-C557-1C817BD200B0}"/>
                  </a:ext>
                </a:extLst>
              </p:cNvPr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" name="TextBox 90">
                <a:extLst>
                  <a:ext uri="{FF2B5EF4-FFF2-40B4-BE49-F238E27FC236}">
                    <a16:creationId xmlns:a16="http://schemas.microsoft.com/office/drawing/2014/main" id="{08D320EE-FCEB-527F-D9C8-EF44CCE32A9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91" name="AutoShape 91">
              <a:extLst>
                <a:ext uri="{FF2B5EF4-FFF2-40B4-BE49-F238E27FC236}">
                  <a16:creationId xmlns:a16="http://schemas.microsoft.com/office/drawing/2014/main" id="{B1C03F4F-CEA7-1571-BD81-FB14C95B9E26}"/>
                </a:ext>
              </a:extLst>
            </p:cNvPr>
            <p:cNvSpPr/>
            <p:nvPr/>
          </p:nvSpPr>
          <p:spPr>
            <a:xfrm flipV="1">
              <a:off x="493747" y="415964"/>
              <a:ext cx="156161" cy="120543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2" name="Group 92">
              <a:extLst>
                <a:ext uri="{FF2B5EF4-FFF2-40B4-BE49-F238E27FC236}">
                  <a16:creationId xmlns:a16="http://schemas.microsoft.com/office/drawing/2014/main" id="{828150DD-7E34-AEEF-E9EA-375EBFF5717B}"/>
                </a:ext>
              </a:extLst>
            </p:cNvPr>
            <p:cNvGrpSpPr/>
            <p:nvPr/>
          </p:nvGrpSpPr>
          <p:grpSpPr>
            <a:xfrm rot="-5326687">
              <a:off x="541491" y="481576"/>
              <a:ext cx="99314" cy="159563"/>
              <a:chOff x="0" y="0"/>
              <a:chExt cx="119791" cy="192462"/>
            </a:xfrm>
          </p:grpSpPr>
          <p:sp>
            <p:nvSpPr>
              <p:cNvPr id="93" name="Freeform 93">
                <a:extLst>
                  <a:ext uri="{FF2B5EF4-FFF2-40B4-BE49-F238E27FC236}">
                    <a16:creationId xmlns:a16="http://schemas.microsoft.com/office/drawing/2014/main" id="{B9F4F190-E06E-9104-CE49-C60E83EB32DE}"/>
                  </a:ext>
                </a:extLst>
              </p:cNvPr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TextBox 94">
                <a:extLst>
                  <a:ext uri="{FF2B5EF4-FFF2-40B4-BE49-F238E27FC236}">
                    <a16:creationId xmlns:a16="http://schemas.microsoft.com/office/drawing/2014/main" id="{A5304158-5D5C-45E0-0EBA-CBEEDB916BD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" name="Group 95">
              <a:extLst>
                <a:ext uri="{FF2B5EF4-FFF2-40B4-BE49-F238E27FC236}">
                  <a16:creationId xmlns:a16="http://schemas.microsoft.com/office/drawing/2014/main" id="{EF6F648C-2BF5-C247-D361-7C0A2724D827}"/>
                </a:ext>
              </a:extLst>
            </p:cNvPr>
            <p:cNvGrpSpPr/>
            <p:nvPr/>
          </p:nvGrpSpPr>
          <p:grpSpPr>
            <a:xfrm rot="-8687532">
              <a:off x="621755" y="499332"/>
              <a:ext cx="78829" cy="114625"/>
              <a:chOff x="0" y="0"/>
              <a:chExt cx="95083" cy="138259"/>
            </a:xfrm>
          </p:grpSpPr>
          <p:sp>
            <p:nvSpPr>
              <p:cNvPr id="96" name="Freeform 96">
                <a:extLst>
                  <a:ext uri="{FF2B5EF4-FFF2-40B4-BE49-F238E27FC236}">
                    <a16:creationId xmlns:a16="http://schemas.microsoft.com/office/drawing/2014/main" id="{9CA126E4-7C58-A05F-0ECF-18896FF6C349}"/>
                  </a:ext>
                </a:extLst>
              </p:cNvPr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TextBox 97">
                <a:extLst>
                  <a:ext uri="{FF2B5EF4-FFF2-40B4-BE49-F238E27FC236}">
                    <a16:creationId xmlns:a16="http://schemas.microsoft.com/office/drawing/2014/main" id="{259CE8CF-8F8A-97DD-B0A7-58BF0B2E03A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" name="Group 98">
              <a:extLst>
                <a:ext uri="{FF2B5EF4-FFF2-40B4-BE49-F238E27FC236}">
                  <a16:creationId xmlns:a16="http://schemas.microsoft.com/office/drawing/2014/main" id="{1994E9E9-8805-36DD-C245-172C5446D213}"/>
                </a:ext>
              </a:extLst>
            </p:cNvPr>
            <p:cNvGrpSpPr/>
            <p:nvPr/>
          </p:nvGrpSpPr>
          <p:grpSpPr>
            <a:xfrm rot="10669305">
              <a:off x="652943" y="427318"/>
              <a:ext cx="59645" cy="136698"/>
              <a:chOff x="0" y="0"/>
              <a:chExt cx="71943" cy="164882"/>
            </a:xfrm>
          </p:grpSpPr>
          <p:sp>
            <p:nvSpPr>
              <p:cNvPr id="99" name="Freeform 99">
                <a:extLst>
                  <a:ext uri="{FF2B5EF4-FFF2-40B4-BE49-F238E27FC236}">
                    <a16:creationId xmlns:a16="http://schemas.microsoft.com/office/drawing/2014/main" id="{B97C15F4-AF76-A05E-46B7-9C2F2810FA3F}"/>
                  </a:ext>
                </a:extLst>
              </p:cNvPr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TextBox 100">
                <a:extLst>
                  <a:ext uri="{FF2B5EF4-FFF2-40B4-BE49-F238E27FC236}">
                    <a16:creationId xmlns:a16="http://schemas.microsoft.com/office/drawing/2014/main" id="{77252A41-ACD1-CE88-D3C8-62CA165531B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" name="Group 101">
              <a:extLst>
                <a:ext uri="{FF2B5EF4-FFF2-40B4-BE49-F238E27FC236}">
                  <a16:creationId xmlns:a16="http://schemas.microsoft.com/office/drawing/2014/main" id="{F4FA794D-5EAD-E453-7497-3E2AD048B455}"/>
                </a:ext>
              </a:extLst>
            </p:cNvPr>
            <p:cNvGrpSpPr/>
            <p:nvPr/>
          </p:nvGrpSpPr>
          <p:grpSpPr>
            <a:xfrm rot="-8809760">
              <a:off x="592575" y="410149"/>
              <a:ext cx="92645" cy="159563"/>
              <a:chOff x="0" y="0"/>
              <a:chExt cx="111747" cy="192462"/>
            </a:xfrm>
          </p:grpSpPr>
          <p:sp>
            <p:nvSpPr>
              <p:cNvPr id="102" name="Freeform 102">
                <a:extLst>
                  <a:ext uri="{FF2B5EF4-FFF2-40B4-BE49-F238E27FC236}">
                    <a16:creationId xmlns:a16="http://schemas.microsoft.com/office/drawing/2014/main" id="{82302D62-E03C-940A-D4D7-45AD9B382764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TextBox 103">
                <a:extLst>
                  <a:ext uri="{FF2B5EF4-FFF2-40B4-BE49-F238E27FC236}">
                    <a16:creationId xmlns:a16="http://schemas.microsoft.com/office/drawing/2014/main" id="{8AE711B1-595E-2B1B-45F4-313AF37FB61B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" name="Group 104">
              <a:extLst>
                <a:ext uri="{FF2B5EF4-FFF2-40B4-BE49-F238E27FC236}">
                  <a16:creationId xmlns:a16="http://schemas.microsoft.com/office/drawing/2014/main" id="{06418656-087E-D3EA-9B30-CE3E7F4C9017}"/>
                </a:ext>
              </a:extLst>
            </p:cNvPr>
            <p:cNvGrpSpPr/>
            <p:nvPr/>
          </p:nvGrpSpPr>
          <p:grpSpPr>
            <a:xfrm rot="-5587613">
              <a:off x="494452" y="489107"/>
              <a:ext cx="92645" cy="159563"/>
              <a:chOff x="0" y="0"/>
              <a:chExt cx="111747" cy="192462"/>
            </a:xfrm>
          </p:grpSpPr>
          <p:sp>
            <p:nvSpPr>
              <p:cNvPr id="105" name="Freeform 105">
                <a:extLst>
                  <a:ext uri="{FF2B5EF4-FFF2-40B4-BE49-F238E27FC236}">
                    <a16:creationId xmlns:a16="http://schemas.microsoft.com/office/drawing/2014/main" id="{22AA6616-C3B0-7E88-05B7-9AFFFE5D8F18}"/>
                  </a:ext>
                </a:extLst>
              </p:cNvPr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TextBox 106">
                <a:extLst>
                  <a:ext uri="{FF2B5EF4-FFF2-40B4-BE49-F238E27FC236}">
                    <a16:creationId xmlns:a16="http://schemas.microsoft.com/office/drawing/2014/main" id="{82AFE1B9-1C68-E258-E9CA-202C940451E6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" name="Group 107">
              <a:extLst>
                <a:ext uri="{FF2B5EF4-FFF2-40B4-BE49-F238E27FC236}">
                  <a16:creationId xmlns:a16="http://schemas.microsoft.com/office/drawing/2014/main" id="{7004F0DD-B931-1364-5FA5-42C763E2AD61}"/>
                </a:ext>
              </a:extLst>
            </p:cNvPr>
            <p:cNvGrpSpPr/>
            <p:nvPr/>
          </p:nvGrpSpPr>
          <p:grpSpPr>
            <a:xfrm rot="89227">
              <a:off x="582270" y="394469"/>
              <a:ext cx="1090008" cy="276496"/>
              <a:chOff x="0" y="0"/>
              <a:chExt cx="1429368" cy="362579"/>
            </a:xfrm>
          </p:grpSpPr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0432FA4D-7142-56C0-8AB5-ABA81C1D4061}"/>
                  </a:ext>
                </a:extLst>
              </p:cNvPr>
              <p:cNvSpPr/>
              <p:nvPr/>
            </p:nvSpPr>
            <p:spPr>
              <a:xfrm>
                <a:off x="0" y="0"/>
                <a:ext cx="1429368" cy="362579"/>
              </a:xfrm>
              <a:custGeom>
                <a:avLst/>
                <a:gdLst/>
                <a:ahLst/>
                <a:cxnLst/>
                <a:rect l="l" t="t" r="r" b="b"/>
                <a:pathLst>
                  <a:path w="1429368" h="362579">
                    <a:moveTo>
                      <a:pt x="714684" y="0"/>
                    </a:moveTo>
                    <a:cubicBezTo>
                      <a:pt x="319975" y="0"/>
                      <a:pt x="0" y="81166"/>
                      <a:pt x="0" y="181289"/>
                    </a:cubicBezTo>
                    <a:cubicBezTo>
                      <a:pt x="0" y="281413"/>
                      <a:pt x="319975" y="362579"/>
                      <a:pt x="714684" y="362579"/>
                    </a:cubicBezTo>
                    <a:cubicBezTo>
                      <a:pt x="1109393" y="362579"/>
                      <a:pt x="1429368" y="281413"/>
                      <a:pt x="1429368" y="181289"/>
                    </a:cubicBezTo>
                    <a:cubicBezTo>
                      <a:pt x="1429368" y="81166"/>
                      <a:pt x="1109393" y="0"/>
                      <a:pt x="714684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TextBox 109">
                <a:extLst>
                  <a:ext uri="{FF2B5EF4-FFF2-40B4-BE49-F238E27FC236}">
                    <a16:creationId xmlns:a16="http://schemas.microsoft.com/office/drawing/2014/main" id="{E2922EB4-8DC3-6DFD-396A-A0731F6BE8C8}"/>
                  </a:ext>
                </a:extLst>
              </p:cNvPr>
              <p:cNvSpPr txBox="1"/>
              <p:nvPr/>
            </p:nvSpPr>
            <p:spPr>
              <a:xfrm>
                <a:off x="134003" y="-13633"/>
                <a:ext cx="1161361" cy="34222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" name="Group 110">
              <a:extLst>
                <a:ext uri="{FF2B5EF4-FFF2-40B4-BE49-F238E27FC236}">
                  <a16:creationId xmlns:a16="http://schemas.microsoft.com/office/drawing/2014/main" id="{834002CB-B9EE-0272-39E5-69787D89DE31}"/>
                </a:ext>
              </a:extLst>
            </p:cNvPr>
            <p:cNvGrpSpPr/>
            <p:nvPr/>
          </p:nvGrpSpPr>
          <p:grpSpPr>
            <a:xfrm rot="-316353">
              <a:off x="1058746" y="484532"/>
              <a:ext cx="714330" cy="172623"/>
              <a:chOff x="0" y="0"/>
              <a:chExt cx="1329862" cy="321371"/>
            </a:xfrm>
          </p:grpSpPr>
          <p:sp>
            <p:nvSpPr>
              <p:cNvPr id="111" name="Freeform 111">
                <a:extLst>
                  <a:ext uri="{FF2B5EF4-FFF2-40B4-BE49-F238E27FC236}">
                    <a16:creationId xmlns:a16="http://schemas.microsoft.com/office/drawing/2014/main" id="{6A73C31D-44F3-D106-2526-0A94A8B7E0B1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321371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321371">
                    <a:moveTo>
                      <a:pt x="664931" y="0"/>
                    </a:moveTo>
                    <a:cubicBezTo>
                      <a:pt x="297700" y="0"/>
                      <a:pt x="0" y="71941"/>
                      <a:pt x="0" y="160686"/>
                    </a:cubicBezTo>
                    <a:cubicBezTo>
                      <a:pt x="0" y="249430"/>
                      <a:pt x="297700" y="321371"/>
                      <a:pt x="664931" y="321371"/>
                    </a:cubicBezTo>
                    <a:cubicBezTo>
                      <a:pt x="1032162" y="321371"/>
                      <a:pt x="1329862" y="249430"/>
                      <a:pt x="1329862" y="160686"/>
                    </a:cubicBezTo>
                    <a:cubicBezTo>
                      <a:pt x="1329862" y="71941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" name="TextBox 112">
                <a:extLst>
                  <a:ext uri="{FF2B5EF4-FFF2-40B4-BE49-F238E27FC236}">
                    <a16:creationId xmlns:a16="http://schemas.microsoft.com/office/drawing/2014/main" id="{80AE8256-46D1-B224-5989-9C35449ABF4C}"/>
                  </a:ext>
                </a:extLst>
              </p:cNvPr>
              <p:cNvSpPr txBox="1"/>
              <p:nvPr/>
            </p:nvSpPr>
            <p:spPr>
              <a:xfrm>
                <a:off x="124675" y="-17496"/>
                <a:ext cx="1080513" cy="30873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" name="Group 113">
              <a:extLst>
                <a:ext uri="{FF2B5EF4-FFF2-40B4-BE49-F238E27FC236}">
                  <a16:creationId xmlns:a16="http://schemas.microsoft.com/office/drawing/2014/main" id="{ABCCD61B-3710-B7AE-3B3E-CAD09099A057}"/>
                </a:ext>
              </a:extLst>
            </p:cNvPr>
            <p:cNvGrpSpPr/>
            <p:nvPr/>
          </p:nvGrpSpPr>
          <p:grpSpPr>
            <a:xfrm rot="-316353">
              <a:off x="1202834" y="529894"/>
              <a:ext cx="714330" cy="90066"/>
              <a:chOff x="0" y="0"/>
              <a:chExt cx="1329862" cy="167675"/>
            </a:xfrm>
          </p:grpSpPr>
          <p:sp>
            <p:nvSpPr>
              <p:cNvPr id="114" name="Freeform 114">
                <a:extLst>
                  <a:ext uri="{FF2B5EF4-FFF2-40B4-BE49-F238E27FC236}">
                    <a16:creationId xmlns:a16="http://schemas.microsoft.com/office/drawing/2014/main" id="{36257CC1-4ADC-0762-6782-0AC9C18FDBB1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675">
                    <a:moveTo>
                      <a:pt x="664931" y="0"/>
                    </a:moveTo>
                    <a:cubicBezTo>
                      <a:pt x="297700" y="0"/>
                      <a:pt x="0" y="37535"/>
                      <a:pt x="0" y="83837"/>
                    </a:cubicBezTo>
                    <a:cubicBezTo>
                      <a:pt x="0" y="130140"/>
                      <a:pt x="297700" y="167675"/>
                      <a:pt x="664931" y="167675"/>
                    </a:cubicBezTo>
                    <a:cubicBezTo>
                      <a:pt x="1032162" y="167675"/>
                      <a:pt x="1329862" y="130140"/>
                      <a:pt x="1329862" y="83837"/>
                    </a:cubicBezTo>
                    <a:cubicBezTo>
                      <a:pt x="1329862" y="3753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TextBox 115">
                <a:extLst>
                  <a:ext uri="{FF2B5EF4-FFF2-40B4-BE49-F238E27FC236}">
                    <a16:creationId xmlns:a16="http://schemas.microsoft.com/office/drawing/2014/main" id="{39F23801-319C-D1CE-CD5B-CBBA3A208698}"/>
                  </a:ext>
                </a:extLst>
              </p:cNvPr>
              <p:cNvSpPr txBox="1"/>
              <p:nvPr/>
            </p:nvSpPr>
            <p:spPr>
              <a:xfrm>
                <a:off x="124675" y="-31905"/>
                <a:ext cx="1080513" cy="18386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" name="Group 116">
              <a:extLst>
                <a:ext uri="{FF2B5EF4-FFF2-40B4-BE49-F238E27FC236}">
                  <a16:creationId xmlns:a16="http://schemas.microsoft.com/office/drawing/2014/main" id="{0C26319E-6927-44C7-BBEE-B542DC6E3AD1}"/>
                </a:ext>
              </a:extLst>
            </p:cNvPr>
            <p:cNvGrpSpPr/>
            <p:nvPr/>
          </p:nvGrpSpPr>
          <p:grpSpPr>
            <a:xfrm rot="776564">
              <a:off x="265530" y="477284"/>
              <a:ext cx="573497" cy="32007"/>
              <a:chOff x="0" y="0"/>
              <a:chExt cx="1329862" cy="74220"/>
            </a:xfrm>
          </p:grpSpPr>
          <p:sp>
            <p:nvSpPr>
              <p:cNvPr id="117" name="Freeform 117">
                <a:extLst>
                  <a:ext uri="{FF2B5EF4-FFF2-40B4-BE49-F238E27FC236}">
                    <a16:creationId xmlns:a16="http://schemas.microsoft.com/office/drawing/2014/main" id="{9A5022FD-BDC9-0F9D-D714-08B4F4A46DB0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74220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74220">
                    <a:moveTo>
                      <a:pt x="664931" y="0"/>
                    </a:moveTo>
                    <a:cubicBezTo>
                      <a:pt x="297700" y="0"/>
                      <a:pt x="0" y="16615"/>
                      <a:pt x="0" y="37110"/>
                    </a:cubicBezTo>
                    <a:cubicBezTo>
                      <a:pt x="0" y="57605"/>
                      <a:pt x="297700" y="74220"/>
                      <a:pt x="664931" y="74220"/>
                    </a:cubicBezTo>
                    <a:cubicBezTo>
                      <a:pt x="1032162" y="74220"/>
                      <a:pt x="1329862" y="57605"/>
                      <a:pt x="1329862" y="37110"/>
                    </a:cubicBezTo>
                    <a:cubicBezTo>
                      <a:pt x="1329862" y="1661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" name="TextBox 118">
                <a:extLst>
                  <a:ext uri="{FF2B5EF4-FFF2-40B4-BE49-F238E27FC236}">
                    <a16:creationId xmlns:a16="http://schemas.microsoft.com/office/drawing/2014/main" id="{3BF32BC9-FD49-F56F-6ADC-3EDC7B197027}"/>
                  </a:ext>
                </a:extLst>
              </p:cNvPr>
              <p:cNvSpPr txBox="1"/>
              <p:nvPr/>
            </p:nvSpPr>
            <p:spPr>
              <a:xfrm>
                <a:off x="124675" y="-40667"/>
                <a:ext cx="1080513" cy="107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" name="Group 119">
              <a:extLst>
                <a:ext uri="{FF2B5EF4-FFF2-40B4-BE49-F238E27FC236}">
                  <a16:creationId xmlns:a16="http://schemas.microsoft.com/office/drawing/2014/main" id="{EE6237AF-C71E-658D-0CD9-852A41577FF1}"/>
                </a:ext>
              </a:extLst>
            </p:cNvPr>
            <p:cNvGrpSpPr/>
            <p:nvPr/>
          </p:nvGrpSpPr>
          <p:grpSpPr>
            <a:xfrm rot="1194821">
              <a:off x="703426" y="448031"/>
              <a:ext cx="98208" cy="31434"/>
              <a:chOff x="0" y="0"/>
              <a:chExt cx="1391177" cy="445281"/>
            </a:xfrm>
          </p:grpSpPr>
          <p:sp>
            <p:nvSpPr>
              <p:cNvPr id="120" name="Freeform 120">
                <a:extLst>
                  <a:ext uri="{FF2B5EF4-FFF2-40B4-BE49-F238E27FC236}">
                    <a16:creationId xmlns:a16="http://schemas.microsoft.com/office/drawing/2014/main" id="{87ACBCB0-8A1A-24C9-A2D4-59BF159C4294}"/>
                  </a:ext>
                </a:extLst>
              </p:cNvPr>
              <p:cNvSpPr/>
              <p:nvPr/>
            </p:nvSpPr>
            <p:spPr>
              <a:xfrm>
                <a:off x="0" y="0"/>
                <a:ext cx="1391177" cy="445281"/>
              </a:xfrm>
              <a:custGeom>
                <a:avLst/>
                <a:gdLst/>
                <a:ahLst/>
                <a:cxnLst/>
                <a:rect l="l" t="t" r="r" b="b"/>
                <a:pathLst>
                  <a:path w="1391177" h="445281">
                    <a:moveTo>
                      <a:pt x="695589" y="0"/>
                    </a:moveTo>
                    <a:cubicBezTo>
                      <a:pt x="311426" y="0"/>
                      <a:pt x="0" y="99679"/>
                      <a:pt x="0" y="222640"/>
                    </a:cubicBezTo>
                    <a:cubicBezTo>
                      <a:pt x="0" y="345601"/>
                      <a:pt x="311426" y="445281"/>
                      <a:pt x="695589" y="445281"/>
                    </a:cubicBezTo>
                    <a:cubicBezTo>
                      <a:pt x="1079752" y="445281"/>
                      <a:pt x="1391177" y="345601"/>
                      <a:pt x="1391177" y="222640"/>
                    </a:cubicBezTo>
                    <a:cubicBezTo>
                      <a:pt x="1391177" y="99679"/>
                      <a:pt x="1079752" y="0"/>
                      <a:pt x="69558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" name="TextBox 121">
                <a:extLst>
                  <a:ext uri="{FF2B5EF4-FFF2-40B4-BE49-F238E27FC236}">
                    <a16:creationId xmlns:a16="http://schemas.microsoft.com/office/drawing/2014/main" id="{8E53363E-8ED9-1A84-4959-BDFC2444F392}"/>
                  </a:ext>
                </a:extLst>
              </p:cNvPr>
              <p:cNvSpPr txBox="1"/>
              <p:nvPr/>
            </p:nvSpPr>
            <p:spPr>
              <a:xfrm>
                <a:off x="130423" y="-5880"/>
                <a:ext cx="1130332" cy="409416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22" name="AutoShape 122">
              <a:extLst>
                <a:ext uri="{FF2B5EF4-FFF2-40B4-BE49-F238E27FC236}">
                  <a16:creationId xmlns:a16="http://schemas.microsoft.com/office/drawing/2014/main" id="{3ACDDA69-9B3E-E111-FDCF-D24C5C458CA8}"/>
                </a:ext>
              </a:extLst>
            </p:cNvPr>
            <p:cNvSpPr/>
            <p:nvPr/>
          </p:nvSpPr>
          <p:spPr>
            <a:xfrm>
              <a:off x="334341" y="413636"/>
              <a:ext cx="379770" cy="34858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3" name="Group 123">
              <a:extLst>
                <a:ext uri="{FF2B5EF4-FFF2-40B4-BE49-F238E27FC236}">
                  <a16:creationId xmlns:a16="http://schemas.microsoft.com/office/drawing/2014/main" id="{4F475058-D66D-C254-ACF9-54468FD35BAD}"/>
                </a:ext>
              </a:extLst>
            </p:cNvPr>
            <p:cNvGrpSpPr/>
            <p:nvPr/>
          </p:nvGrpSpPr>
          <p:grpSpPr>
            <a:xfrm rot="547964">
              <a:off x="447488" y="457668"/>
              <a:ext cx="262756" cy="57809"/>
              <a:chOff x="0" y="0"/>
              <a:chExt cx="3722085" cy="818900"/>
            </a:xfrm>
          </p:grpSpPr>
          <p:sp>
            <p:nvSpPr>
              <p:cNvPr id="124" name="Freeform 124">
                <a:extLst>
                  <a:ext uri="{FF2B5EF4-FFF2-40B4-BE49-F238E27FC236}">
                    <a16:creationId xmlns:a16="http://schemas.microsoft.com/office/drawing/2014/main" id="{F543B78C-4985-2B4C-A3E3-0C7DC0C03AD2}"/>
                  </a:ext>
                </a:extLst>
              </p:cNvPr>
              <p:cNvSpPr/>
              <p:nvPr/>
            </p:nvSpPr>
            <p:spPr>
              <a:xfrm>
                <a:off x="0" y="0"/>
                <a:ext cx="3722086" cy="818900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818900">
                    <a:moveTo>
                      <a:pt x="1861043" y="0"/>
                    </a:moveTo>
                    <a:cubicBezTo>
                      <a:pt x="833217" y="0"/>
                      <a:pt x="0" y="183317"/>
                      <a:pt x="0" y="409450"/>
                    </a:cubicBezTo>
                    <a:cubicBezTo>
                      <a:pt x="0" y="635583"/>
                      <a:pt x="833217" y="818900"/>
                      <a:pt x="1861043" y="818900"/>
                    </a:cubicBezTo>
                    <a:cubicBezTo>
                      <a:pt x="2888868" y="818900"/>
                      <a:pt x="3722086" y="635583"/>
                      <a:pt x="3722086" y="409450"/>
                    </a:cubicBezTo>
                    <a:cubicBezTo>
                      <a:pt x="3722086" y="183317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TextBox 125">
                <a:extLst>
                  <a:ext uri="{FF2B5EF4-FFF2-40B4-BE49-F238E27FC236}">
                    <a16:creationId xmlns:a16="http://schemas.microsoft.com/office/drawing/2014/main" id="{D25C4BEF-22E8-5950-66AF-16E265A10AF6}"/>
                  </a:ext>
                </a:extLst>
              </p:cNvPr>
              <p:cNvSpPr txBox="1"/>
              <p:nvPr/>
            </p:nvSpPr>
            <p:spPr>
              <a:xfrm>
                <a:off x="348946" y="29147"/>
                <a:ext cx="3024194" cy="71298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" name="Group 126">
              <a:extLst>
                <a:ext uri="{FF2B5EF4-FFF2-40B4-BE49-F238E27FC236}">
                  <a16:creationId xmlns:a16="http://schemas.microsoft.com/office/drawing/2014/main" id="{C12FAA53-8119-9EEF-2571-2360445F676A}"/>
                </a:ext>
              </a:extLst>
            </p:cNvPr>
            <p:cNvGrpSpPr/>
            <p:nvPr/>
          </p:nvGrpSpPr>
          <p:grpSpPr>
            <a:xfrm rot="326193">
              <a:off x="571029" y="452057"/>
              <a:ext cx="148296" cy="68979"/>
              <a:chOff x="0" y="0"/>
              <a:chExt cx="3722085" cy="1731304"/>
            </a:xfrm>
          </p:grpSpPr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72F10EA5-D379-AF08-DBDC-814AF908159B}"/>
                  </a:ext>
                </a:extLst>
              </p:cNvPr>
              <p:cNvSpPr/>
              <p:nvPr/>
            </p:nvSpPr>
            <p:spPr>
              <a:xfrm>
                <a:off x="0" y="0"/>
                <a:ext cx="3722086" cy="1731304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1731304">
                    <a:moveTo>
                      <a:pt x="1861043" y="0"/>
                    </a:moveTo>
                    <a:cubicBezTo>
                      <a:pt x="833217" y="0"/>
                      <a:pt x="0" y="387566"/>
                      <a:pt x="0" y="865652"/>
                    </a:cubicBezTo>
                    <a:cubicBezTo>
                      <a:pt x="0" y="1343739"/>
                      <a:pt x="833217" y="1731304"/>
                      <a:pt x="1861043" y="1731304"/>
                    </a:cubicBezTo>
                    <a:cubicBezTo>
                      <a:pt x="2888868" y="1731304"/>
                      <a:pt x="3722086" y="1343739"/>
                      <a:pt x="3722086" y="865652"/>
                    </a:cubicBezTo>
                    <a:cubicBezTo>
                      <a:pt x="3722086" y="387566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TextBox 128">
                <a:extLst>
                  <a:ext uri="{FF2B5EF4-FFF2-40B4-BE49-F238E27FC236}">
                    <a16:creationId xmlns:a16="http://schemas.microsoft.com/office/drawing/2014/main" id="{55693E97-7C1C-1D0D-6526-37DA9202F0D5}"/>
                  </a:ext>
                </a:extLst>
              </p:cNvPr>
              <p:cNvSpPr txBox="1"/>
              <p:nvPr/>
            </p:nvSpPr>
            <p:spPr>
              <a:xfrm>
                <a:off x="348946" y="114685"/>
                <a:ext cx="3024194" cy="145431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" name="Group 129">
              <a:extLst>
                <a:ext uri="{FF2B5EF4-FFF2-40B4-BE49-F238E27FC236}">
                  <a16:creationId xmlns:a16="http://schemas.microsoft.com/office/drawing/2014/main" id="{E71E6D44-2249-29C8-3A4F-6F3BF9017138}"/>
                </a:ext>
              </a:extLst>
            </p:cNvPr>
            <p:cNvGrpSpPr/>
            <p:nvPr/>
          </p:nvGrpSpPr>
          <p:grpSpPr>
            <a:xfrm rot="89227">
              <a:off x="1516139" y="451034"/>
              <a:ext cx="319088" cy="57711"/>
              <a:chOff x="0" y="0"/>
              <a:chExt cx="418431" cy="75679"/>
            </a:xfrm>
          </p:grpSpPr>
          <p:sp>
            <p:nvSpPr>
              <p:cNvPr id="130" name="Freeform 130">
                <a:extLst>
                  <a:ext uri="{FF2B5EF4-FFF2-40B4-BE49-F238E27FC236}">
                    <a16:creationId xmlns:a16="http://schemas.microsoft.com/office/drawing/2014/main" id="{E9B87272-D043-31EB-707F-06945C3E4766}"/>
                  </a:ext>
                </a:extLst>
              </p:cNvPr>
              <p:cNvSpPr/>
              <p:nvPr/>
            </p:nvSpPr>
            <p:spPr>
              <a:xfrm>
                <a:off x="0" y="0"/>
                <a:ext cx="418431" cy="75679"/>
              </a:xfrm>
              <a:custGeom>
                <a:avLst/>
                <a:gdLst/>
                <a:ahLst/>
                <a:cxnLst/>
                <a:rect l="l" t="t" r="r" b="b"/>
                <a:pathLst>
                  <a:path w="418431" h="75679">
                    <a:moveTo>
                      <a:pt x="37839" y="0"/>
                    </a:moveTo>
                    <a:lnTo>
                      <a:pt x="380592" y="0"/>
                    </a:lnTo>
                    <a:cubicBezTo>
                      <a:pt x="390628" y="0"/>
                      <a:pt x="400252" y="3987"/>
                      <a:pt x="407348" y="11083"/>
                    </a:cubicBezTo>
                    <a:cubicBezTo>
                      <a:pt x="414445" y="18179"/>
                      <a:pt x="418431" y="27804"/>
                      <a:pt x="418431" y="37839"/>
                    </a:cubicBezTo>
                    <a:lnTo>
                      <a:pt x="418431" y="37839"/>
                    </a:lnTo>
                    <a:cubicBezTo>
                      <a:pt x="418431" y="47875"/>
                      <a:pt x="414445" y="57500"/>
                      <a:pt x="407348" y="64596"/>
                    </a:cubicBezTo>
                    <a:cubicBezTo>
                      <a:pt x="400252" y="71692"/>
                      <a:pt x="390628" y="75679"/>
                      <a:pt x="380592" y="75679"/>
                    </a:cubicBezTo>
                    <a:lnTo>
                      <a:pt x="37839" y="75679"/>
                    </a:lnTo>
                    <a:cubicBezTo>
                      <a:pt x="27804" y="75679"/>
                      <a:pt x="18179" y="71692"/>
                      <a:pt x="11083" y="64596"/>
                    </a:cubicBezTo>
                    <a:cubicBezTo>
                      <a:pt x="3987" y="57500"/>
                      <a:pt x="0" y="47875"/>
                      <a:pt x="0" y="37839"/>
                    </a:cubicBezTo>
                    <a:lnTo>
                      <a:pt x="0" y="37839"/>
                    </a:lnTo>
                    <a:cubicBezTo>
                      <a:pt x="0" y="27804"/>
                      <a:pt x="3987" y="18179"/>
                      <a:pt x="11083" y="11083"/>
                    </a:cubicBezTo>
                    <a:cubicBezTo>
                      <a:pt x="18179" y="3987"/>
                      <a:pt x="27804" y="0"/>
                      <a:pt x="3783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TextBox 131">
                <a:extLst>
                  <a:ext uri="{FF2B5EF4-FFF2-40B4-BE49-F238E27FC236}">
                    <a16:creationId xmlns:a16="http://schemas.microsoft.com/office/drawing/2014/main" id="{768DE680-85CE-2DB2-81F2-20B06EC6ABC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18431" cy="12330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32" name="AutoShape 132">
              <a:extLst>
                <a:ext uri="{FF2B5EF4-FFF2-40B4-BE49-F238E27FC236}">
                  <a16:creationId xmlns:a16="http://schemas.microsoft.com/office/drawing/2014/main" id="{658543D3-D0A5-05BA-F0ED-BE1C1D41C361}"/>
                </a:ext>
              </a:extLst>
            </p:cNvPr>
            <p:cNvSpPr/>
            <p:nvPr/>
          </p:nvSpPr>
          <p:spPr>
            <a:xfrm flipV="1">
              <a:off x="1830809" y="455511"/>
              <a:ext cx="56575" cy="72264"/>
            </a:xfrm>
            <a:prstGeom prst="line">
              <a:avLst/>
            </a:prstGeom>
            <a:ln w="1953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AutoShape 133">
              <a:extLst>
                <a:ext uri="{FF2B5EF4-FFF2-40B4-BE49-F238E27FC236}">
                  <a16:creationId xmlns:a16="http://schemas.microsoft.com/office/drawing/2014/main" id="{B6DEDBF4-C61A-8287-1435-8DB14C48AF38}"/>
                </a:ext>
              </a:extLst>
            </p:cNvPr>
            <p:cNvSpPr/>
            <p:nvPr/>
          </p:nvSpPr>
          <p:spPr>
            <a:xfrm>
              <a:off x="1768198" y="492421"/>
              <a:ext cx="158218" cy="23231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4" name="Group 134">
              <a:extLst>
                <a:ext uri="{FF2B5EF4-FFF2-40B4-BE49-F238E27FC236}">
                  <a16:creationId xmlns:a16="http://schemas.microsoft.com/office/drawing/2014/main" id="{B2603D6C-0C89-1744-A8BE-D88314B720AF}"/>
                </a:ext>
              </a:extLst>
            </p:cNvPr>
            <p:cNvGrpSpPr/>
            <p:nvPr/>
          </p:nvGrpSpPr>
          <p:grpSpPr>
            <a:xfrm rot="1653808">
              <a:off x="1906633" y="515368"/>
              <a:ext cx="16382" cy="41917"/>
              <a:chOff x="0" y="0"/>
              <a:chExt cx="115942" cy="296675"/>
            </a:xfrm>
          </p:grpSpPr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9CE8BC8A-546E-8BAC-0DF6-50ADBB67CE83}"/>
                  </a:ext>
                </a:extLst>
              </p:cNvPr>
              <p:cNvSpPr/>
              <p:nvPr/>
            </p:nvSpPr>
            <p:spPr>
              <a:xfrm>
                <a:off x="0" y="0"/>
                <a:ext cx="115942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15942" h="296675">
                    <a:moveTo>
                      <a:pt x="57971" y="0"/>
                    </a:moveTo>
                    <a:cubicBezTo>
                      <a:pt x="25955" y="0"/>
                      <a:pt x="0" y="66413"/>
                      <a:pt x="0" y="148338"/>
                    </a:cubicBezTo>
                    <a:cubicBezTo>
                      <a:pt x="0" y="230262"/>
                      <a:pt x="25955" y="296675"/>
                      <a:pt x="57971" y="296675"/>
                    </a:cubicBezTo>
                    <a:cubicBezTo>
                      <a:pt x="89988" y="296675"/>
                      <a:pt x="115942" y="230262"/>
                      <a:pt x="115942" y="148338"/>
                    </a:cubicBezTo>
                    <a:cubicBezTo>
                      <a:pt x="115942" y="66413"/>
                      <a:pt x="89988" y="0"/>
                      <a:pt x="5797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TextBox 136">
                <a:extLst>
                  <a:ext uri="{FF2B5EF4-FFF2-40B4-BE49-F238E27FC236}">
                    <a16:creationId xmlns:a16="http://schemas.microsoft.com/office/drawing/2014/main" id="{844D35F1-536B-D0DE-0E94-4367FE5D8FB6}"/>
                  </a:ext>
                </a:extLst>
              </p:cNvPr>
              <p:cNvSpPr txBox="1"/>
              <p:nvPr/>
            </p:nvSpPr>
            <p:spPr>
              <a:xfrm>
                <a:off x="10870" y="-19812"/>
                <a:ext cx="94203" cy="28867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7" name="Group 137">
              <a:extLst>
                <a:ext uri="{FF2B5EF4-FFF2-40B4-BE49-F238E27FC236}">
                  <a16:creationId xmlns:a16="http://schemas.microsoft.com/office/drawing/2014/main" id="{FECCEFC0-F145-C8EC-7C6D-E0F6ACA95689}"/>
                </a:ext>
              </a:extLst>
            </p:cNvPr>
            <p:cNvGrpSpPr/>
            <p:nvPr/>
          </p:nvGrpSpPr>
          <p:grpSpPr>
            <a:xfrm rot="4108516">
              <a:off x="1889815" y="529880"/>
              <a:ext cx="15526" cy="43179"/>
              <a:chOff x="0" y="0"/>
              <a:chExt cx="109886" cy="305605"/>
            </a:xfrm>
          </p:grpSpPr>
          <p:sp>
            <p:nvSpPr>
              <p:cNvPr id="138" name="Freeform 138">
                <a:extLst>
                  <a:ext uri="{FF2B5EF4-FFF2-40B4-BE49-F238E27FC236}">
                    <a16:creationId xmlns:a16="http://schemas.microsoft.com/office/drawing/2014/main" id="{58343E18-2464-5B1A-9BF6-2547410CE06D}"/>
                  </a:ext>
                </a:extLst>
              </p:cNvPr>
              <p:cNvSpPr/>
              <p:nvPr/>
            </p:nvSpPr>
            <p:spPr>
              <a:xfrm>
                <a:off x="0" y="0"/>
                <a:ext cx="10988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09886" h="305605">
                    <a:moveTo>
                      <a:pt x="54943" y="0"/>
                    </a:moveTo>
                    <a:cubicBezTo>
                      <a:pt x="24599" y="0"/>
                      <a:pt x="0" y="68412"/>
                      <a:pt x="0" y="152803"/>
                    </a:cubicBezTo>
                    <a:cubicBezTo>
                      <a:pt x="0" y="237193"/>
                      <a:pt x="24599" y="305605"/>
                      <a:pt x="54943" y="305605"/>
                    </a:cubicBezTo>
                    <a:cubicBezTo>
                      <a:pt x="85287" y="305605"/>
                      <a:pt x="109886" y="237193"/>
                      <a:pt x="109886" y="152803"/>
                    </a:cubicBezTo>
                    <a:cubicBezTo>
                      <a:pt x="109886" y="68412"/>
                      <a:pt x="85287" y="0"/>
                      <a:pt x="549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TextBox 139">
                <a:extLst>
                  <a:ext uri="{FF2B5EF4-FFF2-40B4-BE49-F238E27FC236}">
                    <a16:creationId xmlns:a16="http://schemas.microsoft.com/office/drawing/2014/main" id="{B0613143-92CD-DC00-A63B-D29A595EB288}"/>
                  </a:ext>
                </a:extLst>
              </p:cNvPr>
              <p:cNvSpPr txBox="1"/>
              <p:nvPr/>
            </p:nvSpPr>
            <p:spPr>
              <a:xfrm>
                <a:off x="10302" y="-18975"/>
                <a:ext cx="8928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0" name="Group 140">
              <a:extLst>
                <a:ext uri="{FF2B5EF4-FFF2-40B4-BE49-F238E27FC236}">
                  <a16:creationId xmlns:a16="http://schemas.microsoft.com/office/drawing/2014/main" id="{1D917365-8B18-CA92-0843-4BD13B7B0101}"/>
                </a:ext>
              </a:extLst>
            </p:cNvPr>
            <p:cNvGrpSpPr/>
            <p:nvPr/>
          </p:nvGrpSpPr>
          <p:grpSpPr>
            <a:xfrm rot="3477730">
              <a:off x="1899183" y="501068"/>
              <a:ext cx="18698" cy="43179"/>
              <a:chOff x="0" y="0"/>
              <a:chExt cx="132336" cy="305605"/>
            </a:xfrm>
          </p:grpSpPr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C8FA127A-3F27-8CDA-F765-6A4E93B956C5}"/>
                  </a:ext>
                </a:extLst>
              </p:cNvPr>
              <p:cNvSpPr/>
              <p:nvPr/>
            </p:nvSpPr>
            <p:spPr>
              <a:xfrm>
                <a:off x="0" y="0"/>
                <a:ext cx="13233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32336" h="305605">
                    <a:moveTo>
                      <a:pt x="66168" y="0"/>
                    </a:moveTo>
                    <a:cubicBezTo>
                      <a:pt x="29625" y="0"/>
                      <a:pt x="0" y="68412"/>
                      <a:pt x="0" y="152803"/>
                    </a:cubicBezTo>
                    <a:cubicBezTo>
                      <a:pt x="0" y="237193"/>
                      <a:pt x="29625" y="305605"/>
                      <a:pt x="66168" y="305605"/>
                    </a:cubicBezTo>
                    <a:cubicBezTo>
                      <a:pt x="102712" y="305605"/>
                      <a:pt x="132336" y="237193"/>
                      <a:pt x="132336" y="152803"/>
                    </a:cubicBezTo>
                    <a:cubicBezTo>
                      <a:pt x="132336" y="68412"/>
                      <a:pt x="102712" y="0"/>
                      <a:pt x="6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TextBox 142">
                <a:extLst>
                  <a:ext uri="{FF2B5EF4-FFF2-40B4-BE49-F238E27FC236}">
                    <a16:creationId xmlns:a16="http://schemas.microsoft.com/office/drawing/2014/main" id="{F670CAC8-2F10-4E6D-3E88-CC1680D7C4C2}"/>
                  </a:ext>
                </a:extLst>
              </p:cNvPr>
              <p:cNvSpPr txBox="1"/>
              <p:nvPr/>
            </p:nvSpPr>
            <p:spPr>
              <a:xfrm>
                <a:off x="12407" y="-18975"/>
                <a:ext cx="10752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3" name="Group 143">
              <a:extLst>
                <a:ext uri="{FF2B5EF4-FFF2-40B4-BE49-F238E27FC236}">
                  <a16:creationId xmlns:a16="http://schemas.microsoft.com/office/drawing/2014/main" id="{5D0D7A8B-7C2A-5A62-9E26-315B96C07931}"/>
                </a:ext>
              </a:extLst>
            </p:cNvPr>
            <p:cNvGrpSpPr/>
            <p:nvPr/>
          </p:nvGrpSpPr>
          <p:grpSpPr>
            <a:xfrm rot="89227">
              <a:off x="1729689" y="500413"/>
              <a:ext cx="103797" cy="48336"/>
              <a:chOff x="0" y="0"/>
              <a:chExt cx="136113" cy="63384"/>
            </a:xfrm>
          </p:grpSpPr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CE575653-BA51-ABE2-530C-B622124E0AE9}"/>
                  </a:ext>
                </a:extLst>
              </p:cNvPr>
              <p:cNvSpPr/>
              <p:nvPr/>
            </p:nvSpPr>
            <p:spPr>
              <a:xfrm>
                <a:off x="0" y="0"/>
                <a:ext cx="136113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136113" h="63384">
                    <a:moveTo>
                      <a:pt x="31692" y="0"/>
                    </a:moveTo>
                    <a:lnTo>
                      <a:pt x="104421" y="0"/>
                    </a:lnTo>
                    <a:cubicBezTo>
                      <a:pt x="121924" y="0"/>
                      <a:pt x="136113" y="14189"/>
                      <a:pt x="136113" y="31692"/>
                    </a:cubicBezTo>
                    <a:lnTo>
                      <a:pt x="136113" y="31692"/>
                    </a:lnTo>
                    <a:cubicBezTo>
                      <a:pt x="136113" y="49195"/>
                      <a:pt x="121924" y="63384"/>
                      <a:pt x="104421" y="63384"/>
                    </a:cubicBezTo>
                    <a:lnTo>
                      <a:pt x="31692" y="63384"/>
                    </a:lnTo>
                    <a:cubicBezTo>
                      <a:pt x="14189" y="63384"/>
                      <a:pt x="0" y="49195"/>
                      <a:pt x="0" y="31692"/>
                    </a:cubicBezTo>
                    <a:lnTo>
                      <a:pt x="0" y="31692"/>
                    </a:lnTo>
                    <a:cubicBezTo>
                      <a:pt x="0" y="14189"/>
                      <a:pt x="14189" y="0"/>
                      <a:pt x="3169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TextBox 145">
                <a:extLst>
                  <a:ext uri="{FF2B5EF4-FFF2-40B4-BE49-F238E27FC236}">
                    <a16:creationId xmlns:a16="http://schemas.microsoft.com/office/drawing/2014/main" id="{03A29D69-C52F-D9F0-7DF3-8F8ACEC2F3E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36113" cy="11100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6" name="Group 146">
              <a:extLst>
                <a:ext uri="{FF2B5EF4-FFF2-40B4-BE49-F238E27FC236}">
                  <a16:creationId xmlns:a16="http://schemas.microsoft.com/office/drawing/2014/main" id="{417F4FCB-BC1A-A599-BCAF-792438F2AE7C}"/>
                </a:ext>
              </a:extLst>
            </p:cNvPr>
            <p:cNvGrpSpPr/>
            <p:nvPr/>
          </p:nvGrpSpPr>
          <p:grpSpPr>
            <a:xfrm rot="89227">
              <a:off x="1869748" y="522652"/>
              <a:ext cx="32134" cy="21822"/>
              <a:chOff x="0" y="0"/>
              <a:chExt cx="42138" cy="28616"/>
            </a:xfrm>
          </p:grpSpPr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90A1ECC6-A17C-7876-B205-53447439B179}"/>
                  </a:ext>
                </a:extLst>
              </p:cNvPr>
              <p:cNvSpPr/>
              <p:nvPr/>
            </p:nvSpPr>
            <p:spPr>
              <a:xfrm>
                <a:off x="0" y="0"/>
                <a:ext cx="42138" cy="28616"/>
              </a:xfrm>
              <a:custGeom>
                <a:avLst/>
                <a:gdLst/>
                <a:ahLst/>
                <a:cxnLst/>
                <a:rect l="l" t="t" r="r" b="b"/>
                <a:pathLst>
                  <a:path w="42138" h="28616">
                    <a:moveTo>
                      <a:pt x="14308" y="0"/>
                    </a:moveTo>
                    <a:lnTo>
                      <a:pt x="27830" y="0"/>
                    </a:lnTo>
                    <a:cubicBezTo>
                      <a:pt x="35732" y="0"/>
                      <a:pt x="42138" y="6406"/>
                      <a:pt x="42138" y="14308"/>
                    </a:cubicBezTo>
                    <a:lnTo>
                      <a:pt x="42138" y="14308"/>
                    </a:lnTo>
                    <a:cubicBezTo>
                      <a:pt x="42138" y="22210"/>
                      <a:pt x="35732" y="28616"/>
                      <a:pt x="27830" y="28616"/>
                    </a:cubicBezTo>
                    <a:lnTo>
                      <a:pt x="14308" y="28616"/>
                    </a:lnTo>
                    <a:cubicBezTo>
                      <a:pt x="6406" y="28616"/>
                      <a:pt x="0" y="22210"/>
                      <a:pt x="0" y="14308"/>
                    </a:cubicBezTo>
                    <a:lnTo>
                      <a:pt x="0" y="14308"/>
                    </a:lnTo>
                    <a:cubicBezTo>
                      <a:pt x="0" y="6406"/>
                      <a:pt x="6406" y="0"/>
                      <a:pt x="1430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TextBox 148">
                <a:extLst>
                  <a:ext uri="{FF2B5EF4-FFF2-40B4-BE49-F238E27FC236}">
                    <a16:creationId xmlns:a16="http://schemas.microsoft.com/office/drawing/2014/main" id="{1D6F59A8-F600-769C-3BD2-7D388C4E0CC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2138" cy="762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9" name="Group 149">
              <a:extLst>
                <a:ext uri="{FF2B5EF4-FFF2-40B4-BE49-F238E27FC236}">
                  <a16:creationId xmlns:a16="http://schemas.microsoft.com/office/drawing/2014/main" id="{44CE7DBD-9371-548E-A82C-9F0A35C5D295}"/>
                </a:ext>
              </a:extLst>
            </p:cNvPr>
            <p:cNvGrpSpPr/>
            <p:nvPr/>
          </p:nvGrpSpPr>
          <p:grpSpPr>
            <a:xfrm rot="276120">
              <a:off x="318928" y="436234"/>
              <a:ext cx="199483" cy="48741"/>
              <a:chOff x="0" y="0"/>
              <a:chExt cx="261590" cy="63916"/>
            </a:xfrm>
          </p:grpSpPr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2FA0128A-6056-1332-F587-746863B473FC}"/>
                  </a:ext>
                </a:extLst>
              </p:cNvPr>
              <p:cNvSpPr/>
              <p:nvPr/>
            </p:nvSpPr>
            <p:spPr>
              <a:xfrm>
                <a:off x="0" y="0"/>
                <a:ext cx="261590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63916">
                    <a:moveTo>
                      <a:pt x="31958" y="0"/>
                    </a:moveTo>
                    <a:lnTo>
                      <a:pt x="229632" y="0"/>
                    </a:lnTo>
                    <a:cubicBezTo>
                      <a:pt x="238108" y="0"/>
                      <a:pt x="246236" y="3367"/>
                      <a:pt x="252230" y="9360"/>
                    </a:cubicBezTo>
                    <a:cubicBezTo>
                      <a:pt x="258223" y="15353"/>
                      <a:pt x="261590" y="23482"/>
                      <a:pt x="261590" y="31958"/>
                    </a:cubicBezTo>
                    <a:lnTo>
                      <a:pt x="261590" y="31958"/>
                    </a:lnTo>
                    <a:cubicBezTo>
                      <a:pt x="261590" y="49608"/>
                      <a:pt x="247282" y="63916"/>
                      <a:pt x="229632" y="63916"/>
                    </a:cubicBezTo>
                    <a:lnTo>
                      <a:pt x="31958" y="63916"/>
                    </a:lnTo>
                    <a:cubicBezTo>
                      <a:pt x="14308" y="63916"/>
                      <a:pt x="0" y="49608"/>
                      <a:pt x="0" y="31958"/>
                    </a:cubicBezTo>
                    <a:lnTo>
                      <a:pt x="0" y="31958"/>
                    </a:lnTo>
                    <a:cubicBezTo>
                      <a:pt x="0" y="14308"/>
                      <a:pt x="14308" y="0"/>
                      <a:pt x="3195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TextBox 151">
                <a:extLst>
                  <a:ext uri="{FF2B5EF4-FFF2-40B4-BE49-F238E27FC236}">
                    <a16:creationId xmlns:a16="http://schemas.microsoft.com/office/drawing/2014/main" id="{CB2884E1-9DC4-5C4B-126D-B7FB12EC565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1590" cy="1115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2" name="Group 152">
              <a:extLst>
                <a:ext uri="{FF2B5EF4-FFF2-40B4-BE49-F238E27FC236}">
                  <a16:creationId xmlns:a16="http://schemas.microsoft.com/office/drawing/2014/main" id="{75E05264-22BC-CEC5-9FEA-EC32539EECFD}"/>
                </a:ext>
              </a:extLst>
            </p:cNvPr>
            <p:cNvGrpSpPr/>
            <p:nvPr/>
          </p:nvGrpSpPr>
          <p:grpSpPr>
            <a:xfrm rot="276120">
              <a:off x="281308" y="424396"/>
              <a:ext cx="199483" cy="42925"/>
              <a:chOff x="0" y="0"/>
              <a:chExt cx="261590" cy="56289"/>
            </a:xfrm>
          </p:grpSpPr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8DF74075-7408-6596-46B7-4EC48A57DCA6}"/>
                  </a:ext>
                </a:extLst>
              </p:cNvPr>
              <p:cNvSpPr/>
              <p:nvPr/>
            </p:nvSpPr>
            <p:spPr>
              <a:xfrm>
                <a:off x="0" y="0"/>
                <a:ext cx="261590" cy="56289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56289">
                    <a:moveTo>
                      <a:pt x="28145" y="0"/>
                    </a:moveTo>
                    <a:lnTo>
                      <a:pt x="233445" y="0"/>
                    </a:lnTo>
                    <a:cubicBezTo>
                      <a:pt x="240910" y="0"/>
                      <a:pt x="248068" y="2965"/>
                      <a:pt x="253347" y="8243"/>
                    </a:cubicBezTo>
                    <a:cubicBezTo>
                      <a:pt x="258625" y="13521"/>
                      <a:pt x="261590" y="20680"/>
                      <a:pt x="261590" y="28145"/>
                    </a:cubicBezTo>
                    <a:lnTo>
                      <a:pt x="261590" y="28145"/>
                    </a:lnTo>
                    <a:cubicBezTo>
                      <a:pt x="261590" y="35609"/>
                      <a:pt x="258625" y="42768"/>
                      <a:pt x="253347" y="48046"/>
                    </a:cubicBezTo>
                    <a:cubicBezTo>
                      <a:pt x="248068" y="53324"/>
                      <a:pt x="240910" y="56289"/>
                      <a:pt x="233445" y="56289"/>
                    </a:cubicBezTo>
                    <a:lnTo>
                      <a:pt x="28145" y="56289"/>
                    </a:lnTo>
                    <a:cubicBezTo>
                      <a:pt x="20680" y="56289"/>
                      <a:pt x="13521" y="53324"/>
                      <a:pt x="8243" y="48046"/>
                    </a:cubicBezTo>
                    <a:cubicBezTo>
                      <a:pt x="2965" y="42768"/>
                      <a:pt x="0" y="35609"/>
                      <a:pt x="0" y="28145"/>
                    </a:cubicBezTo>
                    <a:lnTo>
                      <a:pt x="0" y="28145"/>
                    </a:lnTo>
                    <a:cubicBezTo>
                      <a:pt x="0" y="20680"/>
                      <a:pt x="2965" y="13521"/>
                      <a:pt x="8243" y="8243"/>
                    </a:cubicBezTo>
                    <a:cubicBezTo>
                      <a:pt x="13521" y="2965"/>
                      <a:pt x="20680" y="0"/>
                      <a:pt x="2814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TextBox 154">
                <a:extLst>
                  <a:ext uri="{FF2B5EF4-FFF2-40B4-BE49-F238E27FC236}">
                    <a16:creationId xmlns:a16="http://schemas.microsoft.com/office/drawing/2014/main" id="{479D5F65-F562-86FB-1A04-AD6B057AF11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61590" cy="10391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5" name="Group 155">
              <a:extLst>
                <a:ext uri="{FF2B5EF4-FFF2-40B4-BE49-F238E27FC236}">
                  <a16:creationId xmlns:a16="http://schemas.microsoft.com/office/drawing/2014/main" id="{80CD7972-A202-7739-989B-DBBC842F2FDB}"/>
                </a:ext>
              </a:extLst>
            </p:cNvPr>
            <p:cNvGrpSpPr/>
            <p:nvPr/>
          </p:nvGrpSpPr>
          <p:grpSpPr>
            <a:xfrm rot="-1911480">
              <a:off x="35121" y="229363"/>
              <a:ext cx="225716" cy="197501"/>
              <a:chOff x="0" y="0"/>
              <a:chExt cx="812800" cy="711200"/>
            </a:xfrm>
          </p:grpSpPr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230ED576-3EC0-3FA8-028A-52C150F2A22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TextBox 157">
                <a:extLst>
                  <a:ext uri="{FF2B5EF4-FFF2-40B4-BE49-F238E27FC236}">
                    <a16:creationId xmlns:a16="http://schemas.microsoft.com/office/drawing/2014/main" id="{DA876EAF-554A-382F-F28A-A115316ED44F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8" name="Group 158">
              <a:extLst>
                <a:ext uri="{FF2B5EF4-FFF2-40B4-BE49-F238E27FC236}">
                  <a16:creationId xmlns:a16="http://schemas.microsoft.com/office/drawing/2014/main" id="{5A74ABB9-5060-6B85-D1C7-B893094CCC55}"/>
                </a:ext>
              </a:extLst>
            </p:cNvPr>
            <p:cNvGrpSpPr/>
            <p:nvPr/>
          </p:nvGrpSpPr>
          <p:grpSpPr>
            <a:xfrm rot="-1911480">
              <a:off x="45352" y="405171"/>
              <a:ext cx="225716" cy="197501"/>
              <a:chOff x="0" y="0"/>
              <a:chExt cx="812800" cy="711200"/>
            </a:xfrm>
          </p:grpSpPr>
          <p:sp>
            <p:nvSpPr>
              <p:cNvPr id="159" name="Freeform 159">
                <a:extLst>
                  <a:ext uri="{FF2B5EF4-FFF2-40B4-BE49-F238E27FC236}">
                    <a16:creationId xmlns:a16="http://schemas.microsoft.com/office/drawing/2014/main" id="{3C371CDF-A9C3-DA9E-3281-EB2BCD5687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TextBox 160">
                <a:extLst>
                  <a:ext uri="{FF2B5EF4-FFF2-40B4-BE49-F238E27FC236}">
                    <a16:creationId xmlns:a16="http://schemas.microsoft.com/office/drawing/2014/main" id="{F897E907-C2FF-F333-ADA2-4AFC3BEC2CA6}"/>
                  </a:ext>
                </a:extLst>
              </p:cNvPr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61" name="AutoShape 161">
              <a:extLst>
                <a:ext uri="{FF2B5EF4-FFF2-40B4-BE49-F238E27FC236}">
                  <a16:creationId xmlns:a16="http://schemas.microsoft.com/office/drawing/2014/main" id="{B8ABAEFD-C199-9321-0703-E8378E4E50F8}"/>
                </a:ext>
              </a:extLst>
            </p:cNvPr>
            <p:cNvSpPr/>
            <p:nvPr/>
          </p:nvSpPr>
          <p:spPr>
            <a:xfrm flipH="1">
              <a:off x="51412" y="546976"/>
              <a:ext cx="286258" cy="128202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2" name="Group 162">
              <a:extLst>
                <a:ext uri="{FF2B5EF4-FFF2-40B4-BE49-F238E27FC236}">
                  <a16:creationId xmlns:a16="http://schemas.microsoft.com/office/drawing/2014/main" id="{00C9BD1B-7FB1-DF1C-6BE1-3709E3573B68}"/>
                </a:ext>
              </a:extLst>
            </p:cNvPr>
            <p:cNvGrpSpPr/>
            <p:nvPr/>
          </p:nvGrpSpPr>
          <p:grpSpPr>
            <a:xfrm rot="-199826">
              <a:off x="62292" y="435271"/>
              <a:ext cx="199662" cy="202461"/>
              <a:chOff x="0" y="0"/>
              <a:chExt cx="801563" cy="812800"/>
            </a:xfrm>
          </p:grpSpPr>
          <p:sp>
            <p:nvSpPr>
              <p:cNvPr id="163" name="Freeform 163">
                <a:extLst>
                  <a:ext uri="{FF2B5EF4-FFF2-40B4-BE49-F238E27FC236}">
                    <a16:creationId xmlns:a16="http://schemas.microsoft.com/office/drawing/2014/main" id="{815AC340-2D47-FF87-7E01-520E534A4777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812800">
                    <a:moveTo>
                      <a:pt x="400781" y="0"/>
                    </a:moveTo>
                    <a:cubicBezTo>
                      <a:pt x="179436" y="0"/>
                      <a:pt x="0" y="181951"/>
                      <a:pt x="0" y="406400"/>
                    </a:cubicBezTo>
                    <a:cubicBezTo>
                      <a:pt x="0" y="630849"/>
                      <a:pt x="179436" y="812800"/>
                      <a:pt x="400781" y="812800"/>
                    </a:cubicBezTo>
                    <a:cubicBezTo>
                      <a:pt x="622127" y="812800"/>
                      <a:pt x="801563" y="630849"/>
                      <a:pt x="801563" y="406400"/>
                    </a:cubicBezTo>
                    <a:cubicBezTo>
                      <a:pt x="801563" y="18195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TextBox 164">
                <a:extLst>
                  <a:ext uri="{FF2B5EF4-FFF2-40B4-BE49-F238E27FC236}">
                    <a16:creationId xmlns:a16="http://schemas.microsoft.com/office/drawing/2014/main" id="{9CCCDDD3-892C-D389-46B1-4575CE59CAE7}"/>
                  </a:ext>
                </a:extLst>
              </p:cNvPr>
              <p:cNvSpPr txBox="1"/>
              <p:nvPr/>
            </p:nvSpPr>
            <p:spPr>
              <a:xfrm>
                <a:off x="75147" y="28575"/>
                <a:ext cx="651270" cy="7080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5" name="Group 165">
              <a:extLst>
                <a:ext uri="{FF2B5EF4-FFF2-40B4-BE49-F238E27FC236}">
                  <a16:creationId xmlns:a16="http://schemas.microsoft.com/office/drawing/2014/main" id="{8FDD7813-3A6A-010C-7595-9AFEE1A7FBBF}"/>
                </a:ext>
              </a:extLst>
            </p:cNvPr>
            <p:cNvGrpSpPr/>
            <p:nvPr/>
          </p:nvGrpSpPr>
          <p:grpSpPr>
            <a:xfrm rot="-535806">
              <a:off x="40536" y="224173"/>
              <a:ext cx="58399" cy="198273"/>
              <a:chOff x="0" y="0"/>
              <a:chExt cx="231837" cy="787122"/>
            </a:xfrm>
          </p:grpSpPr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0F31B9F3-6528-79B6-D0B9-D701035A1761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787122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787122">
                    <a:moveTo>
                      <a:pt x="115919" y="0"/>
                    </a:moveTo>
                    <a:cubicBezTo>
                      <a:pt x="51899" y="0"/>
                      <a:pt x="0" y="176203"/>
                      <a:pt x="0" y="393561"/>
                    </a:cubicBezTo>
                    <a:cubicBezTo>
                      <a:pt x="0" y="610919"/>
                      <a:pt x="51899" y="787122"/>
                      <a:pt x="115919" y="787122"/>
                    </a:cubicBezTo>
                    <a:cubicBezTo>
                      <a:pt x="179939" y="787122"/>
                      <a:pt x="231837" y="610919"/>
                      <a:pt x="231837" y="393561"/>
                    </a:cubicBezTo>
                    <a:cubicBezTo>
                      <a:pt x="231837" y="17620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TextBox 167">
                <a:extLst>
                  <a:ext uri="{FF2B5EF4-FFF2-40B4-BE49-F238E27FC236}">
                    <a16:creationId xmlns:a16="http://schemas.microsoft.com/office/drawing/2014/main" id="{72C1FBCA-93FA-AD8C-F55C-F70A11A968B8}"/>
                  </a:ext>
                </a:extLst>
              </p:cNvPr>
              <p:cNvSpPr txBox="1"/>
              <p:nvPr/>
            </p:nvSpPr>
            <p:spPr>
              <a:xfrm>
                <a:off x="21735" y="26168"/>
                <a:ext cx="188368" cy="687162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8" name="Group 168">
              <a:extLst>
                <a:ext uri="{FF2B5EF4-FFF2-40B4-BE49-F238E27FC236}">
                  <a16:creationId xmlns:a16="http://schemas.microsoft.com/office/drawing/2014/main" id="{A2CF188B-84A4-E784-7301-A0F25869AA42}"/>
                </a:ext>
              </a:extLst>
            </p:cNvPr>
            <p:cNvGrpSpPr/>
            <p:nvPr/>
          </p:nvGrpSpPr>
          <p:grpSpPr>
            <a:xfrm rot="-7187674">
              <a:off x="78505" y="551200"/>
              <a:ext cx="58399" cy="168127"/>
              <a:chOff x="0" y="0"/>
              <a:chExt cx="231837" cy="667446"/>
            </a:xfrm>
          </p:grpSpPr>
          <p:sp>
            <p:nvSpPr>
              <p:cNvPr id="169" name="Freeform 169">
                <a:extLst>
                  <a:ext uri="{FF2B5EF4-FFF2-40B4-BE49-F238E27FC236}">
                    <a16:creationId xmlns:a16="http://schemas.microsoft.com/office/drawing/2014/main" id="{A6DA362B-9975-8941-4C8F-A998E87EFC20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667446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667446">
                    <a:moveTo>
                      <a:pt x="115919" y="0"/>
                    </a:moveTo>
                    <a:cubicBezTo>
                      <a:pt x="51899" y="0"/>
                      <a:pt x="0" y="149413"/>
                      <a:pt x="0" y="333723"/>
                    </a:cubicBezTo>
                    <a:cubicBezTo>
                      <a:pt x="0" y="518033"/>
                      <a:pt x="51899" y="667446"/>
                      <a:pt x="115919" y="667446"/>
                    </a:cubicBezTo>
                    <a:cubicBezTo>
                      <a:pt x="179939" y="667446"/>
                      <a:pt x="231837" y="518033"/>
                      <a:pt x="231837" y="333723"/>
                    </a:cubicBezTo>
                    <a:cubicBezTo>
                      <a:pt x="231837" y="14941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TextBox 170">
                <a:extLst>
                  <a:ext uri="{FF2B5EF4-FFF2-40B4-BE49-F238E27FC236}">
                    <a16:creationId xmlns:a16="http://schemas.microsoft.com/office/drawing/2014/main" id="{1F3F80AC-B381-5960-EFB9-EADD9ED0DA5F}"/>
                  </a:ext>
                </a:extLst>
              </p:cNvPr>
              <p:cNvSpPr txBox="1"/>
              <p:nvPr/>
            </p:nvSpPr>
            <p:spPr>
              <a:xfrm>
                <a:off x="21735" y="14948"/>
                <a:ext cx="188368" cy="5899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1" name="Group 171">
              <a:extLst>
                <a:ext uri="{FF2B5EF4-FFF2-40B4-BE49-F238E27FC236}">
                  <a16:creationId xmlns:a16="http://schemas.microsoft.com/office/drawing/2014/main" id="{2C6FA9C5-186E-181A-C6B0-EB3C5DA1CC8F}"/>
                </a:ext>
              </a:extLst>
            </p:cNvPr>
            <p:cNvGrpSpPr/>
            <p:nvPr/>
          </p:nvGrpSpPr>
          <p:grpSpPr>
            <a:xfrm rot="-7187674">
              <a:off x="209088" y="440747"/>
              <a:ext cx="58399" cy="272916"/>
              <a:chOff x="0" y="0"/>
              <a:chExt cx="231837" cy="1083449"/>
            </a:xfrm>
          </p:grpSpPr>
          <p:sp>
            <p:nvSpPr>
              <p:cNvPr id="172" name="Freeform 172">
                <a:extLst>
                  <a:ext uri="{FF2B5EF4-FFF2-40B4-BE49-F238E27FC236}">
                    <a16:creationId xmlns:a16="http://schemas.microsoft.com/office/drawing/2014/main" id="{B01E5152-53B8-9F1D-BA2E-8C9B89CCA02F}"/>
                  </a:ext>
                </a:extLst>
              </p:cNvPr>
              <p:cNvSpPr/>
              <p:nvPr/>
            </p:nvSpPr>
            <p:spPr>
              <a:xfrm>
                <a:off x="0" y="0"/>
                <a:ext cx="231837" cy="1083449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1083449">
                    <a:moveTo>
                      <a:pt x="115919" y="0"/>
                    </a:moveTo>
                    <a:cubicBezTo>
                      <a:pt x="51899" y="0"/>
                      <a:pt x="0" y="242538"/>
                      <a:pt x="0" y="541725"/>
                    </a:cubicBezTo>
                    <a:cubicBezTo>
                      <a:pt x="0" y="840911"/>
                      <a:pt x="51899" y="1083449"/>
                      <a:pt x="115919" y="1083449"/>
                    </a:cubicBezTo>
                    <a:cubicBezTo>
                      <a:pt x="179939" y="1083449"/>
                      <a:pt x="231837" y="840911"/>
                      <a:pt x="231837" y="541725"/>
                    </a:cubicBezTo>
                    <a:cubicBezTo>
                      <a:pt x="231837" y="242538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TextBox 173">
                <a:extLst>
                  <a:ext uri="{FF2B5EF4-FFF2-40B4-BE49-F238E27FC236}">
                    <a16:creationId xmlns:a16="http://schemas.microsoft.com/office/drawing/2014/main" id="{F55B794C-4F27-EABE-6012-AD5A03BB6632}"/>
                  </a:ext>
                </a:extLst>
              </p:cNvPr>
              <p:cNvSpPr txBox="1"/>
              <p:nvPr/>
            </p:nvSpPr>
            <p:spPr>
              <a:xfrm>
                <a:off x="21735" y="53948"/>
                <a:ext cx="188368" cy="92792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4" name="Group 174">
              <a:extLst>
                <a:ext uri="{FF2B5EF4-FFF2-40B4-BE49-F238E27FC236}">
                  <a16:creationId xmlns:a16="http://schemas.microsoft.com/office/drawing/2014/main" id="{AD45D2CD-0282-E483-568E-E1FA4A31EA92}"/>
                </a:ext>
              </a:extLst>
            </p:cNvPr>
            <p:cNvGrpSpPr/>
            <p:nvPr/>
          </p:nvGrpSpPr>
          <p:grpSpPr>
            <a:xfrm rot="937101">
              <a:off x="57164" y="500376"/>
              <a:ext cx="33896" cy="182482"/>
              <a:chOff x="0" y="0"/>
              <a:chExt cx="40619" cy="218673"/>
            </a:xfrm>
          </p:grpSpPr>
          <p:sp>
            <p:nvSpPr>
              <p:cNvPr id="175" name="Freeform 175">
                <a:extLst>
                  <a:ext uri="{FF2B5EF4-FFF2-40B4-BE49-F238E27FC236}">
                    <a16:creationId xmlns:a16="http://schemas.microsoft.com/office/drawing/2014/main" id="{56D42F1A-02E2-6338-BEE2-7F99E5C9D7AA}"/>
                  </a:ext>
                </a:extLst>
              </p:cNvPr>
              <p:cNvSpPr/>
              <p:nvPr/>
            </p:nvSpPr>
            <p:spPr>
              <a:xfrm>
                <a:off x="0" y="0"/>
                <a:ext cx="40619" cy="218673"/>
              </a:xfrm>
              <a:custGeom>
                <a:avLst/>
                <a:gdLst/>
                <a:ahLst/>
                <a:cxnLst/>
                <a:rect l="l" t="t" r="r" b="b"/>
                <a:pathLst>
                  <a:path w="40619" h="218673">
                    <a:moveTo>
                      <a:pt x="20309" y="0"/>
                    </a:moveTo>
                    <a:lnTo>
                      <a:pt x="20309" y="0"/>
                    </a:lnTo>
                    <a:cubicBezTo>
                      <a:pt x="25696" y="0"/>
                      <a:pt x="30862" y="2140"/>
                      <a:pt x="34670" y="5948"/>
                    </a:cubicBezTo>
                    <a:cubicBezTo>
                      <a:pt x="38479" y="9757"/>
                      <a:pt x="40619" y="14923"/>
                      <a:pt x="40619" y="20309"/>
                    </a:cubicBezTo>
                    <a:lnTo>
                      <a:pt x="40619" y="198363"/>
                    </a:lnTo>
                    <a:cubicBezTo>
                      <a:pt x="40619" y="209580"/>
                      <a:pt x="31526" y="218673"/>
                      <a:pt x="20309" y="218673"/>
                    </a:cubicBezTo>
                    <a:lnTo>
                      <a:pt x="20309" y="218673"/>
                    </a:lnTo>
                    <a:cubicBezTo>
                      <a:pt x="14923" y="218673"/>
                      <a:pt x="9757" y="216533"/>
                      <a:pt x="5948" y="212724"/>
                    </a:cubicBezTo>
                    <a:cubicBezTo>
                      <a:pt x="2140" y="208915"/>
                      <a:pt x="0" y="203750"/>
                      <a:pt x="0" y="198363"/>
                    </a:cubicBezTo>
                    <a:lnTo>
                      <a:pt x="0" y="20309"/>
                    </a:lnTo>
                    <a:cubicBezTo>
                      <a:pt x="0" y="9093"/>
                      <a:pt x="9093" y="0"/>
                      <a:pt x="2030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TextBox 176">
                <a:extLst>
                  <a:ext uri="{FF2B5EF4-FFF2-40B4-BE49-F238E27FC236}">
                    <a16:creationId xmlns:a16="http://schemas.microsoft.com/office/drawing/2014/main" id="{16105921-DFA7-E339-530F-789B6765E574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0619" cy="26629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7" name="Group 177">
              <a:extLst>
                <a:ext uri="{FF2B5EF4-FFF2-40B4-BE49-F238E27FC236}">
                  <a16:creationId xmlns:a16="http://schemas.microsoft.com/office/drawing/2014/main" id="{8E5AB1E7-0952-88BE-7211-EDD45D2FC585}"/>
                </a:ext>
              </a:extLst>
            </p:cNvPr>
            <p:cNvGrpSpPr/>
            <p:nvPr/>
          </p:nvGrpSpPr>
          <p:grpSpPr>
            <a:xfrm rot="937101">
              <a:off x="69865" y="596060"/>
              <a:ext cx="38207" cy="34444"/>
              <a:chOff x="0" y="0"/>
              <a:chExt cx="45785" cy="41275"/>
            </a:xfrm>
          </p:grpSpPr>
          <p:sp>
            <p:nvSpPr>
              <p:cNvPr id="178" name="Freeform 178">
                <a:extLst>
                  <a:ext uri="{FF2B5EF4-FFF2-40B4-BE49-F238E27FC236}">
                    <a16:creationId xmlns:a16="http://schemas.microsoft.com/office/drawing/2014/main" id="{B8B177C0-EC93-75C1-9FDE-F2179D635CD7}"/>
                  </a:ext>
                </a:extLst>
              </p:cNvPr>
              <p:cNvSpPr/>
              <p:nvPr/>
            </p:nvSpPr>
            <p:spPr>
              <a:xfrm>
                <a:off x="0" y="0"/>
                <a:ext cx="457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5785" h="41275">
                    <a:moveTo>
                      <a:pt x="20637" y="0"/>
                    </a:moveTo>
                    <a:lnTo>
                      <a:pt x="25147" y="0"/>
                    </a:lnTo>
                    <a:cubicBezTo>
                      <a:pt x="36545" y="0"/>
                      <a:pt x="45785" y="9240"/>
                      <a:pt x="45785" y="20637"/>
                    </a:cubicBezTo>
                    <a:lnTo>
                      <a:pt x="45785" y="20637"/>
                    </a:lnTo>
                    <a:cubicBezTo>
                      <a:pt x="45785" y="26111"/>
                      <a:pt x="43610" y="31360"/>
                      <a:pt x="39740" y="35230"/>
                    </a:cubicBezTo>
                    <a:cubicBezTo>
                      <a:pt x="35870" y="39101"/>
                      <a:pt x="30620" y="41275"/>
                      <a:pt x="25147" y="41275"/>
                    </a:cubicBezTo>
                    <a:lnTo>
                      <a:pt x="20637" y="41275"/>
                    </a:lnTo>
                    <a:cubicBezTo>
                      <a:pt x="9240" y="41275"/>
                      <a:pt x="0" y="32035"/>
                      <a:pt x="0" y="20637"/>
                    </a:cubicBezTo>
                    <a:lnTo>
                      <a:pt x="0" y="20637"/>
                    </a:lnTo>
                    <a:cubicBezTo>
                      <a:pt x="0" y="9240"/>
                      <a:pt x="9240" y="0"/>
                      <a:pt x="2063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TextBox 179">
                <a:extLst>
                  <a:ext uri="{FF2B5EF4-FFF2-40B4-BE49-F238E27FC236}">
                    <a16:creationId xmlns:a16="http://schemas.microsoft.com/office/drawing/2014/main" id="{57F3172C-1A4C-B9CE-C727-CC5F1D19BCD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5785" cy="8890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0" name="Group 180">
              <a:extLst>
                <a:ext uri="{FF2B5EF4-FFF2-40B4-BE49-F238E27FC236}">
                  <a16:creationId xmlns:a16="http://schemas.microsoft.com/office/drawing/2014/main" id="{11019AD8-0D43-E0E2-9E6A-CA330DED1776}"/>
                </a:ext>
              </a:extLst>
            </p:cNvPr>
            <p:cNvGrpSpPr/>
            <p:nvPr/>
          </p:nvGrpSpPr>
          <p:grpSpPr>
            <a:xfrm rot="1787212">
              <a:off x="114326" y="331364"/>
              <a:ext cx="245556" cy="167780"/>
              <a:chOff x="0" y="0"/>
              <a:chExt cx="294256" cy="201055"/>
            </a:xfrm>
          </p:grpSpPr>
          <p:sp>
            <p:nvSpPr>
              <p:cNvPr id="181" name="Freeform 181">
                <a:extLst>
                  <a:ext uri="{FF2B5EF4-FFF2-40B4-BE49-F238E27FC236}">
                    <a16:creationId xmlns:a16="http://schemas.microsoft.com/office/drawing/2014/main" id="{5E9C9537-31F3-D832-A055-8C3D545D02D8}"/>
                  </a:ext>
                </a:extLst>
              </p:cNvPr>
              <p:cNvSpPr/>
              <p:nvPr/>
            </p:nvSpPr>
            <p:spPr>
              <a:xfrm>
                <a:off x="0" y="0"/>
                <a:ext cx="294256" cy="201055"/>
              </a:xfrm>
              <a:custGeom>
                <a:avLst/>
                <a:gdLst/>
                <a:ahLst/>
                <a:cxnLst/>
                <a:rect l="l" t="t" r="r" b="b"/>
                <a:pathLst>
                  <a:path w="294256" h="201055">
                    <a:moveTo>
                      <a:pt x="100527" y="0"/>
                    </a:moveTo>
                    <a:lnTo>
                      <a:pt x="193729" y="0"/>
                    </a:lnTo>
                    <a:cubicBezTo>
                      <a:pt x="249248" y="0"/>
                      <a:pt x="294256" y="45008"/>
                      <a:pt x="294256" y="100527"/>
                    </a:cubicBezTo>
                    <a:lnTo>
                      <a:pt x="294256" y="100527"/>
                    </a:lnTo>
                    <a:cubicBezTo>
                      <a:pt x="294256" y="127189"/>
                      <a:pt x="283665" y="152758"/>
                      <a:pt x="264812" y="171611"/>
                    </a:cubicBezTo>
                    <a:cubicBezTo>
                      <a:pt x="245960" y="190463"/>
                      <a:pt x="220390" y="201055"/>
                      <a:pt x="193729" y="201055"/>
                    </a:cubicBezTo>
                    <a:lnTo>
                      <a:pt x="100527" y="201055"/>
                    </a:lnTo>
                    <a:cubicBezTo>
                      <a:pt x="73866" y="201055"/>
                      <a:pt x="48296" y="190463"/>
                      <a:pt x="29444" y="171611"/>
                    </a:cubicBezTo>
                    <a:cubicBezTo>
                      <a:pt x="10591" y="152758"/>
                      <a:pt x="0" y="127189"/>
                      <a:pt x="0" y="100527"/>
                    </a:cubicBezTo>
                    <a:lnTo>
                      <a:pt x="0" y="100527"/>
                    </a:lnTo>
                    <a:cubicBezTo>
                      <a:pt x="0" y="73866"/>
                      <a:pt x="10591" y="48296"/>
                      <a:pt x="29444" y="29444"/>
                    </a:cubicBezTo>
                    <a:cubicBezTo>
                      <a:pt x="48296" y="10591"/>
                      <a:pt x="73866" y="0"/>
                      <a:pt x="10052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TextBox 182">
                <a:extLst>
                  <a:ext uri="{FF2B5EF4-FFF2-40B4-BE49-F238E27FC236}">
                    <a16:creationId xmlns:a16="http://schemas.microsoft.com/office/drawing/2014/main" id="{2D6A27E3-98F7-77AB-E2BD-8CECBF394E5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94256" cy="24868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3" name="Group 183">
              <a:extLst>
                <a:ext uri="{FF2B5EF4-FFF2-40B4-BE49-F238E27FC236}">
                  <a16:creationId xmlns:a16="http://schemas.microsoft.com/office/drawing/2014/main" id="{BD5971C4-9C67-4301-FE0C-4512725C1C60}"/>
                </a:ext>
              </a:extLst>
            </p:cNvPr>
            <p:cNvGrpSpPr/>
            <p:nvPr/>
          </p:nvGrpSpPr>
          <p:grpSpPr>
            <a:xfrm rot="-6472851">
              <a:off x="10859" y="407640"/>
              <a:ext cx="183062" cy="58008"/>
              <a:chOff x="0" y="0"/>
              <a:chExt cx="219368" cy="69513"/>
            </a:xfrm>
          </p:grpSpPr>
          <p:sp>
            <p:nvSpPr>
              <p:cNvPr id="184" name="Freeform 184">
                <a:extLst>
                  <a:ext uri="{FF2B5EF4-FFF2-40B4-BE49-F238E27FC236}">
                    <a16:creationId xmlns:a16="http://schemas.microsoft.com/office/drawing/2014/main" id="{473FAC99-DC66-6CDF-8F3A-C2B394B52F5E}"/>
                  </a:ext>
                </a:extLst>
              </p:cNvPr>
              <p:cNvSpPr/>
              <p:nvPr/>
            </p:nvSpPr>
            <p:spPr>
              <a:xfrm>
                <a:off x="0" y="0"/>
                <a:ext cx="219368" cy="69513"/>
              </a:xfrm>
              <a:custGeom>
                <a:avLst/>
                <a:gdLst/>
                <a:ahLst/>
                <a:cxnLst/>
                <a:rect l="l" t="t" r="r" b="b"/>
                <a:pathLst>
                  <a:path w="219368" h="69513">
                    <a:moveTo>
                      <a:pt x="34757" y="0"/>
                    </a:moveTo>
                    <a:lnTo>
                      <a:pt x="184612" y="0"/>
                    </a:lnTo>
                    <a:cubicBezTo>
                      <a:pt x="193830" y="0"/>
                      <a:pt x="202670" y="3662"/>
                      <a:pt x="209188" y="10180"/>
                    </a:cubicBezTo>
                    <a:cubicBezTo>
                      <a:pt x="215707" y="16698"/>
                      <a:pt x="219368" y="25539"/>
                      <a:pt x="219368" y="34757"/>
                    </a:cubicBezTo>
                    <a:lnTo>
                      <a:pt x="219368" y="34757"/>
                    </a:lnTo>
                    <a:cubicBezTo>
                      <a:pt x="219368" y="53952"/>
                      <a:pt x="203807" y="69513"/>
                      <a:pt x="184612" y="69513"/>
                    </a:cubicBezTo>
                    <a:lnTo>
                      <a:pt x="34757" y="69513"/>
                    </a:lnTo>
                    <a:cubicBezTo>
                      <a:pt x="25539" y="69513"/>
                      <a:pt x="16698" y="65851"/>
                      <a:pt x="10180" y="59333"/>
                    </a:cubicBezTo>
                    <a:cubicBezTo>
                      <a:pt x="3662" y="52815"/>
                      <a:pt x="0" y="43975"/>
                      <a:pt x="0" y="34757"/>
                    </a:cubicBezTo>
                    <a:lnTo>
                      <a:pt x="0" y="34757"/>
                    </a:lnTo>
                    <a:cubicBezTo>
                      <a:pt x="0" y="25539"/>
                      <a:pt x="3662" y="16698"/>
                      <a:pt x="10180" y="10180"/>
                    </a:cubicBezTo>
                    <a:cubicBezTo>
                      <a:pt x="16698" y="3662"/>
                      <a:pt x="25539" y="0"/>
                      <a:pt x="3475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TextBox 185">
                <a:extLst>
                  <a:ext uri="{FF2B5EF4-FFF2-40B4-BE49-F238E27FC236}">
                    <a16:creationId xmlns:a16="http://schemas.microsoft.com/office/drawing/2014/main" id="{E3365FE6-7430-EFB2-44D8-0FD325584D3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9368" cy="11713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6" name="Group 186">
              <a:extLst>
                <a:ext uri="{FF2B5EF4-FFF2-40B4-BE49-F238E27FC236}">
                  <a16:creationId xmlns:a16="http://schemas.microsoft.com/office/drawing/2014/main" id="{2EA78D3B-D232-120C-1EC5-D0A8E8C5DA2D}"/>
                </a:ext>
              </a:extLst>
            </p:cNvPr>
            <p:cNvGrpSpPr/>
            <p:nvPr/>
          </p:nvGrpSpPr>
          <p:grpSpPr>
            <a:xfrm rot="-8774296">
              <a:off x="33147" y="253495"/>
              <a:ext cx="183426" cy="74608"/>
              <a:chOff x="0" y="0"/>
              <a:chExt cx="219804" cy="89405"/>
            </a:xfrm>
          </p:grpSpPr>
          <p:sp>
            <p:nvSpPr>
              <p:cNvPr id="187" name="Freeform 187">
                <a:extLst>
                  <a:ext uri="{FF2B5EF4-FFF2-40B4-BE49-F238E27FC236}">
                    <a16:creationId xmlns:a16="http://schemas.microsoft.com/office/drawing/2014/main" id="{F4B941D4-9E6B-84AC-5CE0-7DE5CFDCDF07}"/>
                  </a:ext>
                </a:extLst>
              </p:cNvPr>
              <p:cNvSpPr/>
              <p:nvPr/>
            </p:nvSpPr>
            <p:spPr>
              <a:xfrm>
                <a:off x="0" y="0"/>
                <a:ext cx="219804" cy="89405"/>
              </a:xfrm>
              <a:custGeom>
                <a:avLst/>
                <a:gdLst/>
                <a:ahLst/>
                <a:cxnLst/>
                <a:rect l="l" t="t" r="r" b="b"/>
                <a:pathLst>
                  <a:path w="219804" h="89405">
                    <a:moveTo>
                      <a:pt x="44702" y="0"/>
                    </a:moveTo>
                    <a:lnTo>
                      <a:pt x="175102" y="0"/>
                    </a:lnTo>
                    <a:cubicBezTo>
                      <a:pt x="199790" y="0"/>
                      <a:pt x="219804" y="20014"/>
                      <a:pt x="219804" y="44702"/>
                    </a:cubicBezTo>
                    <a:lnTo>
                      <a:pt x="219804" y="44702"/>
                    </a:lnTo>
                    <a:cubicBezTo>
                      <a:pt x="219804" y="56558"/>
                      <a:pt x="215095" y="67928"/>
                      <a:pt x="206711" y="76312"/>
                    </a:cubicBezTo>
                    <a:cubicBezTo>
                      <a:pt x="198328" y="84695"/>
                      <a:pt x="186958" y="89405"/>
                      <a:pt x="175102" y="89405"/>
                    </a:cubicBezTo>
                    <a:lnTo>
                      <a:pt x="44702" y="89405"/>
                    </a:lnTo>
                    <a:cubicBezTo>
                      <a:pt x="32847" y="89405"/>
                      <a:pt x="21476" y="84695"/>
                      <a:pt x="13093" y="76312"/>
                    </a:cubicBezTo>
                    <a:cubicBezTo>
                      <a:pt x="4710" y="67928"/>
                      <a:pt x="0" y="56558"/>
                      <a:pt x="0" y="44702"/>
                    </a:cubicBezTo>
                    <a:lnTo>
                      <a:pt x="0" y="44702"/>
                    </a:lnTo>
                    <a:cubicBezTo>
                      <a:pt x="0" y="32847"/>
                      <a:pt x="4710" y="21476"/>
                      <a:pt x="13093" y="13093"/>
                    </a:cubicBezTo>
                    <a:cubicBezTo>
                      <a:pt x="21476" y="4710"/>
                      <a:pt x="32847" y="0"/>
                      <a:pt x="4470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TextBox 188">
                <a:extLst>
                  <a:ext uri="{FF2B5EF4-FFF2-40B4-BE49-F238E27FC236}">
                    <a16:creationId xmlns:a16="http://schemas.microsoft.com/office/drawing/2014/main" id="{D6F4E743-6BCB-9396-3913-D1631098C5C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19804" cy="13703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9" name="Group 189">
              <a:extLst>
                <a:ext uri="{FF2B5EF4-FFF2-40B4-BE49-F238E27FC236}">
                  <a16:creationId xmlns:a16="http://schemas.microsoft.com/office/drawing/2014/main" id="{0E6660D4-D337-6288-66C7-7E674C909520}"/>
                </a:ext>
              </a:extLst>
            </p:cNvPr>
            <p:cNvGrpSpPr/>
            <p:nvPr/>
          </p:nvGrpSpPr>
          <p:grpSpPr>
            <a:xfrm rot="-199826">
              <a:off x="52574" y="524265"/>
              <a:ext cx="73378" cy="117779"/>
              <a:chOff x="0" y="0"/>
              <a:chExt cx="801563" cy="1286579"/>
            </a:xfrm>
          </p:grpSpPr>
          <p:sp>
            <p:nvSpPr>
              <p:cNvPr id="190" name="Freeform 190">
                <a:extLst>
                  <a:ext uri="{FF2B5EF4-FFF2-40B4-BE49-F238E27FC236}">
                    <a16:creationId xmlns:a16="http://schemas.microsoft.com/office/drawing/2014/main" id="{F00AB1FA-3864-984D-A875-1A3DB8444419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1286579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286579">
                    <a:moveTo>
                      <a:pt x="400781" y="0"/>
                    </a:moveTo>
                    <a:cubicBezTo>
                      <a:pt x="179436" y="0"/>
                      <a:pt x="0" y="288011"/>
                      <a:pt x="0" y="643290"/>
                    </a:cubicBezTo>
                    <a:cubicBezTo>
                      <a:pt x="0" y="998569"/>
                      <a:pt x="179436" y="1286579"/>
                      <a:pt x="400781" y="1286579"/>
                    </a:cubicBezTo>
                    <a:cubicBezTo>
                      <a:pt x="622127" y="1286579"/>
                      <a:pt x="801563" y="998569"/>
                      <a:pt x="801563" y="643290"/>
                    </a:cubicBezTo>
                    <a:cubicBezTo>
                      <a:pt x="801563" y="28801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TextBox 191">
                <a:extLst>
                  <a:ext uri="{FF2B5EF4-FFF2-40B4-BE49-F238E27FC236}">
                    <a16:creationId xmlns:a16="http://schemas.microsoft.com/office/drawing/2014/main" id="{F709C2C1-82FC-5EA5-4977-79677585E7C4}"/>
                  </a:ext>
                </a:extLst>
              </p:cNvPr>
              <p:cNvSpPr txBox="1"/>
              <p:nvPr/>
            </p:nvSpPr>
            <p:spPr>
              <a:xfrm>
                <a:off x="75147" y="72992"/>
                <a:ext cx="651270" cy="1092971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2" name="Group 192">
              <a:extLst>
                <a:ext uri="{FF2B5EF4-FFF2-40B4-BE49-F238E27FC236}">
                  <a16:creationId xmlns:a16="http://schemas.microsoft.com/office/drawing/2014/main" id="{BB96F379-42F0-4ACF-4D07-81A8B3F1EF8C}"/>
                </a:ext>
              </a:extLst>
            </p:cNvPr>
            <p:cNvGrpSpPr/>
            <p:nvPr/>
          </p:nvGrpSpPr>
          <p:grpSpPr>
            <a:xfrm rot="-333792">
              <a:off x="64391" y="353040"/>
              <a:ext cx="73378" cy="131180"/>
              <a:chOff x="0" y="0"/>
              <a:chExt cx="801563" cy="1432970"/>
            </a:xfrm>
          </p:grpSpPr>
          <p:sp>
            <p:nvSpPr>
              <p:cNvPr id="193" name="Freeform 193">
                <a:extLst>
                  <a:ext uri="{FF2B5EF4-FFF2-40B4-BE49-F238E27FC236}">
                    <a16:creationId xmlns:a16="http://schemas.microsoft.com/office/drawing/2014/main" id="{3F8BE42B-54D2-82DB-43F6-6CAF19145005}"/>
                  </a:ext>
                </a:extLst>
              </p:cNvPr>
              <p:cNvSpPr/>
              <p:nvPr/>
            </p:nvSpPr>
            <p:spPr>
              <a:xfrm>
                <a:off x="0" y="0"/>
                <a:ext cx="801563" cy="143297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432970">
                    <a:moveTo>
                      <a:pt x="400781" y="0"/>
                    </a:moveTo>
                    <a:cubicBezTo>
                      <a:pt x="179436" y="0"/>
                      <a:pt x="0" y="320781"/>
                      <a:pt x="0" y="716485"/>
                    </a:cubicBezTo>
                    <a:cubicBezTo>
                      <a:pt x="0" y="1112189"/>
                      <a:pt x="179436" y="1432970"/>
                      <a:pt x="400781" y="1432970"/>
                    </a:cubicBezTo>
                    <a:cubicBezTo>
                      <a:pt x="622127" y="1432970"/>
                      <a:pt x="801563" y="1112189"/>
                      <a:pt x="801563" y="716485"/>
                    </a:cubicBezTo>
                    <a:cubicBezTo>
                      <a:pt x="801563" y="32078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TextBox 194">
                <a:extLst>
                  <a:ext uri="{FF2B5EF4-FFF2-40B4-BE49-F238E27FC236}">
                    <a16:creationId xmlns:a16="http://schemas.microsoft.com/office/drawing/2014/main" id="{15FEDAE1-FD73-7377-F7EF-36EA337A8A35}"/>
                  </a:ext>
                </a:extLst>
              </p:cNvPr>
              <p:cNvSpPr txBox="1"/>
              <p:nvPr/>
            </p:nvSpPr>
            <p:spPr>
              <a:xfrm>
                <a:off x="75147" y="86716"/>
                <a:ext cx="651270" cy="1211913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5" name="Group 195">
              <a:extLst>
                <a:ext uri="{FF2B5EF4-FFF2-40B4-BE49-F238E27FC236}">
                  <a16:creationId xmlns:a16="http://schemas.microsoft.com/office/drawing/2014/main" id="{2509C6FF-BCD3-A42B-6490-515BFCA5DB61}"/>
                </a:ext>
              </a:extLst>
            </p:cNvPr>
            <p:cNvGrpSpPr/>
            <p:nvPr/>
          </p:nvGrpSpPr>
          <p:grpSpPr>
            <a:xfrm rot="-9124287">
              <a:off x="42582" y="230364"/>
              <a:ext cx="92929" cy="26984"/>
              <a:chOff x="0" y="0"/>
              <a:chExt cx="111359" cy="32335"/>
            </a:xfrm>
          </p:grpSpPr>
          <p:sp>
            <p:nvSpPr>
              <p:cNvPr id="196" name="Freeform 196">
                <a:extLst>
                  <a:ext uri="{FF2B5EF4-FFF2-40B4-BE49-F238E27FC236}">
                    <a16:creationId xmlns:a16="http://schemas.microsoft.com/office/drawing/2014/main" id="{393B8B9C-D069-9617-E42D-AD9AAB51FAC5}"/>
                  </a:ext>
                </a:extLst>
              </p:cNvPr>
              <p:cNvSpPr/>
              <p:nvPr/>
            </p:nvSpPr>
            <p:spPr>
              <a:xfrm>
                <a:off x="0" y="0"/>
                <a:ext cx="111359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11359" h="32335">
                    <a:moveTo>
                      <a:pt x="16168" y="0"/>
                    </a:moveTo>
                    <a:lnTo>
                      <a:pt x="95192" y="0"/>
                    </a:lnTo>
                    <a:cubicBezTo>
                      <a:pt x="104121" y="0"/>
                      <a:pt x="111359" y="7238"/>
                      <a:pt x="111359" y="16168"/>
                    </a:cubicBezTo>
                    <a:lnTo>
                      <a:pt x="111359" y="16168"/>
                    </a:lnTo>
                    <a:cubicBezTo>
                      <a:pt x="111359" y="20455"/>
                      <a:pt x="109656" y="24568"/>
                      <a:pt x="106624" y="27600"/>
                    </a:cubicBezTo>
                    <a:cubicBezTo>
                      <a:pt x="103592" y="30632"/>
                      <a:pt x="99480" y="32335"/>
                      <a:pt x="95192" y="32335"/>
                    </a:cubicBezTo>
                    <a:lnTo>
                      <a:pt x="16168" y="32335"/>
                    </a:lnTo>
                    <a:cubicBezTo>
                      <a:pt x="11880" y="32335"/>
                      <a:pt x="7767" y="30632"/>
                      <a:pt x="4735" y="27600"/>
                    </a:cubicBezTo>
                    <a:cubicBezTo>
                      <a:pt x="1703" y="24568"/>
                      <a:pt x="0" y="20455"/>
                      <a:pt x="0" y="16168"/>
                    </a:cubicBezTo>
                    <a:lnTo>
                      <a:pt x="0" y="16168"/>
                    </a:lnTo>
                    <a:cubicBezTo>
                      <a:pt x="0" y="11880"/>
                      <a:pt x="1703" y="7767"/>
                      <a:pt x="4735" y="4735"/>
                    </a:cubicBezTo>
                    <a:cubicBezTo>
                      <a:pt x="7767" y="1703"/>
                      <a:pt x="11880" y="0"/>
                      <a:pt x="1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TextBox 197">
                <a:extLst>
                  <a:ext uri="{FF2B5EF4-FFF2-40B4-BE49-F238E27FC236}">
                    <a16:creationId xmlns:a16="http://schemas.microsoft.com/office/drawing/2014/main" id="{FFD6C5E9-4414-A629-DE8C-31E8E25CC021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11359" cy="7996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8" name="Group 198">
              <a:extLst>
                <a:ext uri="{FF2B5EF4-FFF2-40B4-BE49-F238E27FC236}">
                  <a16:creationId xmlns:a16="http://schemas.microsoft.com/office/drawing/2014/main" id="{088A42EF-393D-7A63-E0C6-C5A4812C93CE}"/>
                </a:ext>
              </a:extLst>
            </p:cNvPr>
            <p:cNvGrpSpPr/>
            <p:nvPr/>
          </p:nvGrpSpPr>
          <p:grpSpPr>
            <a:xfrm rot="-535806">
              <a:off x="32056" y="211156"/>
              <a:ext cx="47127" cy="161500"/>
              <a:chOff x="0" y="0"/>
              <a:chExt cx="187091" cy="641138"/>
            </a:xfrm>
          </p:grpSpPr>
          <p:sp>
            <p:nvSpPr>
              <p:cNvPr id="199" name="Freeform 199">
                <a:extLst>
                  <a:ext uri="{FF2B5EF4-FFF2-40B4-BE49-F238E27FC236}">
                    <a16:creationId xmlns:a16="http://schemas.microsoft.com/office/drawing/2014/main" id="{4A725F7B-9E14-1BCB-3CF5-E709521E582F}"/>
                  </a:ext>
                </a:extLst>
              </p:cNvPr>
              <p:cNvSpPr/>
              <p:nvPr/>
            </p:nvSpPr>
            <p:spPr>
              <a:xfrm>
                <a:off x="0" y="0"/>
                <a:ext cx="187091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7091" h="641138">
                    <a:moveTo>
                      <a:pt x="93546" y="0"/>
                    </a:moveTo>
                    <a:cubicBezTo>
                      <a:pt x="41882" y="0"/>
                      <a:pt x="0" y="143524"/>
                      <a:pt x="0" y="320569"/>
                    </a:cubicBezTo>
                    <a:cubicBezTo>
                      <a:pt x="0" y="497614"/>
                      <a:pt x="41882" y="641138"/>
                      <a:pt x="93546" y="641138"/>
                    </a:cubicBezTo>
                    <a:cubicBezTo>
                      <a:pt x="145209" y="641138"/>
                      <a:pt x="187091" y="497614"/>
                      <a:pt x="187091" y="320569"/>
                    </a:cubicBezTo>
                    <a:cubicBezTo>
                      <a:pt x="187091" y="143524"/>
                      <a:pt x="145209" y="0"/>
                      <a:pt x="93546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TextBox 200">
                <a:extLst>
                  <a:ext uri="{FF2B5EF4-FFF2-40B4-BE49-F238E27FC236}">
                    <a16:creationId xmlns:a16="http://schemas.microsoft.com/office/drawing/2014/main" id="{85F548D7-819D-551A-BC45-1B76778FB051}"/>
                  </a:ext>
                </a:extLst>
              </p:cNvPr>
              <p:cNvSpPr txBox="1"/>
              <p:nvPr/>
            </p:nvSpPr>
            <p:spPr>
              <a:xfrm>
                <a:off x="17540" y="12482"/>
                <a:ext cx="152012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1" name="Group 201">
              <a:extLst>
                <a:ext uri="{FF2B5EF4-FFF2-40B4-BE49-F238E27FC236}">
                  <a16:creationId xmlns:a16="http://schemas.microsoft.com/office/drawing/2014/main" id="{AEB134CE-523B-6E65-08B8-2412775EAB6F}"/>
                </a:ext>
              </a:extLst>
            </p:cNvPr>
            <p:cNvGrpSpPr/>
            <p:nvPr/>
          </p:nvGrpSpPr>
          <p:grpSpPr>
            <a:xfrm rot="-1227287">
              <a:off x="38079" y="203533"/>
              <a:ext cx="47746" cy="161500"/>
              <a:chOff x="0" y="0"/>
              <a:chExt cx="189546" cy="641138"/>
            </a:xfrm>
          </p:grpSpPr>
          <p:sp>
            <p:nvSpPr>
              <p:cNvPr id="202" name="Freeform 202">
                <a:extLst>
                  <a:ext uri="{FF2B5EF4-FFF2-40B4-BE49-F238E27FC236}">
                    <a16:creationId xmlns:a16="http://schemas.microsoft.com/office/drawing/2014/main" id="{43032740-BCFD-49CB-E684-5EA54BA3212A}"/>
                  </a:ext>
                </a:extLst>
              </p:cNvPr>
              <p:cNvSpPr/>
              <p:nvPr/>
            </p:nvSpPr>
            <p:spPr>
              <a:xfrm>
                <a:off x="0" y="0"/>
                <a:ext cx="189546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641138">
                    <a:moveTo>
                      <a:pt x="94773" y="0"/>
                    </a:moveTo>
                    <a:cubicBezTo>
                      <a:pt x="42431" y="0"/>
                      <a:pt x="0" y="143524"/>
                      <a:pt x="0" y="320569"/>
                    </a:cubicBezTo>
                    <a:cubicBezTo>
                      <a:pt x="0" y="497614"/>
                      <a:pt x="42431" y="641138"/>
                      <a:pt x="94773" y="641138"/>
                    </a:cubicBezTo>
                    <a:cubicBezTo>
                      <a:pt x="147114" y="641138"/>
                      <a:pt x="189546" y="497614"/>
                      <a:pt x="189546" y="320569"/>
                    </a:cubicBezTo>
                    <a:cubicBezTo>
                      <a:pt x="189546" y="143524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TextBox 203">
                <a:extLst>
                  <a:ext uri="{FF2B5EF4-FFF2-40B4-BE49-F238E27FC236}">
                    <a16:creationId xmlns:a16="http://schemas.microsoft.com/office/drawing/2014/main" id="{2B9C8266-34A1-D332-A348-3D505606024E}"/>
                  </a:ext>
                </a:extLst>
              </p:cNvPr>
              <p:cNvSpPr txBox="1"/>
              <p:nvPr/>
            </p:nvSpPr>
            <p:spPr>
              <a:xfrm>
                <a:off x="17770" y="12482"/>
                <a:ext cx="154006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4" name="Group 204">
              <a:extLst>
                <a:ext uri="{FF2B5EF4-FFF2-40B4-BE49-F238E27FC236}">
                  <a16:creationId xmlns:a16="http://schemas.microsoft.com/office/drawing/2014/main" id="{C1E8A936-9F97-4154-6022-738DB9B17FB9}"/>
                </a:ext>
              </a:extLst>
            </p:cNvPr>
            <p:cNvGrpSpPr/>
            <p:nvPr/>
          </p:nvGrpSpPr>
          <p:grpSpPr>
            <a:xfrm rot="-2149172">
              <a:off x="39422" y="194560"/>
              <a:ext cx="47746" cy="134484"/>
              <a:chOff x="0" y="0"/>
              <a:chExt cx="189546" cy="533889"/>
            </a:xfrm>
          </p:grpSpPr>
          <p:sp>
            <p:nvSpPr>
              <p:cNvPr id="205" name="Freeform 205">
                <a:extLst>
                  <a:ext uri="{FF2B5EF4-FFF2-40B4-BE49-F238E27FC236}">
                    <a16:creationId xmlns:a16="http://schemas.microsoft.com/office/drawing/2014/main" id="{7A0838A5-EA43-F2AF-2452-038E6981AB39}"/>
                  </a:ext>
                </a:extLst>
              </p:cNvPr>
              <p:cNvSpPr/>
              <p:nvPr/>
            </p:nvSpPr>
            <p:spPr>
              <a:xfrm>
                <a:off x="0" y="0"/>
                <a:ext cx="189546" cy="533889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533889">
                    <a:moveTo>
                      <a:pt x="94773" y="0"/>
                    </a:moveTo>
                    <a:cubicBezTo>
                      <a:pt x="42431" y="0"/>
                      <a:pt x="0" y="119515"/>
                      <a:pt x="0" y="266944"/>
                    </a:cubicBezTo>
                    <a:cubicBezTo>
                      <a:pt x="0" y="414373"/>
                      <a:pt x="42431" y="533889"/>
                      <a:pt x="94773" y="533889"/>
                    </a:cubicBezTo>
                    <a:cubicBezTo>
                      <a:pt x="147114" y="533889"/>
                      <a:pt x="189546" y="414373"/>
                      <a:pt x="189546" y="266944"/>
                    </a:cubicBezTo>
                    <a:cubicBezTo>
                      <a:pt x="189546" y="119515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TextBox 206">
                <a:extLst>
                  <a:ext uri="{FF2B5EF4-FFF2-40B4-BE49-F238E27FC236}">
                    <a16:creationId xmlns:a16="http://schemas.microsoft.com/office/drawing/2014/main" id="{2B7D22A2-A3FD-7B62-1B72-231FD815C2F8}"/>
                  </a:ext>
                </a:extLst>
              </p:cNvPr>
              <p:cNvSpPr txBox="1"/>
              <p:nvPr/>
            </p:nvSpPr>
            <p:spPr>
              <a:xfrm>
                <a:off x="17770" y="2427"/>
                <a:ext cx="154006" cy="48140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7" name="AutoShape 207">
              <a:extLst>
                <a:ext uri="{FF2B5EF4-FFF2-40B4-BE49-F238E27FC236}">
                  <a16:creationId xmlns:a16="http://schemas.microsoft.com/office/drawing/2014/main" id="{39B2A078-F6DE-43E0-6340-8F1AC1E3AB74}"/>
                </a:ext>
              </a:extLst>
            </p:cNvPr>
            <p:cNvSpPr/>
            <p:nvPr/>
          </p:nvSpPr>
          <p:spPr>
            <a:xfrm flipV="1">
              <a:off x="197637" y="384008"/>
              <a:ext cx="144284" cy="55024"/>
            </a:xfrm>
            <a:prstGeom prst="line">
              <a:avLst/>
            </a:prstGeom>
            <a:ln w="1302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8" name="Group 208">
              <a:extLst>
                <a:ext uri="{FF2B5EF4-FFF2-40B4-BE49-F238E27FC236}">
                  <a16:creationId xmlns:a16="http://schemas.microsoft.com/office/drawing/2014/main" id="{8DDFDF4F-FBE8-E779-D635-ECC1D745DEB9}"/>
                </a:ext>
              </a:extLst>
            </p:cNvPr>
            <p:cNvGrpSpPr/>
            <p:nvPr/>
          </p:nvGrpSpPr>
          <p:grpSpPr>
            <a:xfrm rot="-837714">
              <a:off x="117981" y="472291"/>
              <a:ext cx="388030" cy="93838"/>
              <a:chOff x="0" y="0"/>
              <a:chExt cx="1320469" cy="319333"/>
            </a:xfrm>
          </p:grpSpPr>
          <p:sp>
            <p:nvSpPr>
              <p:cNvPr id="209" name="Freeform 209">
                <a:extLst>
                  <a:ext uri="{FF2B5EF4-FFF2-40B4-BE49-F238E27FC236}">
                    <a16:creationId xmlns:a16="http://schemas.microsoft.com/office/drawing/2014/main" id="{C1043B0D-21AC-1C44-AECA-49E3010C3E4D}"/>
                  </a:ext>
                </a:extLst>
              </p:cNvPr>
              <p:cNvSpPr/>
              <p:nvPr/>
            </p:nvSpPr>
            <p:spPr>
              <a:xfrm>
                <a:off x="0" y="0"/>
                <a:ext cx="1320469" cy="319333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19333">
                    <a:moveTo>
                      <a:pt x="660235" y="0"/>
                    </a:moveTo>
                    <a:cubicBezTo>
                      <a:pt x="295597" y="0"/>
                      <a:pt x="0" y="71485"/>
                      <a:pt x="0" y="159667"/>
                    </a:cubicBezTo>
                    <a:cubicBezTo>
                      <a:pt x="0" y="247848"/>
                      <a:pt x="295597" y="319333"/>
                      <a:pt x="660235" y="319333"/>
                    </a:cubicBezTo>
                    <a:cubicBezTo>
                      <a:pt x="1024872" y="319333"/>
                      <a:pt x="1320469" y="247848"/>
                      <a:pt x="1320469" y="159667"/>
                    </a:cubicBezTo>
                    <a:cubicBezTo>
                      <a:pt x="1320469" y="71485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TextBox 210">
                <a:extLst>
                  <a:ext uri="{FF2B5EF4-FFF2-40B4-BE49-F238E27FC236}">
                    <a16:creationId xmlns:a16="http://schemas.microsoft.com/office/drawing/2014/main" id="{373151C1-E8A5-8647-0E55-727EB5B99BA3}"/>
                  </a:ext>
                </a:extLst>
              </p:cNvPr>
              <p:cNvSpPr txBox="1"/>
              <p:nvPr/>
            </p:nvSpPr>
            <p:spPr>
              <a:xfrm>
                <a:off x="123794" y="-17688"/>
                <a:ext cx="1072881" cy="307083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11" name="AutoShape 211">
              <a:extLst>
                <a:ext uri="{FF2B5EF4-FFF2-40B4-BE49-F238E27FC236}">
                  <a16:creationId xmlns:a16="http://schemas.microsoft.com/office/drawing/2014/main" id="{15AD731A-984A-E41E-9DE2-F3C5594DFBB5}"/>
                </a:ext>
              </a:extLst>
            </p:cNvPr>
            <p:cNvSpPr/>
            <p:nvPr/>
          </p:nvSpPr>
          <p:spPr>
            <a:xfrm>
              <a:off x="197637" y="330671"/>
              <a:ext cx="292817" cy="55221"/>
            </a:xfrm>
            <a:prstGeom prst="line">
              <a:avLst/>
            </a:prstGeom>
            <a:ln w="32554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2" name="Group 212">
              <a:extLst>
                <a:ext uri="{FF2B5EF4-FFF2-40B4-BE49-F238E27FC236}">
                  <a16:creationId xmlns:a16="http://schemas.microsoft.com/office/drawing/2014/main" id="{59E978B2-26E4-11AA-B547-845FDA1D4595}"/>
                </a:ext>
              </a:extLst>
            </p:cNvPr>
            <p:cNvGrpSpPr/>
            <p:nvPr/>
          </p:nvGrpSpPr>
          <p:grpSpPr>
            <a:xfrm rot="397721">
              <a:off x="254115" y="400599"/>
              <a:ext cx="388030" cy="90483"/>
              <a:chOff x="0" y="0"/>
              <a:chExt cx="1320469" cy="307914"/>
            </a:xfrm>
          </p:grpSpPr>
          <p:sp>
            <p:nvSpPr>
              <p:cNvPr id="213" name="Freeform 213">
                <a:extLst>
                  <a:ext uri="{FF2B5EF4-FFF2-40B4-BE49-F238E27FC236}">
                    <a16:creationId xmlns:a16="http://schemas.microsoft.com/office/drawing/2014/main" id="{96DF7BDC-07A0-94EC-D71C-3B05319FC5B2}"/>
                  </a:ext>
                </a:extLst>
              </p:cNvPr>
              <p:cNvSpPr/>
              <p:nvPr/>
            </p:nvSpPr>
            <p:spPr>
              <a:xfrm>
                <a:off x="0" y="0"/>
                <a:ext cx="1320469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07914">
                    <a:moveTo>
                      <a:pt x="660235" y="0"/>
                    </a:moveTo>
                    <a:cubicBezTo>
                      <a:pt x="295597" y="0"/>
                      <a:pt x="0" y="68929"/>
                      <a:pt x="0" y="153957"/>
                    </a:cubicBezTo>
                    <a:cubicBezTo>
                      <a:pt x="0" y="238985"/>
                      <a:pt x="295597" y="307914"/>
                      <a:pt x="660235" y="307914"/>
                    </a:cubicBezTo>
                    <a:cubicBezTo>
                      <a:pt x="1024872" y="307914"/>
                      <a:pt x="1320469" y="238985"/>
                      <a:pt x="1320469" y="153957"/>
                    </a:cubicBezTo>
                    <a:cubicBezTo>
                      <a:pt x="1320469" y="68929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TextBox 214">
                <a:extLst>
                  <a:ext uri="{FF2B5EF4-FFF2-40B4-BE49-F238E27FC236}">
                    <a16:creationId xmlns:a16="http://schemas.microsoft.com/office/drawing/2014/main" id="{786B74F5-80D5-0A0E-F562-90DAA9570986}"/>
                  </a:ext>
                </a:extLst>
              </p:cNvPr>
              <p:cNvSpPr txBox="1"/>
              <p:nvPr/>
            </p:nvSpPr>
            <p:spPr>
              <a:xfrm>
                <a:off x="123794" y="-18758"/>
                <a:ext cx="1072881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5" name="Group 215">
              <a:extLst>
                <a:ext uri="{FF2B5EF4-FFF2-40B4-BE49-F238E27FC236}">
                  <a16:creationId xmlns:a16="http://schemas.microsoft.com/office/drawing/2014/main" id="{FA08D77A-ADDC-C39A-D7BB-22C30D18CCBE}"/>
                </a:ext>
              </a:extLst>
            </p:cNvPr>
            <p:cNvGrpSpPr/>
            <p:nvPr/>
          </p:nvGrpSpPr>
          <p:grpSpPr>
            <a:xfrm>
              <a:off x="236355" y="380371"/>
              <a:ext cx="222465" cy="171098"/>
              <a:chOff x="0" y="0"/>
              <a:chExt cx="757050" cy="582249"/>
            </a:xfrm>
          </p:grpSpPr>
          <p:sp>
            <p:nvSpPr>
              <p:cNvPr id="216" name="Freeform 216">
                <a:extLst>
                  <a:ext uri="{FF2B5EF4-FFF2-40B4-BE49-F238E27FC236}">
                    <a16:creationId xmlns:a16="http://schemas.microsoft.com/office/drawing/2014/main" id="{9D6DC759-04DD-07D4-C0B2-1637005D7A57}"/>
                  </a:ext>
                </a:extLst>
              </p:cNvPr>
              <p:cNvSpPr/>
              <p:nvPr/>
            </p:nvSpPr>
            <p:spPr>
              <a:xfrm>
                <a:off x="0" y="0"/>
                <a:ext cx="757050" cy="582249"/>
              </a:xfrm>
              <a:custGeom>
                <a:avLst/>
                <a:gdLst/>
                <a:ahLst/>
                <a:cxnLst/>
                <a:rect l="l" t="t" r="r" b="b"/>
                <a:pathLst>
                  <a:path w="757050" h="582249">
                    <a:moveTo>
                      <a:pt x="378525" y="0"/>
                    </a:moveTo>
                    <a:cubicBezTo>
                      <a:pt x="169471" y="0"/>
                      <a:pt x="0" y="130341"/>
                      <a:pt x="0" y="291125"/>
                    </a:cubicBezTo>
                    <a:cubicBezTo>
                      <a:pt x="0" y="451908"/>
                      <a:pt x="169471" y="582249"/>
                      <a:pt x="378525" y="582249"/>
                    </a:cubicBezTo>
                    <a:cubicBezTo>
                      <a:pt x="587579" y="582249"/>
                      <a:pt x="757050" y="451908"/>
                      <a:pt x="757050" y="291125"/>
                    </a:cubicBezTo>
                    <a:cubicBezTo>
                      <a:pt x="757050" y="130341"/>
                      <a:pt x="587579" y="0"/>
                      <a:pt x="37852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TextBox 217">
                <a:extLst>
                  <a:ext uri="{FF2B5EF4-FFF2-40B4-BE49-F238E27FC236}">
                    <a16:creationId xmlns:a16="http://schemas.microsoft.com/office/drawing/2014/main" id="{713C7E71-399B-C905-8472-BD55E3B3AE04}"/>
                  </a:ext>
                </a:extLst>
              </p:cNvPr>
              <p:cNvSpPr txBox="1"/>
              <p:nvPr/>
            </p:nvSpPr>
            <p:spPr>
              <a:xfrm>
                <a:off x="70973" y="6961"/>
                <a:ext cx="615103" cy="52070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8" name="Group 218">
              <a:extLst>
                <a:ext uri="{FF2B5EF4-FFF2-40B4-BE49-F238E27FC236}">
                  <a16:creationId xmlns:a16="http://schemas.microsoft.com/office/drawing/2014/main" id="{F80AD521-CF8B-8E6E-3DE1-3CD4600137F1}"/>
                </a:ext>
              </a:extLst>
            </p:cNvPr>
            <p:cNvGrpSpPr/>
            <p:nvPr/>
          </p:nvGrpSpPr>
          <p:grpSpPr>
            <a:xfrm rot="397721">
              <a:off x="380825" y="451573"/>
              <a:ext cx="293558" cy="90483"/>
              <a:chOff x="0" y="0"/>
              <a:chExt cx="998981" cy="307914"/>
            </a:xfrm>
          </p:grpSpPr>
          <p:sp>
            <p:nvSpPr>
              <p:cNvPr id="219" name="Freeform 219">
                <a:extLst>
                  <a:ext uri="{FF2B5EF4-FFF2-40B4-BE49-F238E27FC236}">
                    <a16:creationId xmlns:a16="http://schemas.microsoft.com/office/drawing/2014/main" id="{A9ABD6AD-D3B7-ECFE-8641-BC6366084CC1}"/>
                  </a:ext>
                </a:extLst>
              </p:cNvPr>
              <p:cNvSpPr/>
              <p:nvPr/>
            </p:nvSpPr>
            <p:spPr>
              <a:xfrm>
                <a:off x="0" y="0"/>
                <a:ext cx="998981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998981" h="307914">
                    <a:moveTo>
                      <a:pt x="499491" y="0"/>
                    </a:moveTo>
                    <a:cubicBezTo>
                      <a:pt x="223630" y="0"/>
                      <a:pt x="0" y="68929"/>
                      <a:pt x="0" y="153957"/>
                    </a:cubicBezTo>
                    <a:cubicBezTo>
                      <a:pt x="0" y="238985"/>
                      <a:pt x="223630" y="307914"/>
                      <a:pt x="499491" y="307914"/>
                    </a:cubicBezTo>
                    <a:cubicBezTo>
                      <a:pt x="775352" y="307914"/>
                      <a:pt x="998981" y="238985"/>
                      <a:pt x="998981" y="153957"/>
                    </a:cubicBezTo>
                    <a:cubicBezTo>
                      <a:pt x="998981" y="68929"/>
                      <a:pt x="775352" y="0"/>
                      <a:pt x="49949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TextBox 220">
                <a:extLst>
                  <a:ext uri="{FF2B5EF4-FFF2-40B4-BE49-F238E27FC236}">
                    <a16:creationId xmlns:a16="http://schemas.microsoft.com/office/drawing/2014/main" id="{1931DE6A-2B9C-3536-6537-02B1B349E129}"/>
                  </a:ext>
                </a:extLst>
              </p:cNvPr>
              <p:cNvSpPr txBox="1"/>
              <p:nvPr/>
            </p:nvSpPr>
            <p:spPr>
              <a:xfrm>
                <a:off x="93655" y="-18758"/>
                <a:ext cx="811672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21" name="AutoShape 221">
              <a:extLst>
                <a:ext uri="{FF2B5EF4-FFF2-40B4-BE49-F238E27FC236}">
                  <a16:creationId xmlns:a16="http://schemas.microsoft.com/office/drawing/2014/main" id="{545D1A74-01E5-0D9F-68CC-81E06E94B100}"/>
                </a:ext>
              </a:extLst>
            </p:cNvPr>
            <p:cNvSpPr/>
            <p:nvPr/>
          </p:nvSpPr>
          <p:spPr>
            <a:xfrm flipV="1">
              <a:off x="506533" y="482190"/>
              <a:ext cx="1327734" cy="6585"/>
            </a:xfrm>
            <a:prstGeom prst="line">
              <a:avLst/>
            </a:prstGeom>
            <a:ln w="32554" cap="flat">
              <a:solidFill>
                <a:srgbClr val="D6D4D2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22" name="Group 222">
              <a:extLst>
                <a:ext uri="{FF2B5EF4-FFF2-40B4-BE49-F238E27FC236}">
                  <a16:creationId xmlns:a16="http://schemas.microsoft.com/office/drawing/2014/main" id="{7B6E7840-DCE6-202D-C7AF-8F78453687BE}"/>
                </a:ext>
              </a:extLst>
            </p:cNvPr>
            <p:cNvGrpSpPr/>
            <p:nvPr/>
          </p:nvGrpSpPr>
          <p:grpSpPr>
            <a:xfrm>
              <a:off x="401537" y="332432"/>
              <a:ext cx="1414010" cy="248933"/>
              <a:chOff x="0" y="0"/>
              <a:chExt cx="1706104" cy="300355"/>
            </a:xfrm>
          </p:grpSpPr>
          <p:sp>
            <p:nvSpPr>
              <p:cNvPr id="223" name="Freeform 223">
                <a:extLst>
                  <a:ext uri="{FF2B5EF4-FFF2-40B4-BE49-F238E27FC236}">
                    <a16:creationId xmlns:a16="http://schemas.microsoft.com/office/drawing/2014/main" id="{515D0A43-0683-2C4E-BED4-E13F50D626A4}"/>
                  </a:ext>
                </a:extLst>
              </p:cNvPr>
              <p:cNvSpPr/>
              <p:nvPr/>
            </p:nvSpPr>
            <p:spPr>
              <a:xfrm>
                <a:off x="0" y="0"/>
                <a:ext cx="1706104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706104" h="300355">
                    <a:moveTo>
                      <a:pt x="853052" y="0"/>
                    </a:moveTo>
                    <a:cubicBezTo>
                      <a:pt x="381924" y="0"/>
                      <a:pt x="0" y="67237"/>
                      <a:pt x="0" y="150178"/>
                    </a:cubicBezTo>
                    <a:cubicBezTo>
                      <a:pt x="0" y="233119"/>
                      <a:pt x="381924" y="300355"/>
                      <a:pt x="853052" y="300355"/>
                    </a:cubicBezTo>
                    <a:cubicBezTo>
                      <a:pt x="1324180" y="300355"/>
                      <a:pt x="1706104" y="233119"/>
                      <a:pt x="1706104" y="150178"/>
                    </a:cubicBezTo>
                    <a:cubicBezTo>
                      <a:pt x="1706104" y="67237"/>
                      <a:pt x="1324180" y="0"/>
                      <a:pt x="853052" y="0"/>
                    </a:cubicBezTo>
                    <a:close/>
                  </a:path>
                </a:pathLst>
              </a:custGeom>
              <a:solidFill>
                <a:srgbClr val="CACAC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TextBox 224">
                <a:extLst>
                  <a:ext uri="{FF2B5EF4-FFF2-40B4-BE49-F238E27FC236}">
                    <a16:creationId xmlns:a16="http://schemas.microsoft.com/office/drawing/2014/main" id="{E1FD08F5-0FEC-320F-F41B-8BAB039FCC5D}"/>
                  </a:ext>
                </a:extLst>
              </p:cNvPr>
              <p:cNvSpPr txBox="1"/>
              <p:nvPr/>
            </p:nvSpPr>
            <p:spPr>
              <a:xfrm>
                <a:off x="159947" y="-19467"/>
                <a:ext cx="1386210" cy="29166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5" name="Group 225">
              <a:extLst>
                <a:ext uri="{FF2B5EF4-FFF2-40B4-BE49-F238E27FC236}">
                  <a16:creationId xmlns:a16="http://schemas.microsoft.com/office/drawing/2014/main" id="{A24DB777-D5E2-4AAD-4206-0BE09762F1E5}"/>
                </a:ext>
              </a:extLst>
            </p:cNvPr>
            <p:cNvGrpSpPr/>
            <p:nvPr/>
          </p:nvGrpSpPr>
          <p:grpSpPr>
            <a:xfrm>
              <a:off x="382825" y="370075"/>
              <a:ext cx="1421827" cy="157833"/>
              <a:chOff x="0" y="0"/>
              <a:chExt cx="1715536" cy="190437"/>
            </a:xfrm>
          </p:grpSpPr>
          <p:sp>
            <p:nvSpPr>
              <p:cNvPr id="226" name="Freeform 226">
                <a:extLst>
                  <a:ext uri="{FF2B5EF4-FFF2-40B4-BE49-F238E27FC236}">
                    <a16:creationId xmlns:a16="http://schemas.microsoft.com/office/drawing/2014/main" id="{CC695024-E94F-3C1B-5C93-E8C705FA1F46}"/>
                  </a:ext>
                </a:extLst>
              </p:cNvPr>
              <p:cNvSpPr/>
              <p:nvPr/>
            </p:nvSpPr>
            <p:spPr>
              <a:xfrm>
                <a:off x="0" y="0"/>
                <a:ext cx="1715536" cy="190437"/>
              </a:xfrm>
              <a:custGeom>
                <a:avLst/>
                <a:gdLst/>
                <a:ahLst/>
                <a:cxnLst/>
                <a:rect l="l" t="t" r="r" b="b"/>
                <a:pathLst>
                  <a:path w="1715536" h="190437">
                    <a:moveTo>
                      <a:pt x="857768" y="0"/>
                    </a:moveTo>
                    <a:cubicBezTo>
                      <a:pt x="384036" y="0"/>
                      <a:pt x="0" y="42631"/>
                      <a:pt x="0" y="95219"/>
                    </a:cubicBezTo>
                    <a:cubicBezTo>
                      <a:pt x="0" y="147806"/>
                      <a:pt x="384036" y="190437"/>
                      <a:pt x="857768" y="190437"/>
                    </a:cubicBezTo>
                    <a:cubicBezTo>
                      <a:pt x="1331500" y="190437"/>
                      <a:pt x="1715536" y="147806"/>
                      <a:pt x="1715536" y="95219"/>
                    </a:cubicBezTo>
                    <a:cubicBezTo>
                      <a:pt x="1715536" y="42631"/>
                      <a:pt x="1331500" y="0"/>
                      <a:pt x="85776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TextBox 227">
                <a:extLst>
                  <a:ext uri="{FF2B5EF4-FFF2-40B4-BE49-F238E27FC236}">
                    <a16:creationId xmlns:a16="http://schemas.microsoft.com/office/drawing/2014/main" id="{A7F95EBF-2340-8E80-F020-5B94275945ED}"/>
                  </a:ext>
                </a:extLst>
              </p:cNvPr>
              <p:cNvSpPr txBox="1"/>
              <p:nvPr/>
            </p:nvSpPr>
            <p:spPr>
              <a:xfrm>
                <a:off x="160831" y="-29772"/>
                <a:ext cx="1393873" cy="20235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8" name="Group 228">
              <a:extLst>
                <a:ext uri="{FF2B5EF4-FFF2-40B4-BE49-F238E27FC236}">
                  <a16:creationId xmlns:a16="http://schemas.microsoft.com/office/drawing/2014/main" id="{B5EE358F-3FFA-CBA9-4572-EC3E03A5938C}"/>
                </a:ext>
              </a:extLst>
            </p:cNvPr>
            <p:cNvGrpSpPr/>
            <p:nvPr/>
          </p:nvGrpSpPr>
          <p:grpSpPr>
            <a:xfrm rot="751719">
              <a:off x="1326922" y="309023"/>
              <a:ext cx="576690" cy="102895"/>
              <a:chOff x="0" y="0"/>
              <a:chExt cx="1329862" cy="237279"/>
            </a:xfrm>
          </p:grpSpPr>
          <p:sp>
            <p:nvSpPr>
              <p:cNvPr id="229" name="Freeform 229">
                <a:extLst>
                  <a:ext uri="{FF2B5EF4-FFF2-40B4-BE49-F238E27FC236}">
                    <a16:creationId xmlns:a16="http://schemas.microsoft.com/office/drawing/2014/main" id="{A4E2D129-BFC3-A29A-A362-67C60017EB84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237279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237279">
                    <a:moveTo>
                      <a:pt x="664931" y="0"/>
                    </a:moveTo>
                    <a:cubicBezTo>
                      <a:pt x="297700" y="0"/>
                      <a:pt x="0" y="53117"/>
                      <a:pt x="0" y="118639"/>
                    </a:cubicBezTo>
                    <a:cubicBezTo>
                      <a:pt x="0" y="184162"/>
                      <a:pt x="297700" y="237279"/>
                      <a:pt x="664931" y="237279"/>
                    </a:cubicBezTo>
                    <a:cubicBezTo>
                      <a:pt x="1032162" y="237279"/>
                      <a:pt x="1329862" y="184162"/>
                      <a:pt x="1329862" y="118639"/>
                    </a:cubicBezTo>
                    <a:cubicBezTo>
                      <a:pt x="1329862" y="53117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230">
                <a:extLst>
                  <a:ext uri="{FF2B5EF4-FFF2-40B4-BE49-F238E27FC236}">
                    <a16:creationId xmlns:a16="http://schemas.microsoft.com/office/drawing/2014/main" id="{43595761-46A9-C2E0-D541-AD9BC361A979}"/>
                  </a:ext>
                </a:extLst>
              </p:cNvPr>
              <p:cNvSpPr txBox="1"/>
              <p:nvPr/>
            </p:nvSpPr>
            <p:spPr>
              <a:xfrm>
                <a:off x="124675" y="-25380"/>
                <a:ext cx="1080513" cy="24041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1" name="Group 231">
              <a:extLst>
                <a:ext uri="{FF2B5EF4-FFF2-40B4-BE49-F238E27FC236}">
                  <a16:creationId xmlns:a16="http://schemas.microsoft.com/office/drawing/2014/main" id="{0B095B2F-5D03-4C87-BD66-70CCC3DC1E9D}"/>
                </a:ext>
              </a:extLst>
            </p:cNvPr>
            <p:cNvGrpSpPr/>
            <p:nvPr/>
          </p:nvGrpSpPr>
          <p:grpSpPr>
            <a:xfrm rot="1752864">
              <a:off x="444181" y="297297"/>
              <a:ext cx="224457" cy="81415"/>
              <a:chOff x="0" y="0"/>
              <a:chExt cx="517605" cy="187745"/>
            </a:xfrm>
          </p:grpSpPr>
          <p:sp>
            <p:nvSpPr>
              <p:cNvPr id="232" name="Freeform 232">
                <a:extLst>
                  <a:ext uri="{FF2B5EF4-FFF2-40B4-BE49-F238E27FC236}">
                    <a16:creationId xmlns:a16="http://schemas.microsoft.com/office/drawing/2014/main" id="{E7090FBF-B438-A508-F83F-DF80C4622435}"/>
                  </a:ext>
                </a:extLst>
              </p:cNvPr>
              <p:cNvSpPr/>
              <p:nvPr/>
            </p:nvSpPr>
            <p:spPr>
              <a:xfrm>
                <a:off x="0" y="0"/>
                <a:ext cx="517605" cy="187745"/>
              </a:xfrm>
              <a:custGeom>
                <a:avLst/>
                <a:gdLst/>
                <a:ahLst/>
                <a:cxnLst/>
                <a:rect l="l" t="t" r="r" b="b"/>
                <a:pathLst>
                  <a:path w="517605" h="187745">
                    <a:moveTo>
                      <a:pt x="258802" y="0"/>
                    </a:moveTo>
                    <a:cubicBezTo>
                      <a:pt x="115870" y="0"/>
                      <a:pt x="0" y="42028"/>
                      <a:pt x="0" y="93872"/>
                    </a:cubicBezTo>
                    <a:cubicBezTo>
                      <a:pt x="0" y="145717"/>
                      <a:pt x="115870" y="187745"/>
                      <a:pt x="258802" y="187745"/>
                    </a:cubicBezTo>
                    <a:cubicBezTo>
                      <a:pt x="401735" y="187745"/>
                      <a:pt x="517605" y="145717"/>
                      <a:pt x="517605" y="93872"/>
                    </a:cubicBezTo>
                    <a:cubicBezTo>
                      <a:pt x="517605" y="42028"/>
                      <a:pt x="401735" y="0"/>
                      <a:pt x="258802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TextBox 233">
                <a:extLst>
                  <a:ext uri="{FF2B5EF4-FFF2-40B4-BE49-F238E27FC236}">
                    <a16:creationId xmlns:a16="http://schemas.microsoft.com/office/drawing/2014/main" id="{FFA35C83-27A5-D47A-B11E-1B19C01CAA13}"/>
                  </a:ext>
                </a:extLst>
              </p:cNvPr>
              <p:cNvSpPr txBox="1"/>
              <p:nvPr/>
            </p:nvSpPr>
            <p:spPr>
              <a:xfrm>
                <a:off x="48525" y="-30024"/>
                <a:ext cx="420554" cy="20016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4" name="Group 234">
              <a:extLst>
                <a:ext uri="{FF2B5EF4-FFF2-40B4-BE49-F238E27FC236}">
                  <a16:creationId xmlns:a16="http://schemas.microsoft.com/office/drawing/2014/main" id="{3F420280-A980-3D65-69DF-7001B5791110}"/>
                </a:ext>
              </a:extLst>
            </p:cNvPr>
            <p:cNvGrpSpPr/>
            <p:nvPr/>
          </p:nvGrpSpPr>
          <p:grpSpPr>
            <a:xfrm>
              <a:off x="578866" y="247698"/>
              <a:ext cx="1160919" cy="249565"/>
              <a:chOff x="0" y="0"/>
              <a:chExt cx="1632284" cy="350896"/>
            </a:xfrm>
          </p:grpSpPr>
          <p:sp>
            <p:nvSpPr>
              <p:cNvPr id="235" name="Freeform 235">
                <a:extLst>
                  <a:ext uri="{FF2B5EF4-FFF2-40B4-BE49-F238E27FC236}">
                    <a16:creationId xmlns:a16="http://schemas.microsoft.com/office/drawing/2014/main" id="{FE85CD3C-A513-AED9-3C78-C13F4EFA830E}"/>
                  </a:ext>
                </a:extLst>
              </p:cNvPr>
              <p:cNvSpPr/>
              <p:nvPr/>
            </p:nvSpPr>
            <p:spPr>
              <a:xfrm>
                <a:off x="0" y="0"/>
                <a:ext cx="1632284" cy="350896"/>
              </a:xfrm>
              <a:custGeom>
                <a:avLst/>
                <a:gdLst/>
                <a:ahLst/>
                <a:cxnLst/>
                <a:rect l="l" t="t" r="r" b="b"/>
                <a:pathLst>
                  <a:path w="1632284" h="350896">
                    <a:moveTo>
                      <a:pt x="816142" y="0"/>
                    </a:moveTo>
                    <a:cubicBezTo>
                      <a:pt x="365399" y="0"/>
                      <a:pt x="0" y="78551"/>
                      <a:pt x="0" y="175448"/>
                    </a:cubicBezTo>
                    <a:cubicBezTo>
                      <a:pt x="0" y="272345"/>
                      <a:pt x="365399" y="350896"/>
                      <a:pt x="816142" y="350896"/>
                    </a:cubicBezTo>
                    <a:cubicBezTo>
                      <a:pt x="1266885" y="350896"/>
                      <a:pt x="1632284" y="272345"/>
                      <a:pt x="1632284" y="175448"/>
                    </a:cubicBezTo>
                    <a:cubicBezTo>
                      <a:pt x="1632284" y="78551"/>
                      <a:pt x="1266885" y="0"/>
                      <a:pt x="816142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TextBox 236">
                <a:extLst>
                  <a:ext uri="{FF2B5EF4-FFF2-40B4-BE49-F238E27FC236}">
                    <a16:creationId xmlns:a16="http://schemas.microsoft.com/office/drawing/2014/main" id="{657ED33C-FA0F-C253-318E-E75617D86667}"/>
                  </a:ext>
                </a:extLst>
              </p:cNvPr>
              <p:cNvSpPr txBox="1"/>
              <p:nvPr/>
            </p:nvSpPr>
            <p:spPr>
              <a:xfrm>
                <a:off x="153027" y="-14729"/>
                <a:ext cx="1326231" cy="33272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7" name="Group 237">
              <a:extLst>
                <a:ext uri="{FF2B5EF4-FFF2-40B4-BE49-F238E27FC236}">
                  <a16:creationId xmlns:a16="http://schemas.microsoft.com/office/drawing/2014/main" id="{9944135A-9039-A905-BAF3-81FD3A46A3F9}"/>
                </a:ext>
              </a:extLst>
            </p:cNvPr>
            <p:cNvGrpSpPr/>
            <p:nvPr/>
          </p:nvGrpSpPr>
          <p:grpSpPr>
            <a:xfrm rot="428276">
              <a:off x="1058601" y="232981"/>
              <a:ext cx="576690" cy="72776"/>
              <a:chOff x="0" y="0"/>
              <a:chExt cx="1329862" cy="167823"/>
            </a:xfrm>
          </p:grpSpPr>
          <p:sp>
            <p:nvSpPr>
              <p:cNvPr id="238" name="Freeform 238">
                <a:extLst>
                  <a:ext uri="{FF2B5EF4-FFF2-40B4-BE49-F238E27FC236}">
                    <a16:creationId xmlns:a16="http://schemas.microsoft.com/office/drawing/2014/main" id="{1C6D0D05-FD90-7EB2-24CB-1CBAFE932300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TextBox 239">
                <a:extLst>
                  <a:ext uri="{FF2B5EF4-FFF2-40B4-BE49-F238E27FC236}">
                    <a16:creationId xmlns:a16="http://schemas.microsoft.com/office/drawing/2014/main" id="{3ADD54A3-A0C1-BE93-9815-48C488F2D0C6}"/>
                  </a:ext>
                </a:extLst>
              </p:cNvPr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0" name="Group 240">
              <a:extLst>
                <a:ext uri="{FF2B5EF4-FFF2-40B4-BE49-F238E27FC236}">
                  <a16:creationId xmlns:a16="http://schemas.microsoft.com/office/drawing/2014/main" id="{2BBD0FDA-CB34-C0A4-33B9-52D29ECC6488}"/>
                </a:ext>
              </a:extLst>
            </p:cNvPr>
            <p:cNvGrpSpPr/>
            <p:nvPr/>
          </p:nvGrpSpPr>
          <p:grpSpPr>
            <a:xfrm rot="-69683">
              <a:off x="383862" y="353540"/>
              <a:ext cx="563907" cy="108032"/>
              <a:chOff x="0" y="0"/>
              <a:chExt cx="1300385" cy="249126"/>
            </a:xfrm>
          </p:grpSpPr>
          <p:sp>
            <p:nvSpPr>
              <p:cNvPr id="241" name="Freeform 241">
                <a:extLst>
                  <a:ext uri="{FF2B5EF4-FFF2-40B4-BE49-F238E27FC236}">
                    <a16:creationId xmlns:a16="http://schemas.microsoft.com/office/drawing/2014/main" id="{47968EE9-74FE-48C3-986F-E27C04FA0CD3}"/>
                  </a:ext>
                </a:extLst>
              </p:cNvPr>
              <p:cNvSpPr/>
              <p:nvPr/>
            </p:nvSpPr>
            <p:spPr>
              <a:xfrm>
                <a:off x="0" y="0"/>
                <a:ext cx="1300385" cy="249126"/>
              </a:xfrm>
              <a:custGeom>
                <a:avLst/>
                <a:gdLst/>
                <a:ahLst/>
                <a:cxnLst/>
                <a:rect l="l" t="t" r="r" b="b"/>
                <a:pathLst>
                  <a:path w="1300385" h="249126">
                    <a:moveTo>
                      <a:pt x="650193" y="0"/>
                    </a:moveTo>
                    <a:cubicBezTo>
                      <a:pt x="291101" y="0"/>
                      <a:pt x="0" y="55769"/>
                      <a:pt x="0" y="124563"/>
                    </a:cubicBezTo>
                    <a:cubicBezTo>
                      <a:pt x="0" y="193357"/>
                      <a:pt x="291101" y="249126"/>
                      <a:pt x="650193" y="249126"/>
                    </a:cubicBezTo>
                    <a:cubicBezTo>
                      <a:pt x="1009284" y="249126"/>
                      <a:pt x="1300385" y="193357"/>
                      <a:pt x="1300385" y="124563"/>
                    </a:cubicBezTo>
                    <a:cubicBezTo>
                      <a:pt x="1300385" y="55769"/>
                      <a:pt x="1009284" y="0"/>
                      <a:pt x="650193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TextBox 242">
                <a:extLst>
                  <a:ext uri="{FF2B5EF4-FFF2-40B4-BE49-F238E27FC236}">
                    <a16:creationId xmlns:a16="http://schemas.microsoft.com/office/drawing/2014/main" id="{DBE0302D-A584-D09E-0A23-E042DBA2B77A}"/>
                  </a:ext>
                </a:extLst>
              </p:cNvPr>
              <p:cNvSpPr txBox="1"/>
              <p:nvPr/>
            </p:nvSpPr>
            <p:spPr>
              <a:xfrm>
                <a:off x="121911" y="-24269"/>
                <a:ext cx="1056563" cy="250040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3" name="Group 243">
              <a:extLst>
                <a:ext uri="{FF2B5EF4-FFF2-40B4-BE49-F238E27FC236}">
                  <a16:creationId xmlns:a16="http://schemas.microsoft.com/office/drawing/2014/main" id="{69350E1B-BFF1-0023-B1CE-3CD1291C523A}"/>
                </a:ext>
              </a:extLst>
            </p:cNvPr>
            <p:cNvGrpSpPr/>
            <p:nvPr/>
          </p:nvGrpSpPr>
          <p:grpSpPr>
            <a:xfrm rot="919753">
              <a:off x="1559511" y="400070"/>
              <a:ext cx="152916" cy="55681"/>
              <a:chOff x="0" y="0"/>
              <a:chExt cx="199414" cy="72613"/>
            </a:xfrm>
          </p:grpSpPr>
          <p:sp>
            <p:nvSpPr>
              <p:cNvPr id="244" name="Freeform 244">
                <a:extLst>
                  <a:ext uri="{FF2B5EF4-FFF2-40B4-BE49-F238E27FC236}">
                    <a16:creationId xmlns:a16="http://schemas.microsoft.com/office/drawing/2014/main" id="{2F567839-50E6-A50E-E881-3DD912C0C8CC}"/>
                  </a:ext>
                </a:extLst>
              </p:cNvPr>
              <p:cNvSpPr/>
              <p:nvPr/>
            </p:nvSpPr>
            <p:spPr>
              <a:xfrm>
                <a:off x="0" y="0"/>
                <a:ext cx="199414" cy="72613"/>
              </a:xfrm>
              <a:custGeom>
                <a:avLst/>
                <a:gdLst/>
                <a:ahLst/>
                <a:cxnLst/>
                <a:rect l="l" t="t" r="r" b="b"/>
                <a:pathLst>
                  <a:path w="199414" h="72613">
                    <a:moveTo>
                      <a:pt x="36306" y="0"/>
                    </a:moveTo>
                    <a:lnTo>
                      <a:pt x="163107" y="0"/>
                    </a:lnTo>
                    <a:cubicBezTo>
                      <a:pt x="183159" y="0"/>
                      <a:pt x="199414" y="16255"/>
                      <a:pt x="199414" y="36306"/>
                    </a:cubicBezTo>
                    <a:lnTo>
                      <a:pt x="199414" y="36306"/>
                    </a:lnTo>
                    <a:cubicBezTo>
                      <a:pt x="199414" y="56358"/>
                      <a:pt x="183159" y="72613"/>
                      <a:pt x="163107" y="72613"/>
                    </a:cubicBezTo>
                    <a:lnTo>
                      <a:pt x="36306" y="72613"/>
                    </a:lnTo>
                    <a:cubicBezTo>
                      <a:pt x="16255" y="72613"/>
                      <a:pt x="0" y="56358"/>
                      <a:pt x="0" y="36306"/>
                    </a:cubicBezTo>
                    <a:lnTo>
                      <a:pt x="0" y="36306"/>
                    </a:lnTo>
                    <a:cubicBezTo>
                      <a:pt x="0" y="16255"/>
                      <a:pt x="16255" y="0"/>
                      <a:pt x="3630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TextBox 245">
                <a:extLst>
                  <a:ext uri="{FF2B5EF4-FFF2-40B4-BE49-F238E27FC236}">
                    <a16:creationId xmlns:a16="http://schemas.microsoft.com/office/drawing/2014/main" id="{859C00E6-867B-CE1A-D3B6-88F3B79B58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99414" cy="12023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6" name="Group 246">
              <a:extLst>
                <a:ext uri="{FF2B5EF4-FFF2-40B4-BE49-F238E27FC236}">
                  <a16:creationId xmlns:a16="http://schemas.microsoft.com/office/drawing/2014/main" id="{A29653F6-D098-238E-10F4-F53081C91131}"/>
                </a:ext>
              </a:extLst>
            </p:cNvPr>
            <p:cNvGrpSpPr/>
            <p:nvPr/>
          </p:nvGrpSpPr>
          <p:grpSpPr>
            <a:xfrm rot="-624248">
              <a:off x="1668653" y="407012"/>
              <a:ext cx="179899" cy="48470"/>
              <a:chOff x="0" y="0"/>
              <a:chExt cx="234602" cy="63208"/>
            </a:xfrm>
          </p:grpSpPr>
          <p:sp>
            <p:nvSpPr>
              <p:cNvPr id="247" name="Freeform 247">
                <a:extLst>
                  <a:ext uri="{FF2B5EF4-FFF2-40B4-BE49-F238E27FC236}">
                    <a16:creationId xmlns:a16="http://schemas.microsoft.com/office/drawing/2014/main" id="{E2B63730-E150-9B7F-205F-907F8E16F89D}"/>
                  </a:ext>
                </a:extLst>
              </p:cNvPr>
              <p:cNvSpPr/>
              <p:nvPr/>
            </p:nvSpPr>
            <p:spPr>
              <a:xfrm>
                <a:off x="0" y="0"/>
                <a:ext cx="234602" cy="63208"/>
              </a:xfrm>
              <a:custGeom>
                <a:avLst/>
                <a:gdLst/>
                <a:ahLst/>
                <a:cxnLst/>
                <a:rect l="l" t="t" r="r" b="b"/>
                <a:pathLst>
                  <a:path w="234602" h="63208">
                    <a:moveTo>
                      <a:pt x="31604" y="0"/>
                    </a:moveTo>
                    <a:lnTo>
                      <a:pt x="202998" y="0"/>
                    </a:lnTo>
                    <a:cubicBezTo>
                      <a:pt x="211380" y="0"/>
                      <a:pt x="219418" y="3330"/>
                      <a:pt x="225345" y="9257"/>
                    </a:cubicBezTo>
                    <a:cubicBezTo>
                      <a:pt x="231272" y="15184"/>
                      <a:pt x="234602" y="23222"/>
                      <a:pt x="234602" y="31604"/>
                    </a:cubicBezTo>
                    <a:lnTo>
                      <a:pt x="234602" y="31604"/>
                    </a:lnTo>
                    <a:cubicBezTo>
                      <a:pt x="234602" y="39986"/>
                      <a:pt x="231272" y="48025"/>
                      <a:pt x="225345" y="53952"/>
                    </a:cubicBezTo>
                    <a:cubicBezTo>
                      <a:pt x="219418" y="59879"/>
                      <a:pt x="211380" y="63208"/>
                      <a:pt x="202998" y="63208"/>
                    </a:cubicBezTo>
                    <a:lnTo>
                      <a:pt x="31604" y="63208"/>
                    </a:lnTo>
                    <a:cubicBezTo>
                      <a:pt x="23222" y="63208"/>
                      <a:pt x="15184" y="59879"/>
                      <a:pt x="9257" y="53952"/>
                    </a:cubicBezTo>
                    <a:cubicBezTo>
                      <a:pt x="3330" y="48025"/>
                      <a:pt x="0" y="39986"/>
                      <a:pt x="0" y="31604"/>
                    </a:cubicBezTo>
                    <a:lnTo>
                      <a:pt x="0" y="31604"/>
                    </a:lnTo>
                    <a:cubicBezTo>
                      <a:pt x="0" y="23222"/>
                      <a:pt x="3330" y="15184"/>
                      <a:pt x="9257" y="9257"/>
                    </a:cubicBezTo>
                    <a:cubicBezTo>
                      <a:pt x="15184" y="3330"/>
                      <a:pt x="23222" y="0"/>
                      <a:pt x="31604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TextBox 248">
                <a:extLst>
                  <a:ext uri="{FF2B5EF4-FFF2-40B4-BE49-F238E27FC236}">
                    <a16:creationId xmlns:a16="http://schemas.microsoft.com/office/drawing/2014/main" id="{D5C3EF19-22CF-DC14-638D-C5F7D819076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34602" cy="11083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9" name="Group 249">
              <a:extLst>
                <a:ext uri="{FF2B5EF4-FFF2-40B4-BE49-F238E27FC236}">
                  <a16:creationId xmlns:a16="http://schemas.microsoft.com/office/drawing/2014/main" id="{A5961529-70F1-906E-BD7C-88E9663103F1}"/>
                </a:ext>
              </a:extLst>
            </p:cNvPr>
            <p:cNvGrpSpPr/>
            <p:nvPr/>
          </p:nvGrpSpPr>
          <p:grpSpPr>
            <a:xfrm rot="948547">
              <a:off x="1376976" y="320725"/>
              <a:ext cx="569924" cy="106097"/>
              <a:chOff x="0" y="0"/>
              <a:chExt cx="1314260" cy="244663"/>
            </a:xfrm>
          </p:grpSpPr>
          <p:sp>
            <p:nvSpPr>
              <p:cNvPr id="250" name="Freeform 250">
                <a:extLst>
                  <a:ext uri="{FF2B5EF4-FFF2-40B4-BE49-F238E27FC236}">
                    <a16:creationId xmlns:a16="http://schemas.microsoft.com/office/drawing/2014/main" id="{CDD5807D-7796-0E9E-5F2A-9E238979AB56}"/>
                  </a:ext>
                </a:extLst>
              </p:cNvPr>
              <p:cNvSpPr/>
              <p:nvPr/>
            </p:nvSpPr>
            <p:spPr>
              <a:xfrm>
                <a:off x="0" y="0"/>
                <a:ext cx="1314260" cy="244663"/>
              </a:xfrm>
              <a:custGeom>
                <a:avLst/>
                <a:gdLst/>
                <a:ahLst/>
                <a:cxnLst/>
                <a:rect l="l" t="t" r="r" b="b"/>
                <a:pathLst>
                  <a:path w="1314260" h="244663">
                    <a:moveTo>
                      <a:pt x="657130" y="0"/>
                    </a:moveTo>
                    <a:cubicBezTo>
                      <a:pt x="294207" y="0"/>
                      <a:pt x="0" y="54770"/>
                      <a:pt x="0" y="122331"/>
                    </a:cubicBezTo>
                    <a:cubicBezTo>
                      <a:pt x="0" y="189893"/>
                      <a:pt x="294207" y="244663"/>
                      <a:pt x="657130" y="244663"/>
                    </a:cubicBezTo>
                    <a:cubicBezTo>
                      <a:pt x="1020053" y="244663"/>
                      <a:pt x="1314260" y="189893"/>
                      <a:pt x="1314260" y="122331"/>
                    </a:cubicBezTo>
                    <a:cubicBezTo>
                      <a:pt x="1314260" y="54770"/>
                      <a:pt x="1020053" y="0"/>
                      <a:pt x="657130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TextBox 251">
                <a:extLst>
                  <a:ext uri="{FF2B5EF4-FFF2-40B4-BE49-F238E27FC236}">
                    <a16:creationId xmlns:a16="http://schemas.microsoft.com/office/drawing/2014/main" id="{8EC3A4DD-9108-CE6D-48F4-64C7493C5A41}"/>
                  </a:ext>
                </a:extLst>
              </p:cNvPr>
              <p:cNvSpPr txBox="1"/>
              <p:nvPr/>
            </p:nvSpPr>
            <p:spPr>
              <a:xfrm>
                <a:off x="123212" y="-24688"/>
                <a:ext cx="1067836" cy="24641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2" name="Group 252">
              <a:extLst>
                <a:ext uri="{FF2B5EF4-FFF2-40B4-BE49-F238E27FC236}">
                  <a16:creationId xmlns:a16="http://schemas.microsoft.com/office/drawing/2014/main" id="{DC65E1CE-EE04-823B-B6A6-2DB7D2EA0280}"/>
                </a:ext>
              </a:extLst>
            </p:cNvPr>
            <p:cNvGrpSpPr/>
            <p:nvPr/>
          </p:nvGrpSpPr>
          <p:grpSpPr>
            <a:xfrm rot="1316217">
              <a:off x="1688106" y="376989"/>
              <a:ext cx="264311" cy="95169"/>
              <a:chOff x="0" y="0"/>
              <a:chExt cx="609509" cy="219461"/>
            </a:xfrm>
          </p:grpSpPr>
          <p:sp>
            <p:nvSpPr>
              <p:cNvPr id="253" name="Freeform 253">
                <a:extLst>
                  <a:ext uri="{FF2B5EF4-FFF2-40B4-BE49-F238E27FC236}">
                    <a16:creationId xmlns:a16="http://schemas.microsoft.com/office/drawing/2014/main" id="{BACAC7AE-1698-072E-C5C7-5AAA380BE67E}"/>
                  </a:ext>
                </a:extLst>
              </p:cNvPr>
              <p:cNvSpPr/>
              <p:nvPr/>
            </p:nvSpPr>
            <p:spPr>
              <a:xfrm>
                <a:off x="0" y="0"/>
                <a:ext cx="609509" cy="219461"/>
              </a:xfrm>
              <a:custGeom>
                <a:avLst/>
                <a:gdLst/>
                <a:ahLst/>
                <a:cxnLst/>
                <a:rect l="l" t="t" r="r" b="b"/>
                <a:pathLst>
                  <a:path w="609509" h="219461">
                    <a:moveTo>
                      <a:pt x="304754" y="0"/>
                    </a:moveTo>
                    <a:cubicBezTo>
                      <a:pt x="136443" y="0"/>
                      <a:pt x="0" y="49128"/>
                      <a:pt x="0" y="109731"/>
                    </a:cubicBezTo>
                    <a:cubicBezTo>
                      <a:pt x="0" y="170333"/>
                      <a:pt x="136443" y="219461"/>
                      <a:pt x="304754" y="219461"/>
                    </a:cubicBezTo>
                    <a:cubicBezTo>
                      <a:pt x="473066" y="219461"/>
                      <a:pt x="609509" y="170333"/>
                      <a:pt x="609509" y="109731"/>
                    </a:cubicBezTo>
                    <a:cubicBezTo>
                      <a:pt x="609509" y="49128"/>
                      <a:pt x="473066" y="0"/>
                      <a:pt x="304754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TextBox 254">
                <a:extLst>
                  <a:ext uri="{FF2B5EF4-FFF2-40B4-BE49-F238E27FC236}">
                    <a16:creationId xmlns:a16="http://schemas.microsoft.com/office/drawing/2014/main" id="{6C2DEC9D-4BB4-69FD-5B9E-CD5BB5BFBF98}"/>
                  </a:ext>
                </a:extLst>
              </p:cNvPr>
              <p:cNvSpPr txBox="1"/>
              <p:nvPr/>
            </p:nvSpPr>
            <p:spPr>
              <a:xfrm>
                <a:off x="57141" y="-27050"/>
                <a:ext cx="495226" cy="225937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5" name="Group 255">
              <a:extLst>
                <a:ext uri="{FF2B5EF4-FFF2-40B4-BE49-F238E27FC236}">
                  <a16:creationId xmlns:a16="http://schemas.microsoft.com/office/drawing/2014/main" id="{56BDB18C-A51A-1B27-2A44-DE4A20006BE9}"/>
                </a:ext>
              </a:extLst>
            </p:cNvPr>
            <p:cNvGrpSpPr/>
            <p:nvPr/>
          </p:nvGrpSpPr>
          <p:grpSpPr>
            <a:xfrm rot="1316217">
              <a:off x="1440419" y="308392"/>
              <a:ext cx="428656" cy="150552"/>
              <a:chOff x="0" y="0"/>
              <a:chExt cx="988491" cy="347176"/>
            </a:xfrm>
          </p:grpSpPr>
          <p:sp>
            <p:nvSpPr>
              <p:cNvPr id="256" name="Freeform 256">
                <a:extLst>
                  <a:ext uri="{FF2B5EF4-FFF2-40B4-BE49-F238E27FC236}">
                    <a16:creationId xmlns:a16="http://schemas.microsoft.com/office/drawing/2014/main" id="{AF65EE62-59CE-A3D0-547F-8735AD698C20}"/>
                  </a:ext>
                </a:extLst>
              </p:cNvPr>
              <p:cNvSpPr/>
              <p:nvPr/>
            </p:nvSpPr>
            <p:spPr>
              <a:xfrm>
                <a:off x="0" y="0"/>
                <a:ext cx="988491" cy="347176"/>
              </a:xfrm>
              <a:custGeom>
                <a:avLst/>
                <a:gdLst/>
                <a:ahLst/>
                <a:cxnLst/>
                <a:rect l="l" t="t" r="r" b="b"/>
                <a:pathLst>
                  <a:path w="988491" h="347176">
                    <a:moveTo>
                      <a:pt x="494245" y="0"/>
                    </a:moveTo>
                    <a:cubicBezTo>
                      <a:pt x="221281" y="0"/>
                      <a:pt x="0" y="77718"/>
                      <a:pt x="0" y="173588"/>
                    </a:cubicBezTo>
                    <a:cubicBezTo>
                      <a:pt x="0" y="269458"/>
                      <a:pt x="221281" y="347176"/>
                      <a:pt x="494245" y="347176"/>
                    </a:cubicBezTo>
                    <a:cubicBezTo>
                      <a:pt x="767210" y="347176"/>
                      <a:pt x="988491" y="269458"/>
                      <a:pt x="988491" y="173588"/>
                    </a:cubicBezTo>
                    <a:cubicBezTo>
                      <a:pt x="988491" y="77718"/>
                      <a:pt x="767210" y="0"/>
                      <a:pt x="494245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TextBox 257">
                <a:extLst>
                  <a:ext uri="{FF2B5EF4-FFF2-40B4-BE49-F238E27FC236}">
                    <a16:creationId xmlns:a16="http://schemas.microsoft.com/office/drawing/2014/main" id="{22CAFAC5-8B2D-18FA-A3D2-452A45541236}"/>
                  </a:ext>
                </a:extLst>
              </p:cNvPr>
              <p:cNvSpPr txBox="1"/>
              <p:nvPr/>
            </p:nvSpPr>
            <p:spPr>
              <a:xfrm>
                <a:off x="92671" y="-15077"/>
                <a:ext cx="803149" cy="329705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8" name="Group 258">
              <a:extLst>
                <a:ext uri="{FF2B5EF4-FFF2-40B4-BE49-F238E27FC236}">
                  <a16:creationId xmlns:a16="http://schemas.microsoft.com/office/drawing/2014/main" id="{53CEB207-8C8E-420E-2D5A-4BC74413D422}"/>
                </a:ext>
              </a:extLst>
            </p:cNvPr>
            <p:cNvGrpSpPr/>
            <p:nvPr/>
          </p:nvGrpSpPr>
          <p:grpSpPr>
            <a:xfrm rot="-397910">
              <a:off x="698604" y="235471"/>
              <a:ext cx="576690" cy="72776"/>
              <a:chOff x="0" y="0"/>
              <a:chExt cx="1329862" cy="167823"/>
            </a:xfrm>
          </p:grpSpPr>
          <p:sp>
            <p:nvSpPr>
              <p:cNvPr id="259" name="Freeform 259">
                <a:extLst>
                  <a:ext uri="{FF2B5EF4-FFF2-40B4-BE49-F238E27FC236}">
                    <a16:creationId xmlns:a16="http://schemas.microsoft.com/office/drawing/2014/main" id="{0AACF8B6-37E1-086F-E852-B000082CC072}"/>
                  </a:ext>
                </a:extLst>
              </p:cNvPr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TextBox 260">
                <a:extLst>
                  <a:ext uri="{FF2B5EF4-FFF2-40B4-BE49-F238E27FC236}">
                    <a16:creationId xmlns:a16="http://schemas.microsoft.com/office/drawing/2014/main" id="{4726022A-36BD-2E93-BEC6-1B0F743BC0BA}"/>
                  </a:ext>
                </a:extLst>
              </p:cNvPr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1" name="Group 261">
              <a:extLst>
                <a:ext uri="{FF2B5EF4-FFF2-40B4-BE49-F238E27FC236}">
                  <a16:creationId xmlns:a16="http://schemas.microsoft.com/office/drawing/2014/main" id="{67111387-1D9A-667C-BFF3-E1B0F79B3214}"/>
                </a:ext>
              </a:extLst>
            </p:cNvPr>
            <p:cNvGrpSpPr/>
            <p:nvPr/>
          </p:nvGrpSpPr>
          <p:grpSpPr>
            <a:xfrm rot="1436388">
              <a:off x="1068419" y="712958"/>
              <a:ext cx="36769" cy="53661"/>
              <a:chOff x="0" y="0"/>
              <a:chExt cx="56480" cy="82427"/>
            </a:xfrm>
          </p:grpSpPr>
          <p:sp>
            <p:nvSpPr>
              <p:cNvPr id="262" name="Freeform 262">
                <a:extLst>
                  <a:ext uri="{FF2B5EF4-FFF2-40B4-BE49-F238E27FC236}">
                    <a16:creationId xmlns:a16="http://schemas.microsoft.com/office/drawing/2014/main" id="{3E8AF937-3AB3-B965-7E93-3CD13960CCC5}"/>
                  </a:ext>
                </a:extLst>
              </p:cNvPr>
              <p:cNvSpPr/>
              <p:nvPr/>
            </p:nvSpPr>
            <p:spPr>
              <a:xfrm>
                <a:off x="0" y="0"/>
                <a:ext cx="56480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82427">
                    <a:moveTo>
                      <a:pt x="28240" y="0"/>
                    </a:moveTo>
                    <a:lnTo>
                      <a:pt x="28240" y="0"/>
                    </a:lnTo>
                    <a:cubicBezTo>
                      <a:pt x="43837" y="0"/>
                      <a:pt x="56480" y="12644"/>
                      <a:pt x="56480" y="28240"/>
                    </a:cubicBezTo>
                    <a:lnTo>
                      <a:pt x="56480" y="54187"/>
                    </a:lnTo>
                    <a:cubicBezTo>
                      <a:pt x="56480" y="69784"/>
                      <a:pt x="43837" y="82427"/>
                      <a:pt x="28240" y="82427"/>
                    </a:cubicBezTo>
                    <a:lnTo>
                      <a:pt x="28240" y="82427"/>
                    </a:lnTo>
                    <a:cubicBezTo>
                      <a:pt x="12644" y="82427"/>
                      <a:pt x="0" y="69784"/>
                      <a:pt x="0" y="54187"/>
                    </a:cubicBezTo>
                    <a:lnTo>
                      <a:pt x="0" y="28240"/>
                    </a:lnTo>
                    <a:cubicBezTo>
                      <a:pt x="0" y="12644"/>
                      <a:pt x="12644" y="0"/>
                      <a:pt x="282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TextBox 263">
                <a:extLst>
                  <a:ext uri="{FF2B5EF4-FFF2-40B4-BE49-F238E27FC236}">
                    <a16:creationId xmlns:a16="http://schemas.microsoft.com/office/drawing/2014/main" id="{E8804992-02AE-DFFC-47EB-3C19F633B7D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6480" cy="130052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4" name="Group 264">
              <a:extLst>
                <a:ext uri="{FF2B5EF4-FFF2-40B4-BE49-F238E27FC236}">
                  <a16:creationId xmlns:a16="http://schemas.microsoft.com/office/drawing/2014/main" id="{40C8973E-D557-C4B7-0025-B2ECA073343F}"/>
                </a:ext>
              </a:extLst>
            </p:cNvPr>
            <p:cNvGrpSpPr/>
            <p:nvPr/>
          </p:nvGrpSpPr>
          <p:grpSpPr>
            <a:xfrm rot="3099338">
              <a:off x="1043638" y="692544"/>
              <a:ext cx="43325" cy="100271"/>
              <a:chOff x="0" y="0"/>
              <a:chExt cx="66550" cy="154025"/>
            </a:xfrm>
          </p:grpSpPr>
          <p:sp>
            <p:nvSpPr>
              <p:cNvPr id="265" name="Freeform 265">
                <a:extLst>
                  <a:ext uri="{FF2B5EF4-FFF2-40B4-BE49-F238E27FC236}">
                    <a16:creationId xmlns:a16="http://schemas.microsoft.com/office/drawing/2014/main" id="{0DDFB3DB-EB22-457C-D43A-7307AE89563D}"/>
                  </a:ext>
                </a:extLst>
              </p:cNvPr>
              <p:cNvSpPr/>
              <p:nvPr/>
            </p:nvSpPr>
            <p:spPr>
              <a:xfrm>
                <a:off x="0" y="0"/>
                <a:ext cx="665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6550" h="154025">
                    <a:moveTo>
                      <a:pt x="33275" y="0"/>
                    </a:moveTo>
                    <a:lnTo>
                      <a:pt x="33275" y="0"/>
                    </a:lnTo>
                    <a:cubicBezTo>
                      <a:pt x="51653" y="0"/>
                      <a:pt x="66550" y="14898"/>
                      <a:pt x="66550" y="33275"/>
                    </a:cubicBezTo>
                    <a:lnTo>
                      <a:pt x="66550" y="120750"/>
                    </a:lnTo>
                    <a:cubicBezTo>
                      <a:pt x="66550" y="129575"/>
                      <a:pt x="63045" y="138039"/>
                      <a:pt x="56804" y="144279"/>
                    </a:cubicBezTo>
                    <a:cubicBezTo>
                      <a:pt x="50564" y="150520"/>
                      <a:pt x="42100" y="154025"/>
                      <a:pt x="33275" y="154025"/>
                    </a:cubicBezTo>
                    <a:lnTo>
                      <a:pt x="33275" y="154025"/>
                    </a:lnTo>
                    <a:cubicBezTo>
                      <a:pt x="24450" y="154025"/>
                      <a:pt x="15986" y="150520"/>
                      <a:pt x="9746" y="144279"/>
                    </a:cubicBezTo>
                    <a:cubicBezTo>
                      <a:pt x="3506" y="138039"/>
                      <a:pt x="0" y="129575"/>
                      <a:pt x="0" y="120750"/>
                    </a:cubicBezTo>
                    <a:lnTo>
                      <a:pt x="0" y="33275"/>
                    </a:lnTo>
                    <a:cubicBezTo>
                      <a:pt x="0" y="24450"/>
                      <a:pt x="3506" y="15986"/>
                      <a:pt x="9746" y="9746"/>
                    </a:cubicBezTo>
                    <a:cubicBezTo>
                      <a:pt x="15986" y="3506"/>
                      <a:pt x="24450" y="0"/>
                      <a:pt x="3327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TextBox 266">
                <a:extLst>
                  <a:ext uri="{FF2B5EF4-FFF2-40B4-BE49-F238E27FC236}">
                    <a16:creationId xmlns:a16="http://schemas.microsoft.com/office/drawing/2014/main" id="{C0F0BE15-A6FB-DE1D-ABDF-79072878B49D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6550" cy="20165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7" name="Group 267">
              <a:extLst>
                <a:ext uri="{FF2B5EF4-FFF2-40B4-BE49-F238E27FC236}">
                  <a16:creationId xmlns:a16="http://schemas.microsoft.com/office/drawing/2014/main" id="{77E6CF6E-8B29-1C63-0119-465ABBF942CF}"/>
                </a:ext>
              </a:extLst>
            </p:cNvPr>
            <p:cNvGrpSpPr/>
            <p:nvPr/>
          </p:nvGrpSpPr>
          <p:grpSpPr>
            <a:xfrm rot="-2431160">
              <a:off x="1037949" y="642283"/>
              <a:ext cx="57604" cy="54477"/>
              <a:chOff x="0" y="0"/>
              <a:chExt cx="88484" cy="83681"/>
            </a:xfrm>
          </p:grpSpPr>
          <p:sp>
            <p:nvSpPr>
              <p:cNvPr id="268" name="Freeform 268">
                <a:extLst>
                  <a:ext uri="{FF2B5EF4-FFF2-40B4-BE49-F238E27FC236}">
                    <a16:creationId xmlns:a16="http://schemas.microsoft.com/office/drawing/2014/main" id="{1694C0BF-669F-8A73-3621-B98E943EF9F6}"/>
                  </a:ext>
                </a:extLst>
              </p:cNvPr>
              <p:cNvSpPr/>
              <p:nvPr/>
            </p:nvSpPr>
            <p:spPr>
              <a:xfrm>
                <a:off x="0" y="0"/>
                <a:ext cx="88484" cy="83681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83681">
                    <a:moveTo>
                      <a:pt x="41841" y="0"/>
                    </a:moveTo>
                    <a:lnTo>
                      <a:pt x="46644" y="0"/>
                    </a:lnTo>
                    <a:cubicBezTo>
                      <a:pt x="57741" y="0"/>
                      <a:pt x="68383" y="4408"/>
                      <a:pt x="76230" y="12255"/>
                    </a:cubicBezTo>
                    <a:cubicBezTo>
                      <a:pt x="84076" y="20102"/>
                      <a:pt x="88484" y="30744"/>
                      <a:pt x="88484" y="41841"/>
                    </a:cubicBezTo>
                    <a:lnTo>
                      <a:pt x="88484" y="41841"/>
                    </a:lnTo>
                    <a:cubicBezTo>
                      <a:pt x="88484" y="64949"/>
                      <a:pt x="69752" y="83681"/>
                      <a:pt x="46644" y="83681"/>
                    </a:cubicBezTo>
                    <a:lnTo>
                      <a:pt x="41841" y="83681"/>
                    </a:lnTo>
                    <a:cubicBezTo>
                      <a:pt x="30744" y="83681"/>
                      <a:pt x="20102" y="79273"/>
                      <a:pt x="12255" y="71427"/>
                    </a:cubicBezTo>
                    <a:cubicBezTo>
                      <a:pt x="4408" y="63580"/>
                      <a:pt x="0" y="52938"/>
                      <a:pt x="0" y="41841"/>
                    </a:cubicBezTo>
                    <a:lnTo>
                      <a:pt x="0" y="41841"/>
                    </a:lnTo>
                    <a:cubicBezTo>
                      <a:pt x="0" y="30744"/>
                      <a:pt x="4408" y="20102"/>
                      <a:pt x="12255" y="12255"/>
                    </a:cubicBezTo>
                    <a:cubicBezTo>
                      <a:pt x="20102" y="4408"/>
                      <a:pt x="30744" y="0"/>
                      <a:pt x="418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TextBox 269">
                <a:extLst>
                  <a:ext uri="{FF2B5EF4-FFF2-40B4-BE49-F238E27FC236}">
                    <a16:creationId xmlns:a16="http://schemas.microsoft.com/office/drawing/2014/main" id="{1C8F7D4A-254A-DAC9-CF68-E73FA9A953D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8484" cy="131306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0" name="Group 270">
              <a:extLst>
                <a:ext uri="{FF2B5EF4-FFF2-40B4-BE49-F238E27FC236}">
                  <a16:creationId xmlns:a16="http://schemas.microsoft.com/office/drawing/2014/main" id="{C535952B-A8CA-726F-492E-F646ED770A00}"/>
                </a:ext>
              </a:extLst>
            </p:cNvPr>
            <p:cNvGrpSpPr/>
            <p:nvPr/>
          </p:nvGrpSpPr>
          <p:grpSpPr>
            <a:xfrm rot="2911921">
              <a:off x="1053236" y="620343"/>
              <a:ext cx="34703" cy="82974"/>
              <a:chOff x="0" y="0"/>
              <a:chExt cx="53307" cy="127455"/>
            </a:xfrm>
          </p:grpSpPr>
          <p:sp>
            <p:nvSpPr>
              <p:cNvPr id="271" name="Freeform 271">
                <a:extLst>
                  <a:ext uri="{FF2B5EF4-FFF2-40B4-BE49-F238E27FC236}">
                    <a16:creationId xmlns:a16="http://schemas.microsoft.com/office/drawing/2014/main" id="{86977334-EE9C-D29F-7B7C-031288CEEB6A}"/>
                  </a:ext>
                </a:extLst>
              </p:cNvPr>
              <p:cNvSpPr/>
              <p:nvPr/>
            </p:nvSpPr>
            <p:spPr>
              <a:xfrm>
                <a:off x="0" y="0"/>
                <a:ext cx="53307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127455">
                    <a:moveTo>
                      <a:pt x="26654" y="0"/>
                    </a:moveTo>
                    <a:lnTo>
                      <a:pt x="26654" y="0"/>
                    </a:lnTo>
                    <a:cubicBezTo>
                      <a:pt x="41374" y="0"/>
                      <a:pt x="53307" y="11933"/>
                      <a:pt x="53307" y="26654"/>
                    </a:cubicBezTo>
                    <a:lnTo>
                      <a:pt x="53307" y="100801"/>
                    </a:lnTo>
                    <a:cubicBezTo>
                      <a:pt x="53307" y="107870"/>
                      <a:pt x="50499" y="114650"/>
                      <a:pt x="45501" y="119648"/>
                    </a:cubicBezTo>
                    <a:cubicBezTo>
                      <a:pt x="40502" y="124647"/>
                      <a:pt x="33723" y="127455"/>
                      <a:pt x="26654" y="127455"/>
                    </a:cubicBezTo>
                    <a:lnTo>
                      <a:pt x="26654" y="127455"/>
                    </a:lnTo>
                    <a:cubicBezTo>
                      <a:pt x="11933" y="127455"/>
                      <a:pt x="0" y="115522"/>
                      <a:pt x="0" y="100801"/>
                    </a:cubicBezTo>
                    <a:lnTo>
                      <a:pt x="0" y="26654"/>
                    </a:lnTo>
                    <a:cubicBezTo>
                      <a:pt x="0" y="19585"/>
                      <a:pt x="2808" y="12805"/>
                      <a:pt x="7807" y="7807"/>
                    </a:cubicBezTo>
                    <a:cubicBezTo>
                      <a:pt x="12805" y="2808"/>
                      <a:pt x="19585" y="0"/>
                      <a:pt x="2665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TextBox 272">
                <a:extLst>
                  <a:ext uri="{FF2B5EF4-FFF2-40B4-BE49-F238E27FC236}">
                    <a16:creationId xmlns:a16="http://schemas.microsoft.com/office/drawing/2014/main" id="{317CC87B-1EFC-63F8-4C79-5DC3AD526659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307" cy="17508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3" name="Group 273">
              <a:extLst>
                <a:ext uri="{FF2B5EF4-FFF2-40B4-BE49-F238E27FC236}">
                  <a16:creationId xmlns:a16="http://schemas.microsoft.com/office/drawing/2014/main" id="{3F7BB9A1-A6CA-CDA7-418F-412DCA8C12CC}"/>
                </a:ext>
              </a:extLst>
            </p:cNvPr>
            <p:cNvGrpSpPr/>
            <p:nvPr/>
          </p:nvGrpSpPr>
          <p:grpSpPr>
            <a:xfrm rot="-87011">
              <a:off x="1064765" y="635403"/>
              <a:ext cx="49668" cy="95779"/>
              <a:chOff x="0" y="0"/>
              <a:chExt cx="76294" cy="147126"/>
            </a:xfrm>
          </p:grpSpPr>
          <p:sp>
            <p:nvSpPr>
              <p:cNvPr id="274" name="Freeform 274">
                <a:extLst>
                  <a:ext uri="{FF2B5EF4-FFF2-40B4-BE49-F238E27FC236}">
                    <a16:creationId xmlns:a16="http://schemas.microsoft.com/office/drawing/2014/main" id="{DDD055FC-29B7-CF97-0A43-D8BEAA8097D6}"/>
                  </a:ext>
                </a:extLst>
              </p:cNvPr>
              <p:cNvSpPr/>
              <p:nvPr/>
            </p:nvSpPr>
            <p:spPr>
              <a:xfrm>
                <a:off x="0" y="0"/>
                <a:ext cx="76294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76294" h="147126">
                    <a:moveTo>
                      <a:pt x="38147" y="0"/>
                    </a:moveTo>
                    <a:lnTo>
                      <a:pt x="38147" y="0"/>
                    </a:lnTo>
                    <a:cubicBezTo>
                      <a:pt x="59215" y="0"/>
                      <a:pt x="76294" y="17079"/>
                      <a:pt x="76294" y="38147"/>
                    </a:cubicBezTo>
                    <a:lnTo>
                      <a:pt x="76294" y="108979"/>
                    </a:lnTo>
                    <a:cubicBezTo>
                      <a:pt x="76294" y="130047"/>
                      <a:pt x="59215" y="147126"/>
                      <a:pt x="38147" y="147126"/>
                    </a:cubicBezTo>
                    <a:lnTo>
                      <a:pt x="38147" y="147126"/>
                    </a:lnTo>
                    <a:cubicBezTo>
                      <a:pt x="17079" y="147126"/>
                      <a:pt x="0" y="130047"/>
                      <a:pt x="0" y="108979"/>
                    </a:cubicBezTo>
                    <a:lnTo>
                      <a:pt x="0" y="38147"/>
                    </a:lnTo>
                    <a:cubicBezTo>
                      <a:pt x="0" y="17079"/>
                      <a:pt x="17079" y="0"/>
                      <a:pt x="38147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TextBox 275">
                <a:extLst>
                  <a:ext uri="{FF2B5EF4-FFF2-40B4-BE49-F238E27FC236}">
                    <a16:creationId xmlns:a16="http://schemas.microsoft.com/office/drawing/2014/main" id="{AA73CE94-55D7-88BC-554B-694A6FC856C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6294" cy="19475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6" name="Group 276">
              <a:extLst>
                <a:ext uri="{FF2B5EF4-FFF2-40B4-BE49-F238E27FC236}">
                  <a16:creationId xmlns:a16="http://schemas.microsoft.com/office/drawing/2014/main" id="{415AAD40-2847-77B9-7F82-A13B28DA2F3E}"/>
                </a:ext>
              </a:extLst>
            </p:cNvPr>
            <p:cNvGrpSpPr/>
            <p:nvPr/>
          </p:nvGrpSpPr>
          <p:grpSpPr>
            <a:xfrm rot="1687345">
              <a:off x="981600" y="678635"/>
              <a:ext cx="58123" cy="114686"/>
              <a:chOff x="0" y="0"/>
              <a:chExt cx="89283" cy="176168"/>
            </a:xfrm>
          </p:grpSpPr>
          <p:sp>
            <p:nvSpPr>
              <p:cNvPr id="277" name="Freeform 277">
                <a:extLst>
                  <a:ext uri="{FF2B5EF4-FFF2-40B4-BE49-F238E27FC236}">
                    <a16:creationId xmlns:a16="http://schemas.microsoft.com/office/drawing/2014/main" id="{0E7671F2-28E9-10C4-DBA5-06B8D2778EDC}"/>
                  </a:ext>
                </a:extLst>
              </p:cNvPr>
              <p:cNvSpPr/>
              <p:nvPr/>
            </p:nvSpPr>
            <p:spPr>
              <a:xfrm>
                <a:off x="0" y="0"/>
                <a:ext cx="8928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89283" h="176168">
                    <a:moveTo>
                      <a:pt x="44641" y="0"/>
                    </a:moveTo>
                    <a:lnTo>
                      <a:pt x="44641" y="0"/>
                    </a:lnTo>
                    <a:cubicBezTo>
                      <a:pt x="56481" y="0"/>
                      <a:pt x="67836" y="4703"/>
                      <a:pt x="76207" y="13075"/>
                    </a:cubicBezTo>
                    <a:cubicBezTo>
                      <a:pt x="84579" y="21447"/>
                      <a:pt x="89283" y="32802"/>
                      <a:pt x="89283" y="44641"/>
                    </a:cubicBezTo>
                    <a:lnTo>
                      <a:pt x="89283" y="131527"/>
                    </a:lnTo>
                    <a:cubicBezTo>
                      <a:pt x="89283" y="143366"/>
                      <a:pt x="84579" y="154721"/>
                      <a:pt x="76207" y="163093"/>
                    </a:cubicBezTo>
                    <a:cubicBezTo>
                      <a:pt x="67836" y="171465"/>
                      <a:pt x="56481" y="176168"/>
                      <a:pt x="44641" y="176168"/>
                    </a:cubicBezTo>
                    <a:lnTo>
                      <a:pt x="44641" y="176168"/>
                    </a:lnTo>
                    <a:cubicBezTo>
                      <a:pt x="19987" y="176168"/>
                      <a:pt x="0" y="156181"/>
                      <a:pt x="0" y="131527"/>
                    </a:cubicBezTo>
                    <a:lnTo>
                      <a:pt x="0" y="44641"/>
                    </a:lnTo>
                    <a:cubicBezTo>
                      <a:pt x="0" y="19987"/>
                      <a:pt x="19987" y="0"/>
                      <a:pt x="446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TextBox 278">
                <a:extLst>
                  <a:ext uri="{FF2B5EF4-FFF2-40B4-BE49-F238E27FC236}">
                    <a16:creationId xmlns:a16="http://schemas.microsoft.com/office/drawing/2014/main" id="{D21C692D-5358-5DC2-9E44-4583F5CFE2D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9283" cy="22379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9" name="Group 279">
              <a:extLst>
                <a:ext uri="{FF2B5EF4-FFF2-40B4-BE49-F238E27FC236}">
                  <a16:creationId xmlns:a16="http://schemas.microsoft.com/office/drawing/2014/main" id="{EDF12C2F-BEA3-36FA-1E14-67B8B6D9942A}"/>
                </a:ext>
              </a:extLst>
            </p:cNvPr>
            <p:cNvGrpSpPr/>
            <p:nvPr/>
          </p:nvGrpSpPr>
          <p:grpSpPr>
            <a:xfrm rot="1580367">
              <a:off x="997783" y="673155"/>
              <a:ext cx="99097" cy="139319"/>
              <a:chOff x="0" y="0"/>
              <a:chExt cx="152222" cy="214006"/>
            </a:xfrm>
          </p:grpSpPr>
          <p:sp>
            <p:nvSpPr>
              <p:cNvPr id="280" name="Freeform 280">
                <a:extLst>
                  <a:ext uri="{FF2B5EF4-FFF2-40B4-BE49-F238E27FC236}">
                    <a16:creationId xmlns:a16="http://schemas.microsoft.com/office/drawing/2014/main" id="{8B4A46EC-0799-FA9F-726A-4C4545993DEC}"/>
                  </a:ext>
                </a:extLst>
              </p:cNvPr>
              <p:cNvSpPr/>
              <p:nvPr/>
            </p:nvSpPr>
            <p:spPr>
              <a:xfrm>
                <a:off x="0" y="0"/>
                <a:ext cx="15222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52222" h="214006">
                    <a:moveTo>
                      <a:pt x="76111" y="0"/>
                    </a:moveTo>
                    <a:lnTo>
                      <a:pt x="76111" y="0"/>
                    </a:lnTo>
                    <a:cubicBezTo>
                      <a:pt x="118146" y="0"/>
                      <a:pt x="152222" y="34076"/>
                      <a:pt x="152222" y="76111"/>
                    </a:cubicBezTo>
                    <a:lnTo>
                      <a:pt x="152222" y="137895"/>
                    </a:lnTo>
                    <a:cubicBezTo>
                      <a:pt x="152222" y="179930"/>
                      <a:pt x="118146" y="214006"/>
                      <a:pt x="76111" y="214006"/>
                    </a:cubicBezTo>
                    <a:lnTo>
                      <a:pt x="76111" y="214006"/>
                    </a:lnTo>
                    <a:cubicBezTo>
                      <a:pt x="34076" y="214006"/>
                      <a:pt x="0" y="179930"/>
                      <a:pt x="0" y="137895"/>
                    </a:cubicBezTo>
                    <a:lnTo>
                      <a:pt x="0" y="76111"/>
                    </a:lnTo>
                    <a:cubicBezTo>
                      <a:pt x="0" y="34076"/>
                      <a:pt x="34076" y="0"/>
                      <a:pt x="7611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TextBox 281">
                <a:extLst>
                  <a:ext uri="{FF2B5EF4-FFF2-40B4-BE49-F238E27FC236}">
                    <a16:creationId xmlns:a16="http://schemas.microsoft.com/office/drawing/2014/main" id="{1B5FC4F7-346E-6D41-CBDA-3B27CF90EFE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52222" cy="26163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82" name="AutoShape 282">
              <a:extLst>
                <a:ext uri="{FF2B5EF4-FFF2-40B4-BE49-F238E27FC236}">
                  <a16:creationId xmlns:a16="http://schemas.microsoft.com/office/drawing/2014/main" id="{59F6C62C-6A7D-E543-2E40-AF591803C832}"/>
                </a:ext>
              </a:extLst>
            </p:cNvPr>
            <p:cNvSpPr/>
            <p:nvPr/>
          </p:nvSpPr>
          <p:spPr>
            <a:xfrm flipH="1">
              <a:off x="989313" y="645176"/>
              <a:ext cx="95834" cy="90685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3" name="Group 283">
              <a:extLst>
                <a:ext uri="{FF2B5EF4-FFF2-40B4-BE49-F238E27FC236}">
                  <a16:creationId xmlns:a16="http://schemas.microsoft.com/office/drawing/2014/main" id="{C7BFBB28-2924-8919-8413-2D694485598F}"/>
                </a:ext>
              </a:extLst>
            </p:cNvPr>
            <p:cNvGrpSpPr/>
            <p:nvPr/>
          </p:nvGrpSpPr>
          <p:grpSpPr>
            <a:xfrm rot="-1941172">
              <a:off x="1049084" y="638749"/>
              <a:ext cx="40627" cy="27334"/>
              <a:chOff x="0" y="0"/>
              <a:chExt cx="62407" cy="41988"/>
            </a:xfrm>
          </p:grpSpPr>
          <p:sp>
            <p:nvSpPr>
              <p:cNvPr id="284" name="Freeform 284">
                <a:extLst>
                  <a:ext uri="{FF2B5EF4-FFF2-40B4-BE49-F238E27FC236}">
                    <a16:creationId xmlns:a16="http://schemas.microsoft.com/office/drawing/2014/main" id="{D9E0B0FB-C669-E1E6-8E2D-6BA7055F050F}"/>
                  </a:ext>
                </a:extLst>
              </p:cNvPr>
              <p:cNvSpPr/>
              <p:nvPr/>
            </p:nvSpPr>
            <p:spPr>
              <a:xfrm>
                <a:off x="0" y="0"/>
                <a:ext cx="62407" cy="41988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41988">
                    <a:moveTo>
                      <a:pt x="20994" y="0"/>
                    </a:moveTo>
                    <a:lnTo>
                      <a:pt x="41413" y="0"/>
                    </a:lnTo>
                    <a:cubicBezTo>
                      <a:pt x="46981" y="0"/>
                      <a:pt x="52320" y="2212"/>
                      <a:pt x="56258" y="6149"/>
                    </a:cubicBezTo>
                    <a:cubicBezTo>
                      <a:pt x="60195" y="10086"/>
                      <a:pt x="62407" y="15426"/>
                      <a:pt x="62407" y="20994"/>
                    </a:cubicBezTo>
                    <a:lnTo>
                      <a:pt x="62407" y="20994"/>
                    </a:lnTo>
                    <a:cubicBezTo>
                      <a:pt x="62407" y="32589"/>
                      <a:pt x="53007" y="41988"/>
                      <a:pt x="41413" y="41988"/>
                    </a:cubicBezTo>
                    <a:lnTo>
                      <a:pt x="20994" y="41988"/>
                    </a:lnTo>
                    <a:cubicBezTo>
                      <a:pt x="9399" y="41988"/>
                      <a:pt x="0" y="32589"/>
                      <a:pt x="0" y="20994"/>
                    </a:cubicBezTo>
                    <a:lnTo>
                      <a:pt x="0" y="20994"/>
                    </a:lnTo>
                    <a:cubicBezTo>
                      <a:pt x="0" y="9399"/>
                      <a:pt x="9399" y="0"/>
                      <a:pt x="209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TextBox 285">
                <a:extLst>
                  <a:ext uri="{FF2B5EF4-FFF2-40B4-BE49-F238E27FC236}">
                    <a16:creationId xmlns:a16="http://schemas.microsoft.com/office/drawing/2014/main" id="{0EEC80F7-F1EA-208C-B3F2-5EFD8CDEAF7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2407" cy="8961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6" name="Group 286">
              <a:extLst>
                <a:ext uri="{FF2B5EF4-FFF2-40B4-BE49-F238E27FC236}">
                  <a16:creationId xmlns:a16="http://schemas.microsoft.com/office/drawing/2014/main" id="{2161FABC-0BE3-DF9A-2094-71CE219A14B1}"/>
                </a:ext>
              </a:extLst>
            </p:cNvPr>
            <p:cNvGrpSpPr/>
            <p:nvPr/>
          </p:nvGrpSpPr>
          <p:grpSpPr>
            <a:xfrm rot="-8013893">
              <a:off x="1454429" y="630791"/>
              <a:ext cx="24925" cy="43033"/>
              <a:chOff x="0" y="0"/>
              <a:chExt cx="47742" cy="82427"/>
            </a:xfrm>
          </p:grpSpPr>
          <p:sp>
            <p:nvSpPr>
              <p:cNvPr id="287" name="Freeform 287">
                <a:extLst>
                  <a:ext uri="{FF2B5EF4-FFF2-40B4-BE49-F238E27FC236}">
                    <a16:creationId xmlns:a16="http://schemas.microsoft.com/office/drawing/2014/main" id="{E90BF9DC-5CBC-6C48-F906-13C5BB7ACB7E}"/>
                  </a:ext>
                </a:extLst>
              </p:cNvPr>
              <p:cNvSpPr/>
              <p:nvPr/>
            </p:nvSpPr>
            <p:spPr>
              <a:xfrm>
                <a:off x="0" y="0"/>
                <a:ext cx="47742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47742" h="82427">
                    <a:moveTo>
                      <a:pt x="23871" y="0"/>
                    </a:moveTo>
                    <a:lnTo>
                      <a:pt x="23871" y="0"/>
                    </a:lnTo>
                    <a:cubicBezTo>
                      <a:pt x="37055" y="0"/>
                      <a:pt x="47742" y="10687"/>
                      <a:pt x="47742" y="23871"/>
                    </a:cubicBezTo>
                    <a:lnTo>
                      <a:pt x="47742" y="58556"/>
                    </a:lnTo>
                    <a:cubicBezTo>
                      <a:pt x="47742" y="71740"/>
                      <a:pt x="37055" y="82427"/>
                      <a:pt x="23871" y="82427"/>
                    </a:cubicBezTo>
                    <a:lnTo>
                      <a:pt x="23871" y="82427"/>
                    </a:lnTo>
                    <a:cubicBezTo>
                      <a:pt x="10687" y="82427"/>
                      <a:pt x="0" y="71740"/>
                      <a:pt x="0" y="58556"/>
                    </a:cubicBezTo>
                    <a:lnTo>
                      <a:pt x="0" y="23871"/>
                    </a:lnTo>
                    <a:cubicBezTo>
                      <a:pt x="0" y="10687"/>
                      <a:pt x="10687" y="0"/>
                      <a:pt x="2387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TextBox 288">
                <a:extLst>
                  <a:ext uri="{FF2B5EF4-FFF2-40B4-BE49-F238E27FC236}">
                    <a16:creationId xmlns:a16="http://schemas.microsoft.com/office/drawing/2014/main" id="{9D7F8745-2C78-B620-30F5-A6A40AA8E7F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7742" cy="13005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9" name="Group 289">
              <a:extLst>
                <a:ext uri="{FF2B5EF4-FFF2-40B4-BE49-F238E27FC236}">
                  <a16:creationId xmlns:a16="http://schemas.microsoft.com/office/drawing/2014/main" id="{C7CEC392-F3C0-4EAC-9CE0-67C5AB3DE26D}"/>
                </a:ext>
              </a:extLst>
            </p:cNvPr>
            <p:cNvGrpSpPr/>
            <p:nvPr/>
          </p:nvGrpSpPr>
          <p:grpSpPr>
            <a:xfrm rot="-6350943">
              <a:off x="1468891" y="615307"/>
              <a:ext cx="28134" cy="80412"/>
              <a:chOff x="0" y="0"/>
              <a:chExt cx="53889" cy="154025"/>
            </a:xfrm>
          </p:grpSpPr>
          <p:sp>
            <p:nvSpPr>
              <p:cNvPr id="290" name="Freeform 290">
                <a:extLst>
                  <a:ext uri="{FF2B5EF4-FFF2-40B4-BE49-F238E27FC236}">
                    <a16:creationId xmlns:a16="http://schemas.microsoft.com/office/drawing/2014/main" id="{FC0D687B-32EA-3948-E95B-E6D3D513AED8}"/>
                  </a:ext>
                </a:extLst>
              </p:cNvPr>
              <p:cNvSpPr/>
              <p:nvPr/>
            </p:nvSpPr>
            <p:spPr>
              <a:xfrm>
                <a:off x="0" y="0"/>
                <a:ext cx="53889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53889" h="154025">
                    <a:moveTo>
                      <a:pt x="26945" y="0"/>
                    </a:moveTo>
                    <a:lnTo>
                      <a:pt x="26945" y="0"/>
                    </a:lnTo>
                    <a:cubicBezTo>
                      <a:pt x="34091" y="0"/>
                      <a:pt x="40944" y="2839"/>
                      <a:pt x="45997" y="7892"/>
                    </a:cubicBezTo>
                    <a:cubicBezTo>
                      <a:pt x="51050" y="12945"/>
                      <a:pt x="53889" y="19798"/>
                      <a:pt x="53889" y="26945"/>
                    </a:cubicBezTo>
                    <a:lnTo>
                      <a:pt x="53889" y="127081"/>
                    </a:lnTo>
                    <a:cubicBezTo>
                      <a:pt x="53889" y="134227"/>
                      <a:pt x="51050" y="141080"/>
                      <a:pt x="45997" y="146134"/>
                    </a:cubicBezTo>
                    <a:cubicBezTo>
                      <a:pt x="40944" y="151187"/>
                      <a:pt x="34091" y="154025"/>
                      <a:pt x="26945" y="154025"/>
                    </a:cubicBezTo>
                    <a:lnTo>
                      <a:pt x="26945" y="154025"/>
                    </a:lnTo>
                    <a:cubicBezTo>
                      <a:pt x="19798" y="154025"/>
                      <a:pt x="12945" y="151187"/>
                      <a:pt x="7892" y="146134"/>
                    </a:cubicBezTo>
                    <a:cubicBezTo>
                      <a:pt x="2839" y="141080"/>
                      <a:pt x="0" y="134227"/>
                      <a:pt x="0" y="127081"/>
                    </a:cubicBezTo>
                    <a:lnTo>
                      <a:pt x="0" y="26945"/>
                    </a:lnTo>
                    <a:cubicBezTo>
                      <a:pt x="0" y="19798"/>
                      <a:pt x="2839" y="12945"/>
                      <a:pt x="7892" y="7892"/>
                    </a:cubicBezTo>
                    <a:cubicBezTo>
                      <a:pt x="12945" y="2839"/>
                      <a:pt x="19798" y="0"/>
                      <a:pt x="2694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TextBox 291">
                <a:extLst>
                  <a:ext uri="{FF2B5EF4-FFF2-40B4-BE49-F238E27FC236}">
                    <a16:creationId xmlns:a16="http://schemas.microsoft.com/office/drawing/2014/main" id="{8F76F35B-DCAA-0A2E-E70F-2C1CE9F1AA03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889" cy="20165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2" name="Group 292">
              <a:extLst>
                <a:ext uri="{FF2B5EF4-FFF2-40B4-BE49-F238E27FC236}">
                  <a16:creationId xmlns:a16="http://schemas.microsoft.com/office/drawing/2014/main" id="{9CF4AE6C-BB1C-51CC-61D5-0C5E4B7797C5}"/>
                </a:ext>
              </a:extLst>
            </p:cNvPr>
            <p:cNvGrpSpPr/>
            <p:nvPr/>
          </p:nvGrpSpPr>
          <p:grpSpPr>
            <a:xfrm rot="9718557">
              <a:off x="1434294" y="687208"/>
              <a:ext cx="46195" cy="37336"/>
              <a:chOff x="0" y="0"/>
              <a:chExt cx="88484" cy="71515"/>
            </a:xfrm>
          </p:grpSpPr>
          <p:sp>
            <p:nvSpPr>
              <p:cNvPr id="293" name="Freeform 293">
                <a:extLst>
                  <a:ext uri="{FF2B5EF4-FFF2-40B4-BE49-F238E27FC236}">
                    <a16:creationId xmlns:a16="http://schemas.microsoft.com/office/drawing/2014/main" id="{C37A3950-AD03-5F62-FA5A-C834AB34C767}"/>
                  </a:ext>
                </a:extLst>
              </p:cNvPr>
              <p:cNvSpPr/>
              <p:nvPr/>
            </p:nvSpPr>
            <p:spPr>
              <a:xfrm>
                <a:off x="0" y="0"/>
                <a:ext cx="8848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71515">
                    <a:moveTo>
                      <a:pt x="35758" y="0"/>
                    </a:moveTo>
                    <a:lnTo>
                      <a:pt x="52727" y="0"/>
                    </a:lnTo>
                    <a:cubicBezTo>
                      <a:pt x="72475" y="0"/>
                      <a:pt x="88484" y="16009"/>
                      <a:pt x="88484" y="35758"/>
                    </a:cubicBezTo>
                    <a:lnTo>
                      <a:pt x="88484" y="35758"/>
                    </a:lnTo>
                    <a:cubicBezTo>
                      <a:pt x="88484" y="55506"/>
                      <a:pt x="72475" y="71515"/>
                      <a:pt x="52727" y="71515"/>
                    </a:cubicBezTo>
                    <a:lnTo>
                      <a:pt x="35758" y="71515"/>
                    </a:lnTo>
                    <a:cubicBezTo>
                      <a:pt x="16009" y="71515"/>
                      <a:pt x="0" y="55506"/>
                      <a:pt x="0" y="35758"/>
                    </a:cubicBezTo>
                    <a:lnTo>
                      <a:pt x="0" y="35758"/>
                    </a:lnTo>
                    <a:cubicBezTo>
                      <a:pt x="0" y="16009"/>
                      <a:pt x="16009" y="0"/>
                      <a:pt x="3575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TextBox 294">
                <a:extLst>
                  <a:ext uri="{FF2B5EF4-FFF2-40B4-BE49-F238E27FC236}">
                    <a16:creationId xmlns:a16="http://schemas.microsoft.com/office/drawing/2014/main" id="{1605E767-8C9C-BCA8-0956-A4A926F1B1D7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8484" cy="11914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5" name="Group 295">
              <a:extLst>
                <a:ext uri="{FF2B5EF4-FFF2-40B4-BE49-F238E27FC236}">
                  <a16:creationId xmlns:a16="http://schemas.microsoft.com/office/drawing/2014/main" id="{D1603992-033C-FB49-20E1-10A3F8FADF9B}"/>
                </a:ext>
              </a:extLst>
            </p:cNvPr>
            <p:cNvGrpSpPr/>
            <p:nvPr/>
          </p:nvGrpSpPr>
          <p:grpSpPr>
            <a:xfrm rot="-9537293">
              <a:off x="1431878" y="652389"/>
              <a:ext cx="28187" cy="76810"/>
              <a:chOff x="0" y="0"/>
              <a:chExt cx="53991" cy="147126"/>
            </a:xfrm>
          </p:grpSpPr>
          <p:sp>
            <p:nvSpPr>
              <p:cNvPr id="296" name="Freeform 296">
                <a:extLst>
                  <a:ext uri="{FF2B5EF4-FFF2-40B4-BE49-F238E27FC236}">
                    <a16:creationId xmlns:a16="http://schemas.microsoft.com/office/drawing/2014/main" id="{52F9F153-A5BB-6748-4683-4D9BE2C47C79}"/>
                  </a:ext>
                </a:extLst>
              </p:cNvPr>
              <p:cNvSpPr/>
              <p:nvPr/>
            </p:nvSpPr>
            <p:spPr>
              <a:xfrm>
                <a:off x="0" y="0"/>
                <a:ext cx="53991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53991" h="147126">
                    <a:moveTo>
                      <a:pt x="26995" y="0"/>
                    </a:moveTo>
                    <a:lnTo>
                      <a:pt x="26995" y="0"/>
                    </a:lnTo>
                    <a:cubicBezTo>
                      <a:pt x="34155" y="0"/>
                      <a:pt x="41022" y="2844"/>
                      <a:pt x="46084" y="7907"/>
                    </a:cubicBezTo>
                    <a:cubicBezTo>
                      <a:pt x="51147" y="12969"/>
                      <a:pt x="53991" y="19836"/>
                      <a:pt x="53991" y="26995"/>
                    </a:cubicBezTo>
                    <a:lnTo>
                      <a:pt x="53991" y="120130"/>
                    </a:lnTo>
                    <a:cubicBezTo>
                      <a:pt x="53991" y="135039"/>
                      <a:pt x="41905" y="147126"/>
                      <a:pt x="26995" y="147126"/>
                    </a:cubicBezTo>
                    <a:lnTo>
                      <a:pt x="26995" y="147126"/>
                    </a:lnTo>
                    <a:cubicBezTo>
                      <a:pt x="12086" y="147126"/>
                      <a:pt x="0" y="135039"/>
                      <a:pt x="0" y="120130"/>
                    </a:cubicBezTo>
                    <a:lnTo>
                      <a:pt x="0" y="26995"/>
                    </a:lnTo>
                    <a:cubicBezTo>
                      <a:pt x="0" y="12086"/>
                      <a:pt x="12086" y="0"/>
                      <a:pt x="2699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TextBox 297">
                <a:extLst>
                  <a:ext uri="{FF2B5EF4-FFF2-40B4-BE49-F238E27FC236}">
                    <a16:creationId xmlns:a16="http://schemas.microsoft.com/office/drawing/2014/main" id="{84B78571-7BC5-0AD1-9ACE-447C33F2B6A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53991" cy="19475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8" name="Group 298">
              <a:extLst>
                <a:ext uri="{FF2B5EF4-FFF2-40B4-BE49-F238E27FC236}">
                  <a16:creationId xmlns:a16="http://schemas.microsoft.com/office/drawing/2014/main" id="{D8ACA4D9-D9C5-FBC4-B11C-9183C14A9A89}"/>
                </a:ext>
              </a:extLst>
            </p:cNvPr>
            <p:cNvGrpSpPr/>
            <p:nvPr/>
          </p:nvGrpSpPr>
          <p:grpSpPr>
            <a:xfrm rot="-7762935">
              <a:off x="1499275" y="627410"/>
              <a:ext cx="39590" cy="91972"/>
              <a:chOff x="0" y="0"/>
              <a:chExt cx="75833" cy="176168"/>
            </a:xfrm>
          </p:grpSpPr>
          <p:sp>
            <p:nvSpPr>
              <p:cNvPr id="299" name="Freeform 299">
                <a:extLst>
                  <a:ext uri="{FF2B5EF4-FFF2-40B4-BE49-F238E27FC236}">
                    <a16:creationId xmlns:a16="http://schemas.microsoft.com/office/drawing/2014/main" id="{87B661D4-B92C-B04A-23B0-ECD9908EF23F}"/>
                  </a:ext>
                </a:extLst>
              </p:cNvPr>
              <p:cNvSpPr/>
              <p:nvPr/>
            </p:nvSpPr>
            <p:spPr>
              <a:xfrm>
                <a:off x="0" y="0"/>
                <a:ext cx="7583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75833" h="176168">
                    <a:moveTo>
                      <a:pt x="37916" y="0"/>
                    </a:moveTo>
                    <a:lnTo>
                      <a:pt x="37916" y="0"/>
                    </a:lnTo>
                    <a:cubicBezTo>
                      <a:pt x="58857" y="0"/>
                      <a:pt x="75833" y="16976"/>
                      <a:pt x="75833" y="37916"/>
                    </a:cubicBezTo>
                    <a:lnTo>
                      <a:pt x="75833" y="138252"/>
                    </a:lnTo>
                    <a:cubicBezTo>
                      <a:pt x="75833" y="159192"/>
                      <a:pt x="58857" y="176168"/>
                      <a:pt x="37916" y="176168"/>
                    </a:cubicBezTo>
                    <a:lnTo>
                      <a:pt x="37916" y="176168"/>
                    </a:lnTo>
                    <a:cubicBezTo>
                      <a:pt x="16976" y="176168"/>
                      <a:pt x="0" y="159192"/>
                      <a:pt x="0" y="138252"/>
                    </a:cubicBezTo>
                    <a:lnTo>
                      <a:pt x="0" y="37916"/>
                    </a:lnTo>
                    <a:cubicBezTo>
                      <a:pt x="0" y="16976"/>
                      <a:pt x="16976" y="0"/>
                      <a:pt x="3791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TextBox 300">
                <a:extLst>
                  <a:ext uri="{FF2B5EF4-FFF2-40B4-BE49-F238E27FC236}">
                    <a16:creationId xmlns:a16="http://schemas.microsoft.com/office/drawing/2014/main" id="{4E9AF0F4-AF89-412A-E78E-207C1780381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75833" cy="22379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1" name="Group 301">
              <a:extLst>
                <a:ext uri="{FF2B5EF4-FFF2-40B4-BE49-F238E27FC236}">
                  <a16:creationId xmlns:a16="http://schemas.microsoft.com/office/drawing/2014/main" id="{FA8C2388-605C-6051-4D04-37D22C315485}"/>
                </a:ext>
              </a:extLst>
            </p:cNvPr>
            <p:cNvGrpSpPr/>
            <p:nvPr/>
          </p:nvGrpSpPr>
          <p:grpSpPr>
            <a:xfrm rot="-7869913">
              <a:off x="1461691" y="603910"/>
              <a:ext cx="67854" cy="111726"/>
              <a:chOff x="0" y="0"/>
              <a:chExt cx="129972" cy="214006"/>
            </a:xfrm>
          </p:grpSpPr>
          <p:sp>
            <p:nvSpPr>
              <p:cNvPr id="302" name="Freeform 302">
                <a:extLst>
                  <a:ext uri="{FF2B5EF4-FFF2-40B4-BE49-F238E27FC236}">
                    <a16:creationId xmlns:a16="http://schemas.microsoft.com/office/drawing/2014/main" id="{8AD25D0B-DE00-802C-6571-6AD1BD8E74C1}"/>
                  </a:ext>
                </a:extLst>
              </p:cNvPr>
              <p:cNvSpPr/>
              <p:nvPr/>
            </p:nvSpPr>
            <p:spPr>
              <a:xfrm>
                <a:off x="0" y="0"/>
                <a:ext cx="12997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29972" h="214006">
                    <a:moveTo>
                      <a:pt x="64986" y="0"/>
                    </a:moveTo>
                    <a:lnTo>
                      <a:pt x="64986" y="0"/>
                    </a:lnTo>
                    <a:cubicBezTo>
                      <a:pt x="100877" y="0"/>
                      <a:pt x="129972" y="29095"/>
                      <a:pt x="129972" y="64986"/>
                    </a:cubicBezTo>
                    <a:lnTo>
                      <a:pt x="129972" y="149020"/>
                    </a:lnTo>
                    <a:cubicBezTo>
                      <a:pt x="129972" y="166256"/>
                      <a:pt x="123125" y="182785"/>
                      <a:pt x="110938" y="194972"/>
                    </a:cubicBezTo>
                    <a:cubicBezTo>
                      <a:pt x="98751" y="207160"/>
                      <a:pt x="82221" y="214006"/>
                      <a:pt x="64986" y="214006"/>
                    </a:cubicBezTo>
                    <a:lnTo>
                      <a:pt x="64986" y="214006"/>
                    </a:lnTo>
                    <a:cubicBezTo>
                      <a:pt x="47751" y="214006"/>
                      <a:pt x="31221" y="207160"/>
                      <a:pt x="19034" y="194972"/>
                    </a:cubicBezTo>
                    <a:cubicBezTo>
                      <a:pt x="6847" y="182785"/>
                      <a:pt x="0" y="166256"/>
                      <a:pt x="0" y="149020"/>
                    </a:cubicBezTo>
                    <a:lnTo>
                      <a:pt x="0" y="64986"/>
                    </a:lnTo>
                    <a:cubicBezTo>
                      <a:pt x="0" y="47751"/>
                      <a:pt x="6847" y="31221"/>
                      <a:pt x="19034" y="19034"/>
                    </a:cubicBezTo>
                    <a:cubicBezTo>
                      <a:pt x="31221" y="6847"/>
                      <a:pt x="47751" y="0"/>
                      <a:pt x="6498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TextBox 303">
                <a:extLst>
                  <a:ext uri="{FF2B5EF4-FFF2-40B4-BE49-F238E27FC236}">
                    <a16:creationId xmlns:a16="http://schemas.microsoft.com/office/drawing/2014/main" id="{41BEBF2C-26BC-CAEA-2363-B3CB1D81615A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9972" cy="26163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4" name="Group 304">
              <a:extLst>
                <a:ext uri="{FF2B5EF4-FFF2-40B4-BE49-F238E27FC236}">
                  <a16:creationId xmlns:a16="http://schemas.microsoft.com/office/drawing/2014/main" id="{104783A4-6541-FA7F-93C8-3D816FB60B60}"/>
                </a:ext>
              </a:extLst>
            </p:cNvPr>
            <p:cNvGrpSpPr/>
            <p:nvPr/>
          </p:nvGrpSpPr>
          <p:grpSpPr>
            <a:xfrm rot="-6538360">
              <a:off x="1440658" y="677008"/>
              <a:ext cx="22917" cy="66540"/>
              <a:chOff x="0" y="0"/>
              <a:chExt cx="43896" cy="127455"/>
            </a:xfrm>
          </p:grpSpPr>
          <p:sp>
            <p:nvSpPr>
              <p:cNvPr id="305" name="Freeform 305">
                <a:extLst>
                  <a:ext uri="{FF2B5EF4-FFF2-40B4-BE49-F238E27FC236}">
                    <a16:creationId xmlns:a16="http://schemas.microsoft.com/office/drawing/2014/main" id="{2BB96472-B0EB-7584-45F6-E8C6F591BC7B}"/>
                  </a:ext>
                </a:extLst>
              </p:cNvPr>
              <p:cNvSpPr/>
              <p:nvPr/>
            </p:nvSpPr>
            <p:spPr>
              <a:xfrm>
                <a:off x="0" y="0"/>
                <a:ext cx="43896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43896" h="127455">
                    <a:moveTo>
                      <a:pt x="21948" y="0"/>
                    </a:moveTo>
                    <a:lnTo>
                      <a:pt x="21948" y="0"/>
                    </a:lnTo>
                    <a:cubicBezTo>
                      <a:pt x="34070" y="0"/>
                      <a:pt x="43896" y="9826"/>
                      <a:pt x="43896" y="21948"/>
                    </a:cubicBezTo>
                    <a:lnTo>
                      <a:pt x="43896" y="105507"/>
                    </a:lnTo>
                    <a:cubicBezTo>
                      <a:pt x="43896" y="111328"/>
                      <a:pt x="41584" y="116910"/>
                      <a:pt x="37468" y="121027"/>
                    </a:cubicBezTo>
                    <a:cubicBezTo>
                      <a:pt x="33352" y="125143"/>
                      <a:pt x="27769" y="127455"/>
                      <a:pt x="21948" y="127455"/>
                    </a:cubicBezTo>
                    <a:lnTo>
                      <a:pt x="21948" y="127455"/>
                    </a:lnTo>
                    <a:cubicBezTo>
                      <a:pt x="9826" y="127455"/>
                      <a:pt x="0" y="117629"/>
                      <a:pt x="0" y="105507"/>
                    </a:cubicBezTo>
                    <a:lnTo>
                      <a:pt x="0" y="21948"/>
                    </a:lnTo>
                    <a:cubicBezTo>
                      <a:pt x="0" y="16127"/>
                      <a:pt x="2312" y="10544"/>
                      <a:pt x="6428" y="6428"/>
                    </a:cubicBezTo>
                    <a:cubicBezTo>
                      <a:pt x="10544" y="2312"/>
                      <a:pt x="16127" y="0"/>
                      <a:pt x="2194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TextBox 306">
                <a:extLst>
                  <a:ext uri="{FF2B5EF4-FFF2-40B4-BE49-F238E27FC236}">
                    <a16:creationId xmlns:a16="http://schemas.microsoft.com/office/drawing/2014/main" id="{2168B69D-A3DF-AC18-240C-B828735EE22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896" cy="17508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307" name="AutoShape 307">
              <a:extLst>
                <a:ext uri="{FF2B5EF4-FFF2-40B4-BE49-F238E27FC236}">
                  <a16:creationId xmlns:a16="http://schemas.microsoft.com/office/drawing/2014/main" id="{76EFB84D-23A7-8B09-73B6-066A25D3BF18}"/>
                </a:ext>
              </a:extLst>
            </p:cNvPr>
            <p:cNvSpPr/>
            <p:nvPr/>
          </p:nvSpPr>
          <p:spPr>
            <a:xfrm flipV="1">
              <a:off x="1436307" y="678649"/>
              <a:ext cx="97711" cy="39646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08" name="Group 308">
              <a:extLst>
                <a:ext uri="{FF2B5EF4-FFF2-40B4-BE49-F238E27FC236}">
                  <a16:creationId xmlns:a16="http://schemas.microsoft.com/office/drawing/2014/main" id="{CD184651-D6C4-87F4-6DB7-E1B27CC9D3D7}"/>
                </a:ext>
              </a:extLst>
            </p:cNvPr>
            <p:cNvGrpSpPr/>
            <p:nvPr/>
          </p:nvGrpSpPr>
          <p:grpSpPr>
            <a:xfrm rot="10208545">
              <a:off x="1433504" y="708149"/>
              <a:ext cx="32581" cy="17885"/>
              <a:chOff x="0" y="0"/>
              <a:chExt cx="62407" cy="34257"/>
            </a:xfrm>
          </p:grpSpPr>
          <p:sp>
            <p:nvSpPr>
              <p:cNvPr id="309" name="Freeform 309">
                <a:extLst>
                  <a:ext uri="{FF2B5EF4-FFF2-40B4-BE49-F238E27FC236}">
                    <a16:creationId xmlns:a16="http://schemas.microsoft.com/office/drawing/2014/main" id="{2D359ED4-4CBE-9E83-403C-8D2E89BC41BB}"/>
                  </a:ext>
                </a:extLst>
              </p:cNvPr>
              <p:cNvSpPr/>
              <p:nvPr/>
            </p:nvSpPr>
            <p:spPr>
              <a:xfrm>
                <a:off x="0" y="0"/>
                <a:ext cx="62407" cy="34257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34257">
                    <a:moveTo>
                      <a:pt x="17129" y="0"/>
                    </a:moveTo>
                    <a:lnTo>
                      <a:pt x="45278" y="0"/>
                    </a:lnTo>
                    <a:cubicBezTo>
                      <a:pt x="49821" y="0"/>
                      <a:pt x="54178" y="1805"/>
                      <a:pt x="57390" y="5017"/>
                    </a:cubicBezTo>
                    <a:cubicBezTo>
                      <a:pt x="60602" y="8229"/>
                      <a:pt x="62407" y="12586"/>
                      <a:pt x="62407" y="17129"/>
                    </a:cubicBezTo>
                    <a:lnTo>
                      <a:pt x="62407" y="17129"/>
                    </a:lnTo>
                    <a:cubicBezTo>
                      <a:pt x="62407" y="26588"/>
                      <a:pt x="54738" y="34257"/>
                      <a:pt x="45278" y="34257"/>
                    </a:cubicBezTo>
                    <a:lnTo>
                      <a:pt x="17129" y="34257"/>
                    </a:lnTo>
                    <a:cubicBezTo>
                      <a:pt x="7669" y="34257"/>
                      <a:pt x="0" y="26588"/>
                      <a:pt x="0" y="17129"/>
                    </a:cubicBezTo>
                    <a:lnTo>
                      <a:pt x="0" y="17129"/>
                    </a:lnTo>
                    <a:cubicBezTo>
                      <a:pt x="0" y="7669"/>
                      <a:pt x="7669" y="0"/>
                      <a:pt x="1712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TextBox 310">
                <a:extLst>
                  <a:ext uri="{FF2B5EF4-FFF2-40B4-BE49-F238E27FC236}">
                    <a16:creationId xmlns:a16="http://schemas.microsoft.com/office/drawing/2014/main" id="{EAF71E37-FB8C-48AC-3044-6E8296FF500F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62407" cy="8188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1" name="Group 311">
              <a:extLst>
                <a:ext uri="{FF2B5EF4-FFF2-40B4-BE49-F238E27FC236}">
                  <a16:creationId xmlns:a16="http://schemas.microsoft.com/office/drawing/2014/main" id="{CCF28300-B84F-0FC4-2CD9-EBFE0E728D78}"/>
                </a:ext>
              </a:extLst>
            </p:cNvPr>
            <p:cNvGrpSpPr/>
            <p:nvPr/>
          </p:nvGrpSpPr>
          <p:grpSpPr>
            <a:xfrm rot="8785891">
              <a:off x="1518481" y="624241"/>
              <a:ext cx="63761" cy="42889"/>
              <a:chOff x="0" y="0"/>
              <a:chExt cx="122131" cy="82153"/>
            </a:xfrm>
          </p:grpSpPr>
          <p:sp>
            <p:nvSpPr>
              <p:cNvPr id="312" name="Freeform 312">
                <a:extLst>
                  <a:ext uri="{FF2B5EF4-FFF2-40B4-BE49-F238E27FC236}">
                    <a16:creationId xmlns:a16="http://schemas.microsoft.com/office/drawing/2014/main" id="{CFD35646-56BC-3A99-E307-9C69BBC7574A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153">
                    <a:moveTo>
                      <a:pt x="41076" y="0"/>
                    </a:moveTo>
                    <a:lnTo>
                      <a:pt x="81054" y="0"/>
                    </a:lnTo>
                    <a:cubicBezTo>
                      <a:pt x="91948" y="0"/>
                      <a:pt x="102396" y="4328"/>
                      <a:pt x="110100" y="12031"/>
                    </a:cubicBezTo>
                    <a:cubicBezTo>
                      <a:pt x="117803" y="19734"/>
                      <a:pt x="122131" y="30182"/>
                      <a:pt x="122131" y="41076"/>
                    </a:cubicBezTo>
                    <a:lnTo>
                      <a:pt x="122131" y="41076"/>
                    </a:lnTo>
                    <a:cubicBezTo>
                      <a:pt x="122131" y="51971"/>
                      <a:pt x="117803" y="62419"/>
                      <a:pt x="110100" y="70122"/>
                    </a:cubicBezTo>
                    <a:cubicBezTo>
                      <a:pt x="102396" y="77825"/>
                      <a:pt x="91948" y="82153"/>
                      <a:pt x="81054" y="82153"/>
                    </a:cubicBezTo>
                    <a:lnTo>
                      <a:pt x="41076" y="82153"/>
                    </a:lnTo>
                    <a:cubicBezTo>
                      <a:pt x="30182" y="82153"/>
                      <a:pt x="19734" y="77825"/>
                      <a:pt x="12031" y="70122"/>
                    </a:cubicBezTo>
                    <a:cubicBezTo>
                      <a:pt x="4328" y="62419"/>
                      <a:pt x="0" y="51971"/>
                      <a:pt x="0" y="41076"/>
                    </a:cubicBezTo>
                    <a:lnTo>
                      <a:pt x="0" y="41076"/>
                    </a:lnTo>
                    <a:cubicBezTo>
                      <a:pt x="0" y="30182"/>
                      <a:pt x="4328" y="19734"/>
                      <a:pt x="12031" y="12031"/>
                    </a:cubicBezTo>
                    <a:cubicBezTo>
                      <a:pt x="19734" y="4328"/>
                      <a:pt x="30182" y="0"/>
                      <a:pt x="4107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TextBox 313">
                <a:extLst>
                  <a:ext uri="{FF2B5EF4-FFF2-40B4-BE49-F238E27FC236}">
                    <a16:creationId xmlns:a16="http://schemas.microsoft.com/office/drawing/2014/main" id="{1F8918B1-1B2D-32C0-7B06-A6852417FCB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29778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4" name="Group 314">
              <a:extLst>
                <a:ext uri="{FF2B5EF4-FFF2-40B4-BE49-F238E27FC236}">
                  <a16:creationId xmlns:a16="http://schemas.microsoft.com/office/drawing/2014/main" id="{7957247E-DBAB-1B4E-AF98-0062A1C755FC}"/>
                </a:ext>
              </a:extLst>
            </p:cNvPr>
            <p:cNvGrpSpPr/>
            <p:nvPr/>
          </p:nvGrpSpPr>
          <p:grpSpPr>
            <a:xfrm rot="10609020">
              <a:off x="1489579" y="604014"/>
              <a:ext cx="84675" cy="34184"/>
              <a:chOff x="0" y="0"/>
              <a:chExt cx="162191" cy="65478"/>
            </a:xfrm>
          </p:grpSpPr>
          <p:sp>
            <p:nvSpPr>
              <p:cNvPr id="315" name="Freeform 315">
                <a:extLst>
                  <a:ext uri="{FF2B5EF4-FFF2-40B4-BE49-F238E27FC236}">
                    <a16:creationId xmlns:a16="http://schemas.microsoft.com/office/drawing/2014/main" id="{5B0DFB45-4E58-4AEF-3374-4469EF597AEF}"/>
                  </a:ext>
                </a:extLst>
              </p:cNvPr>
              <p:cNvSpPr/>
              <p:nvPr/>
            </p:nvSpPr>
            <p:spPr>
              <a:xfrm>
                <a:off x="0" y="0"/>
                <a:ext cx="162191" cy="65478"/>
              </a:xfrm>
              <a:custGeom>
                <a:avLst/>
                <a:gdLst/>
                <a:ahLst/>
                <a:cxnLst/>
                <a:rect l="l" t="t" r="r" b="b"/>
                <a:pathLst>
                  <a:path w="162191" h="65478">
                    <a:moveTo>
                      <a:pt x="32739" y="0"/>
                    </a:moveTo>
                    <a:lnTo>
                      <a:pt x="129452" y="0"/>
                    </a:lnTo>
                    <a:cubicBezTo>
                      <a:pt x="147533" y="0"/>
                      <a:pt x="162191" y="14658"/>
                      <a:pt x="162191" y="32739"/>
                    </a:cubicBezTo>
                    <a:lnTo>
                      <a:pt x="162191" y="32739"/>
                    </a:lnTo>
                    <a:cubicBezTo>
                      <a:pt x="162191" y="41422"/>
                      <a:pt x="158742" y="49750"/>
                      <a:pt x="152602" y="55889"/>
                    </a:cubicBezTo>
                    <a:cubicBezTo>
                      <a:pt x="146462" y="62029"/>
                      <a:pt x="138135" y="65478"/>
                      <a:pt x="129452" y="65478"/>
                    </a:cubicBezTo>
                    <a:lnTo>
                      <a:pt x="32739" y="65478"/>
                    </a:lnTo>
                    <a:cubicBezTo>
                      <a:pt x="24056" y="65478"/>
                      <a:pt x="15729" y="62029"/>
                      <a:pt x="9589" y="55889"/>
                    </a:cubicBezTo>
                    <a:cubicBezTo>
                      <a:pt x="3449" y="49750"/>
                      <a:pt x="0" y="41422"/>
                      <a:pt x="0" y="32739"/>
                    </a:cubicBezTo>
                    <a:lnTo>
                      <a:pt x="0" y="32739"/>
                    </a:lnTo>
                    <a:cubicBezTo>
                      <a:pt x="0" y="24056"/>
                      <a:pt x="3449" y="15729"/>
                      <a:pt x="9589" y="9589"/>
                    </a:cubicBezTo>
                    <a:cubicBezTo>
                      <a:pt x="15729" y="3449"/>
                      <a:pt x="24056" y="0"/>
                      <a:pt x="3273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TextBox 316">
                <a:extLst>
                  <a:ext uri="{FF2B5EF4-FFF2-40B4-BE49-F238E27FC236}">
                    <a16:creationId xmlns:a16="http://schemas.microsoft.com/office/drawing/2014/main" id="{F3EC5563-6A0E-7136-6216-5B67478D6C7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62191" cy="11310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7" name="Group 317">
              <a:extLst>
                <a:ext uri="{FF2B5EF4-FFF2-40B4-BE49-F238E27FC236}">
                  <a16:creationId xmlns:a16="http://schemas.microsoft.com/office/drawing/2014/main" id="{078E81F0-CA26-88DA-ED28-7B941E2B64AD}"/>
                </a:ext>
              </a:extLst>
            </p:cNvPr>
            <p:cNvGrpSpPr/>
            <p:nvPr/>
          </p:nvGrpSpPr>
          <p:grpSpPr>
            <a:xfrm rot="10609020">
              <a:off x="1460564" y="604898"/>
              <a:ext cx="63761" cy="43895"/>
              <a:chOff x="0" y="0"/>
              <a:chExt cx="122131" cy="84080"/>
            </a:xfrm>
          </p:grpSpPr>
          <p:sp>
            <p:nvSpPr>
              <p:cNvPr id="318" name="Freeform 318">
                <a:extLst>
                  <a:ext uri="{FF2B5EF4-FFF2-40B4-BE49-F238E27FC236}">
                    <a16:creationId xmlns:a16="http://schemas.microsoft.com/office/drawing/2014/main" id="{4D881E9D-C15F-AC78-6014-6221FADE1F94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4080">
                    <a:moveTo>
                      <a:pt x="42040" y="0"/>
                    </a:moveTo>
                    <a:lnTo>
                      <a:pt x="80091" y="0"/>
                    </a:lnTo>
                    <a:cubicBezTo>
                      <a:pt x="91240" y="0"/>
                      <a:pt x="101933" y="4429"/>
                      <a:pt x="109817" y="12313"/>
                    </a:cubicBezTo>
                    <a:cubicBezTo>
                      <a:pt x="117702" y="20197"/>
                      <a:pt x="122131" y="30890"/>
                      <a:pt x="122131" y="42040"/>
                    </a:cubicBezTo>
                    <a:lnTo>
                      <a:pt x="122131" y="42040"/>
                    </a:lnTo>
                    <a:cubicBezTo>
                      <a:pt x="122131" y="65258"/>
                      <a:pt x="103309" y="84080"/>
                      <a:pt x="80091" y="84080"/>
                    </a:cubicBezTo>
                    <a:lnTo>
                      <a:pt x="42040" y="84080"/>
                    </a:lnTo>
                    <a:cubicBezTo>
                      <a:pt x="30890" y="84080"/>
                      <a:pt x="20197" y="79651"/>
                      <a:pt x="12313" y="71767"/>
                    </a:cubicBezTo>
                    <a:cubicBezTo>
                      <a:pt x="4429" y="63883"/>
                      <a:pt x="0" y="53190"/>
                      <a:pt x="0" y="42040"/>
                    </a:cubicBezTo>
                    <a:lnTo>
                      <a:pt x="0" y="42040"/>
                    </a:lnTo>
                    <a:cubicBezTo>
                      <a:pt x="0" y="30890"/>
                      <a:pt x="4429" y="20197"/>
                      <a:pt x="12313" y="12313"/>
                    </a:cubicBezTo>
                    <a:cubicBezTo>
                      <a:pt x="20197" y="4429"/>
                      <a:pt x="30890" y="0"/>
                      <a:pt x="420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TextBox 319">
                <a:extLst>
                  <a:ext uri="{FF2B5EF4-FFF2-40B4-BE49-F238E27FC236}">
                    <a16:creationId xmlns:a16="http://schemas.microsoft.com/office/drawing/2014/main" id="{1B993A22-0C75-135F-FA38-559E018196F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3170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0" name="Group 320">
              <a:extLst>
                <a:ext uri="{FF2B5EF4-FFF2-40B4-BE49-F238E27FC236}">
                  <a16:creationId xmlns:a16="http://schemas.microsoft.com/office/drawing/2014/main" id="{42B89608-9657-BC1C-9476-68EFB1CCD7F6}"/>
                </a:ext>
              </a:extLst>
            </p:cNvPr>
            <p:cNvGrpSpPr/>
            <p:nvPr/>
          </p:nvGrpSpPr>
          <p:grpSpPr>
            <a:xfrm rot="10609020">
              <a:off x="1446686" y="627048"/>
              <a:ext cx="63761" cy="43180"/>
              <a:chOff x="0" y="0"/>
              <a:chExt cx="122131" cy="82710"/>
            </a:xfrm>
          </p:grpSpPr>
          <p:sp>
            <p:nvSpPr>
              <p:cNvPr id="321" name="Freeform 321">
                <a:extLst>
                  <a:ext uri="{FF2B5EF4-FFF2-40B4-BE49-F238E27FC236}">
                    <a16:creationId xmlns:a16="http://schemas.microsoft.com/office/drawing/2014/main" id="{035FCEAD-DC2C-CD04-2677-4E98143B2602}"/>
                  </a:ext>
                </a:extLst>
              </p:cNvPr>
              <p:cNvSpPr/>
              <p:nvPr/>
            </p:nvSpPr>
            <p:spPr>
              <a:xfrm>
                <a:off x="0" y="0"/>
                <a:ext cx="122131" cy="8271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710">
                    <a:moveTo>
                      <a:pt x="41355" y="0"/>
                    </a:moveTo>
                    <a:lnTo>
                      <a:pt x="80776" y="0"/>
                    </a:lnTo>
                    <a:cubicBezTo>
                      <a:pt x="91744" y="0"/>
                      <a:pt x="102263" y="4357"/>
                      <a:pt x="110018" y="12113"/>
                    </a:cubicBezTo>
                    <a:cubicBezTo>
                      <a:pt x="117774" y="19868"/>
                      <a:pt x="122131" y="30387"/>
                      <a:pt x="122131" y="41355"/>
                    </a:cubicBezTo>
                    <a:lnTo>
                      <a:pt x="122131" y="41355"/>
                    </a:lnTo>
                    <a:cubicBezTo>
                      <a:pt x="122131" y="64195"/>
                      <a:pt x="103615" y="82710"/>
                      <a:pt x="80776" y="82710"/>
                    </a:cubicBezTo>
                    <a:lnTo>
                      <a:pt x="41355" y="82710"/>
                    </a:lnTo>
                    <a:cubicBezTo>
                      <a:pt x="18515" y="82710"/>
                      <a:pt x="0" y="64195"/>
                      <a:pt x="0" y="41355"/>
                    </a:cubicBezTo>
                    <a:lnTo>
                      <a:pt x="0" y="41355"/>
                    </a:lnTo>
                    <a:cubicBezTo>
                      <a:pt x="0" y="18515"/>
                      <a:pt x="18515" y="0"/>
                      <a:pt x="4135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TextBox 322">
                <a:extLst>
                  <a:ext uri="{FF2B5EF4-FFF2-40B4-BE49-F238E27FC236}">
                    <a16:creationId xmlns:a16="http://schemas.microsoft.com/office/drawing/2014/main" id="{994CD795-91C3-C7D4-CCBD-16661F0A4CA5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2131" cy="13033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3" name="Group 323">
              <a:extLst>
                <a:ext uri="{FF2B5EF4-FFF2-40B4-BE49-F238E27FC236}">
                  <a16:creationId xmlns:a16="http://schemas.microsoft.com/office/drawing/2014/main" id="{F220CDD6-BD2D-1BBF-034B-1E7E6C46E423}"/>
                </a:ext>
              </a:extLst>
            </p:cNvPr>
            <p:cNvGrpSpPr/>
            <p:nvPr/>
          </p:nvGrpSpPr>
          <p:grpSpPr>
            <a:xfrm>
              <a:off x="1748920" y="402409"/>
              <a:ext cx="60686" cy="60686"/>
              <a:chOff x="0" y="0"/>
              <a:chExt cx="812800" cy="812800"/>
            </a:xfrm>
          </p:grpSpPr>
          <p:sp>
            <p:nvSpPr>
              <p:cNvPr id="324" name="Freeform 324">
                <a:extLst>
                  <a:ext uri="{FF2B5EF4-FFF2-40B4-BE49-F238E27FC236}">
                    <a16:creationId xmlns:a16="http://schemas.microsoft.com/office/drawing/2014/main" id="{0B3DF437-2FB7-2876-8D36-EBBCE8800DF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TextBox 325">
                <a:extLst>
                  <a:ext uri="{FF2B5EF4-FFF2-40B4-BE49-F238E27FC236}">
                    <a16:creationId xmlns:a16="http://schemas.microsoft.com/office/drawing/2014/main" id="{2EA610CE-29B4-9EEE-A09D-42E6C5FBDF31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6" name="Group 326">
              <a:extLst>
                <a:ext uri="{FF2B5EF4-FFF2-40B4-BE49-F238E27FC236}">
                  <a16:creationId xmlns:a16="http://schemas.microsoft.com/office/drawing/2014/main" id="{04DC462E-3E1B-63E9-4A3C-BFEE2F5C72CF}"/>
                </a:ext>
              </a:extLst>
            </p:cNvPr>
            <p:cNvGrpSpPr/>
            <p:nvPr/>
          </p:nvGrpSpPr>
          <p:grpSpPr>
            <a:xfrm>
              <a:off x="1766873" y="420363"/>
              <a:ext cx="24779" cy="24779"/>
              <a:chOff x="0" y="0"/>
              <a:chExt cx="812800" cy="812800"/>
            </a:xfrm>
          </p:grpSpPr>
          <p:sp>
            <p:nvSpPr>
              <p:cNvPr id="327" name="Freeform 327">
                <a:extLst>
                  <a:ext uri="{FF2B5EF4-FFF2-40B4-BE49-F238E27FC236}">
                    <a16:creationId xmlns:a16="http://schemas.microsoft.com/office/drawing/2014/main" id="{5CC6BDB7-377A-21F1-9DDB-CB0EA46C5B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TextBox 328">
                <a:extLst>
                  <a:ext uri="{FF2B5EF4-FFF2-40B4-BE49-F238E27FC236}">
                    <a16:creationId xmlns:a16="http://schemas.microsoft.com/office/drawing/2014/main" id="{DC82A718-14F8-A8EC-9290-851FDCC1C7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9" name="Group 329">
              <a:extLst>
                <a:ext uri="{FF2B5EF4-FFF2-40B4-BE49-F238E27FC236}">
                  <a16:creationId xmlns:a16="http://schemas.microsoft.com/office/drawing/2014/main" id="{9D870668-D60A-716C-4206-E692644F93CD}"/>
                </a:ext>
              </a:extLst>
            </p:cNvPr>
            <p:cNvGrpSpPr/>
            <p:nvPr/>
          </p:nvGrpSpPr>
          <p:grpSpPr>
            <a:xfrm>
              <a:off x="760750" y="432630"/>
              <a:ext cx="13013" cy="13013"/>
              <a:chOff x="0" y="0"/>
              <a:chExt cx="812800" cy="812800"/>
            </a:xfrm>
          </p:grpSpPr>
          <p:sp>
            <p:nvSpPr>
              <p:cNvPr id="330" name="Freeform 330">
                <a:extLst>
                  <a:ext uri="{FF2B5EF4-FFF2-40B4-BE49-F238E27FC236}">
                    <a16:creationId xmlns:a16="http://schemas.microsoft.com/office/drawing/2014/main" id="{60412C5C-BFD6-9E0E-ED2F-308635C5161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TextBox 331">
                <a:extLst>
                  <a:ext uri="{FF2B5EF4-FFF2-40B4-BE49-F238E27FC236}">
                    <a16:creationId xmlns:a16="http://schemas.microsoft.com/office/drawing/2014/main" id="{B3ED47BD-DE04-C1A5-37BB-0732785A7E83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2" name="Group 332">
              <a:extLst>
                <a:ext uri="{FF2B5EF4-FFF2-40B4-BE49-F238E27FC236}">
                  <a16:creationId xmlns:a16="http://schemas.microsoft.com/office/drawing/2014/main" id="{6427131A-AD4C-041E-C90C-EC56F185DDA3}"/>
                </a:ext>
              </a:extLst>
            </p:cNvPr>
            <p:cNvGrpSpPr/>
            <p:nvPr/>
          </p:nvGrpSpPr>
          <p:grpSpPr>
            <a:xfrm>
              <a:off x="890510" y="406206"/>
              <a:ext cx="21654" cy="21654"/>
              <a:chOff x="0" y="0"/>
              <a:chExt cx="812800" cy="812800"/>
            </a:xfrm>
          </p:grpSpPr>
          <p:sp>
            <p:nvSpPr>
              <p:cNvPr id="333" name="Freeform 333">
                <a:extLst>
                  <a:ext uri="{FF2B5EF4-FFF2-40B4-BE49-F238E27FC236}">
                    <a16:creationId xmlns:a16="http://schemas.microsoft.com/office/drawing/2014/main" id="{FA2902B6-688E-5F46-3B0B-C2C17BE0484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TextBox 334">
                <a:extLst>
                  <a:ext uri="{FF2B5EF4-FFF2-40B4-BE49-F238E27FC236}">
                    <a16:creationId xmlns:a16="http://schemas.microsoft.com/office/drawing/2014/main" id="{75D0F737-EE78-84EC-8525-279DDE547E3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5" name="Group 335">
              <a:extLst>
                <a:ext uri="{FF2B5EF4-FFF2-40B4-BE49-F238E27FC236}">
                  <a16:creationId xmlns:a16="http://schemas.microsoft.com/office/drawing/2014/main" id="{29788CB4-1BDB-E2EB-81F3-EDFDA24C360E}"/>
                </a:ext>
              </a:extLst>
            </p:cNvPr>
            <p:cNvGrpSpPr/>
            <p:nvPr/>
          </p:nvGrpSpPr>
          <p:grpSpPr>
            <a:xfrm>
              <a:off x="892850" y="375044"/>
              <a:ext cx="8487" cy="8487"/>
              <a:chOff x="0" y="0"/>
              <a:chExt cx="812800" cy="812800"/>
            </a:xfrm>
          </p:grpSpPr>
          <p:sp>
            <p:nvSpPr>
              <p:cNvPr id="336" name="Freeform 336">
                <a:extLst>
                  <a:ext uri="{FF2B5EF4-FFF2-40B4-BE49-F238E27FC236}">
                    <a16:creationId xmlns:a16="http://schemas.microsoft.com/office/drawing/2014/main" id="{3056FE8A-FF25-38B1-70F2-AC6626888C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TextBox 337">
                <a:extLst>
                  <a:ext uri="{FF2B5EF4-FFF2-40B4-BE49-F238E27FC236}">
                    <a16:creationId xmlns:a16="http://schemas.microsoft.com/office/drawing/2014/main" id="{1E9FDCC7-7C54-9818-8A3C-7F8C55F4D29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8" name="Group 338">
              <a:extLst>
                <a:ext uri="{FF2B5EF4-FFF2-40B4-BE49-F238E27FC236}">
                  <a16:creationId xmlns:a16="http://schemas.microsoft.com/office/drawing/2014/main" id="{F996DA21-BB59-D990-D3DC-D767CCF83DC4}"/>
                </a:ext>
              </a:extLst>
            </p:cNvPr>
            <p:cNvGrpSpPr/>
            <p:nvPr/>
          </p:nvGrpSpPr>
          <p:grpSpPr>
            <a:xfrm>
              <a:off x="641358" y="462840"/>
              <a:ext cx="8487" cy="8487"/>
              <a:chOff x="0" y="0"/>
              <a:chExt cx="812800" cy="812800"/>
            </a:xfrm>
          </p:grpSpPr>
          <p:sp>
            <p:nvSpPr>
              <p:cNvPr id="339" name="Freeform 339">
                <a:extLst>
                  <a:ext uri="{FF2B5EF4-FFF2-40B4-BE49-F238E27FC236}">
                    <a16:creationId xmlns:a16="http://schemas.microsoft.com/office/drawing/2014/main" id="{2B569948-B4CC-BBD4-3AFA-D5462FDE96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TextBox 340">
                <a:extLst>
                  <a:ext uri="{FF2B5EF4-FFF2-40B4-BE49-F238E27FC236}">
                    <a16:creationId xmlns:a16="http://schemas.microsoft.com/office/drawing/2014/main" id="{F5BC6AF8-6198-2F38-F801-3AB14DF543D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1" name="Group 341">
              <a:extLst>
                <a:ext uri="{FF2B5EF4-FFF2-40B4-BE49-F238E27FC236}">
                  <a16:creationId xmlns:a16="http://schemas.microsoft.com/office/drawing/2014/main" id="{F0C6E422-7138-669E-51AE-8212E1E2B79A}"/>
                </a:ext>
              </a:extLst>
            </p:cNvPr>
            <p:cNvGrpSpPr/>
            <p:nvPr/>
          </p:nvGrpSpPr>
          <p:grpSpPr>
            <a:xfrm>
              <a:off x="715441" y="401963"/>
              <a:ext cx="8487" cy="8487"/>
              <a:chOff x="0" y="0"/>
              <a:chExt cx="812800" cy="812800"/>
            </a:xfrm>
          </p:grpSpPr>
          <p:sp>
            <p:nvSpPr>
              <p:cNvPr id="342" name="Freeform 342">
                <a:extLst>
                  <a:ext uri="{FF2B5EF4-FFF2-40B4-BE49-F238E27FC236}">
                    <a16:creationId xmlns:a16="http://schemas.microsoft.com/office/drawing/2014/main" id="{468C9EF2-1F4A-9771-2146-656BB5D414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TextBox 343">
                <a:extLst>
                  <a:ext uri="{FF2B5EF4-FFF2-40B4-BE49-F238E27FC236}">
                    <a16:creationId xmlns:a16="http://schemas.microsoft.com/office/drawing/2014/main" id="{D3DB8E22-6EF1-1BCF-6D78-CC772AD6A0D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4" name="Group 344">
              <a:extLst>
                <a:ext uri="{FF2B5EF4-FFF2-40B4-BE49-F238E27FC236}">
                  <a16:creationId xmlns:a16="http://schemas.microsoft.com/office/drawing/2014/main" id="{1BF164C7-9E91-759D-2665-EA19B509AA68}"/>
                </a:ext>
              </a:extLst>
            </p:cNvPr>
            <p:cNvGrpSpPr/>
            <p:nvPr/>
          </p:nvGrpSpPr>
          <p:grpSpPr>
            <a:xfrm>
              <a:off x="802976" y="402987"/>
              <a:ext cx="8487" cy="8487"/>
              <a:chOff x="0" y="0"/>
              <a:chExt cx="812800" cy="812800"/>
            </a:xfrm>
          </p:grpSpPr>
          <p:sp>
            <p:nvSpPr>
              <p:cNvPr id="345" name="Freeform 345">
                <a:extLst>
                  <a:ext uri="{FF2B5EF4-FFF2-40B4-BE49-F238E27FC236}">
                    <a16:creationId xmlns:a16="http://schemas.microsoft.com/office/drawing/2014/main" id="{0BB23522-768A-94AD-8FB5-618A05FA71E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TextBox 346">
                <a:extLst>
                  <a:ext uri="{FF2B5EF4-FFF2-40B4-BE49-F238E27FC236}">
                    <a16:creationId xmlns:a16="http://schemas.microsoft.com/office/drawing/2014/main" id="{76806231-471B-A7A5-E728-8B793D3564FE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7" name="Group 347">
              <a:extLst>
                <a:ext uri="{FF2B5EF4-FFF2-40B4-BE49-F238E27FC236}">
                  <a16:creationId xmlns:a16="http://schemas.microsoft.com/office/drawing/2014/main" id="{90290938-0ABA-1CC0-D50C-6D8D67AB0037}"/>
                </a:ext>
              </a:extLst>
            </p:cNvPr>
            <p:cNvGrpSpPr/>
            <p:nvPr/>
          </p:nvGrpSpPr>
          <p:grpSpPr>
            <a:xfrm>
              <a:off x="971411" y="393476"/>
              <a:ext cx="8487" cy="8487"/>
              <a:chOff x="0" y="0"/>
              <a:chExt cx="812800" cy="812800"/>
            </a:xfrm>
          </p:grpSpPr>
          <p:sp>
            <p:nvSpPr>
              <p:cNvPr id="348" name="Freeform 348">
                <a:extLst>
                  <a:ext uri="{FF2B5EF4-FFF2-40B4-BE49-F238E27FC236}">
                    <a16:creationId xmlns:a16="http://schemas.microsoft.com/office/drawing/2014/main" id="{A9DDC2D4-4BA8-87DF-7803-7BF3922C169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TextBox 349">
                <a:extLst>
                  <a:ext uri="{FF2B5EF4-FFF2-40B4-BE49-F238E27FC236}">
                    <a16:creationId xmlns:a16="http://schemas.microsoft.com/office/drawing/2014/main" id="{D1CAF9DD-CAB9-FC01-1CC1-037D87FD4DA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0" name="Group 350">
              <a:extLst>
                <a:ext uri="{FF2B5EF4-FFF2-40B4-BE49-F238E27FC236}">
                  <a16:creationId xmlns:a16="http://schemas.microsoft.com/office/drawing/2014/main" id="{44C60326-B97E-7943-31CD-7045A9374AD3}"/>
                </a:ext>
              </a:extLst>
            </p:cNvPr>
            <p:cNvGrpSpPr/>
            <p:nvPr/>
          </p:nvGrpSpPr>
          <p:grpSpPr>
            <a:xfrm>
              <a:off x="1023449" y="359718"/>
              <a:ext cx="8487" cy="8487"/>
              <a:chOff x="0" y="0"/>
              <a:chExt cx="812800" cy="812800"/>
            </a:xfrm>
          </p:grpSpPr>
          <p:sp>
            <p:nvSpPr>
              <p:cNvPr id="351" name="Freeform 351">
                <a:extLst>
                  <a:ext uri="{FF2B5EF4-FFF2-40B4-BE49-F238E27FC236}">
                    <a16:creationId xmlns:a16="http://schemas.microsoft.com/office/drawing/2014/main" id="{CD671E59-D8B1-4615-0D81-4B77BAF2AB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TextBox 352">
                <a:extLst>
                  <a:ext uri="{FF2B5EF4-FFF2-40B4-BE49-F238E27FC236}">
                    <a16:creationId xmlns:a16="http://schemas.microsoft.com/office/drawing/2014/main" id="{06EE2CA5-D88B-B5F1-818E-0C5AA775E697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3" name="Group 353">
              <a:extLst>
                <a:ext uri="{FF2B5EF4-FFF2-40B4-BE49-F238E27FC236}">
                  <a16:creationId xmlns:a16="http://schemas.microsoft.com/office/drawing/2014/main" id="{9C054C1A-76FA-37EE-B132-7EF5132B6FA0}"/>
                </a:ext>
              </a:extLst>
            </p:cNvPr>
            <p:cNvGrpSpPr/>
            <p:nvPr/>
          </p:nvGrpSpPr>
          <p:grpSpPr>
            <a:xfrm>
              <a:off x="576585" y="458668"/>
              <a:ext cx="8487" cy="8487"/>
              <a:chOff x="0" y="0"/>
              <a:chExt cx="812800" cy="812800"/>
            </a:xfrm>
          </p:grpSpPr>
          <p:sp>
            <p:nvSpPr>
              <p:cNvPr id="354" name="Freeform 354">
                <a:extLst>
                  <a:ext uri="{FF2B5EF4-FFF2-40B4-BE49-F238E27FC236}">
                    <a16:creationId xmlns:a16="http://schemas.microsoft.com/office/drawing/2014/main" id="{2D7EE8F5-CD61-16FC-57EF-59EFBD2CB6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TextBox 355">
                <a:extLst>
                  <a:ext uri="{FF2B5EF4-FFF2-40B4-BE49-F238E27FC236}">
                    <a16:creationId xmlns:a16="http://schemas.microsoft.com/office/drawing/2014/main" id="{E339D7C1-422C-19EB-C6EA-85FC387E943C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6" name="Group 356">
              <a:extLst>
                <a:ext uri="{FF2B5EF4-FFF2-40B4-BE49-F238E27FC236}">
                  <a16:creationId xmlns:a16="http://schemas.microsoft.com/office/drawing/2014/main" id="{3CEBC2E4-2267-48B6-491D-26677A641788}"/>
                </a:ext>
              </a:extLst>
            </p:cNvPr>
            <p:cNvGrpSpPr/>
            <p:nvPr/>
          </p:nvGrpSpPr>
          <p:grpSpPr>
            <a:xfrm>
              <a:off x="1068730" y="394500"/>
              <a:ext cx="8487" cy="8487"/>
              <a:chOff x="0" y="0"/>
              <a:chExt cx="812800" cy="812800"/>
            </a:xfrm>
          </p:grpSpPr>
          <p:sp>
            <p:nvSpPr>
              <p:cNvPr id="357" name="Freeform 357">
                <a:extLst>
                  <a:ext uri="{FF2B5EF4-FFF2-40B4-BE49-F238E27FC236}">
                    <a16:creationId xmlns:a16="http://schemas.microsoft.com/office/drawing/2014/main" id="{B8555450-F5A8-13B4-AC34-F32E8BE843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TextBox 358">
                <a:extLst>
                  <a:ext uri="{FF2B5EF4-FFF2-40B4-BE49-F238E27FC236}">
                    <a16:creationId xmlns:a16="http://schemas.microsoft.com/office/drawing/2014/main" id="{13FC91FC-CF93-CF08-4B96-932B03CA2D9D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9" name="Group 359">
              <a:extLst>
                <a:ext uri="{FF2B5EF4-FFF2-40B4-BE49-F238E27FC236}">
                  <a16:creationId xmlns:a16="http://schemas.microsoft.com/office/drawing/2014/main" id="{C8C6D51C-4FA3-E949-D156-309392482C7C}"/>
                </a:ext>
              </a:extLst>
            </p:cNvPr>
            <p:cNvGrpSpPr/>
            <p:nvPr/>
          </p:nvGrpSpPr>
          <p:grpSpPr>
            <a:xfrm>
              <a:off x="831793" y="441877"/>
              <a:ext cx="13013" cy="13013"/>
              <a:chOff x="0" y="0"/>
              <a:chExt cx="812800" cy="812800"/>
            </a:xfrm>
          </p:grpSpPr>
          <p:sp>
            <p:nvSpPr>
              <p:cNvPr id="360" name="Freeform 360">
                <a:extLst>
                  <a:ext uri="{FF2B5EF4-FFF2-40B4-BE49-F238E27FC236}">
                    <a16:creationId xmlns:a16="http://schemas.microsoft.com/office/drawing/2014/main" id="{9E518EAE-BA2D-3E7C-CC7F-D6EDF795F2D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TextBox 361">
                <a:extLst>
                  <a:ext uri="{FF2B5EF4-FFF2-40B4-BE49-F238E27FC236}">
                    <a16:creationId xmlns:a16="http://schemas.microsoft.com/office/drawing/2014/main" id="{1DE259DF-359D-4552-BF72-6190DFADB33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2" name="Group 362">
              <a:extLst>
                <a:ext uri="{FF2B5EF4-FFF2-40B4-BE49-F238E27FC236}">
                  <a16:creationId xmlns:a16="http://schemas.microsoft.com/office/drawing/2014/main" id="{9EFB1506-966E-6D95-709C-D0A608258D6C}"/>
                </a:ext>
              </a:extLst>
            </p:cNvPr>
            <p:cNvGrpSpPr/>
            <p:nvPr/>
          </p:nvGrpSpPr>
          <p:grpSpPr>
            <a:xfrm>
              <a:off x="1152833" y="366275"/>
              <a:ext cx="13013" cy="13013"/>
              <a:chOff x="0" y="0"/>
              <a:chExt cx="812800" cy="812800"/>
            </a:xfrm>
          </p:grpSpPr>
          <p:sp>
            <p:nvSpPr>
              <p:cNvPr id="363" name="Freeform 363">
                <a:extLst>
                  <a:ext uri="{FF2B5EF4-FFF2-40B4-BE49-F238E27FC236}">
                    <a16:creationId xmlns:a16="http://schemas.microsoft.com/office/drawing/2014/main" id="{ADF35C40-4C36-52DD-7DDC-EFA48C3307D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TextBox 364">
                <a:extLst>
                  <a:ext uri="{FF2B5EF4-FFF2-40B4-BE49-F238E27FC236}">
                    <a16:creationId xmlns:a16="http://schemas.microsoft.com/office/drawing/2014/main" id="{4C3CA78A-7056-EEF4-3F50-6F74B6AEAE7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5" name="Group 365">
              <a:extLst>
                <a:ext uri="{FF2B5EF4-FFF2-40B4-BE49-F238E27FC236}">
                  <a16:creationId xmlns:a16="http://schemas.microsoft.com/office/drawing/2014/main" id="{D6670367-3CB0-0E5C-D2BE-3E1BBAC17A69}"/>
                </a:ext>
              </a:extLst>
            </p:cNvPr>
            <p:cNvGrpSpPr/>
            <p:nvPr/>
          </p:nvGrpSpPr>
          <p:grpSpPr>
            <a:xfrm>
              <a:off x="1287263" y="399700"/>
              <a:ext cx="13013" cy="13013"/>
              <a:chOff x="0" y="0"/>
              <a:chExt cx="812800" cy="812800"/>
            </a:xfrm>
          </p:grpSpPr>
          <p:sp>
            <p:nvSpPr>
              <p:cNvPr id="366" name="Freeform 366">
                <a:extLst>
                  <a:ext uri="{FF2B5EF4-FFF2-40B4-BE49-F238E27FC236}">
                    <a16:creationId xmlns:a16="http://schemas.microsoft.com/office/drawing/2014/main" id="{7421BBC1-F527-7030-3E0C-26DAADB066D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TextBox 367">
                <a:extLst>
                  <a:ext uri="{FF2B5EF4-FFF2-40B4-BE49-F238E27FC236}">
                    <a16:creationId xmlns:a16="http://schemas.microsoft.com/office/drawing/2014/main" id="{499D377E-1B0A-7260-0FD8-4AA4A6A66450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8" name="Group 368">
              <a:extLst>
                <a:ext uri="{FF2B5EF4-FFF2-40B4-BE49-F238E27FC236}">
                  <a16:creationId xmlns:a16="http://schemas.microsoft.com/office/drawing/2014/main" id="{57017431-E9FE-BD80-DF96-FE3BF8845B4B}"/>
                </a:ext>
              </a:extLst>
            </p:cNvPr>
            <p:cNvGrpSpPr/>
            <p:nvPr/>
          </p:nvGrpSpPr>
          <p:grpSpPr>
            <a:xfrm>
              <a:off x="1390852" y="328554"/>
              <a:ext cx="8487" cy="8487"/>
              <a:chOff x="0" y="0"/>
              <a:chExt cx="812800" cy="812800"/>
            </a:xfrm>
          </p:grpSpPr>
          <p:sp>
            <p:nvSpPr>
              <p:cNvPr id="369" name="Freeform 369">
                <a:extLst>
                  <a:ext uri="{FF2B5EF4-FFF2-40B4-BE49-F238E27FC236}">
                    <a16:creationId xmlns:a16="http://schemas.microsoft.com/office/drawing/2014/main" id="{EF2336A5-3BD2-3D6A-A78B-752412819ED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TextBox 370">
                <a:extLst>
                  <a:ext uri="{FF2B5EF4-FFF2-40B4-BE49-F238E27FC236}">
                    <a16:creationId xmlns:a16="http://schemas.microsoft.com/office/drawing/2014/main" id="{D3E35336-74D7-D25F-888F-82347FF06BF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1" name="Group 371">
              <a:extLst>
                <a:ext uri="{FF2B5EF4-FFF2-40B4-BE49-F238E27FC236}">
                  <a16:creationId xmlns:a16="http://schemas.microsoft.com/office/drawing/2014/main" id="{9249A222-FD7F-E5FC-9BE3-4C7B4BFE90C4}"/>
                </a:ext>
              </a:extLst>
            </p:cNvPr>
            <p:cNvGrpSpPr/>
            <p:nvPr/>
          </p:nvGrpSpPr>
          <p:grpSpPr>
            <a:xfrm>
              <a:off x="1436132" y="373835"/>
              <a:ext cx="8487" cy="8487"/>
              <a:chOff x="0" y="0"/>
              <a:chExt cx="812800" cy="812800"/>
            </a:xfrm>
          </p:grpSpPr>
          <p:sp>
            <p:nvSpPr>
              <p:cNvPr id="372" name="Freeform 372">
                <a:extLst>
                  <a:ext uri="{FF2B5EF4-FFF2-40B4-BE49-F238E27FC236}">
                    <a16:creationId xmlns:a16="http://schemas.microsoft.com/office/drawing/2014/main" id="{4C693542-1CD6-5638-18EE-D5D0B3836E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TextBox 373">
                <a:extLst>
                  <a:ext uri="{FF2B5EF4-FFF2-40B4-BE49-F238E27FC236}">
                    <a16:creationId xmlns:a16="http://schemas.microsoft.com/office/drawing/2014/main" id="{23A994A7-856F-8DB6-FA5E-15A84ED8F8D2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4" name="Group 374">
              <a:extLst>
                <a:ext uri="{FF2B5EF4-FFF2-40B4-BE49-F238E27FC236}">
                  <a16:creationId xmlns:a16="http://schemas.microsoft.com/office/drawing/2014/main" id="{795267CF-C75A-13EC-C378-3E1ABE3E8660}"/>
                </a:ext>
              </a:extLst>
            </p:cNvPr>
            <p:cNvGrpSpPr/>
            <p:nvPr/>
          </p:nvGrpSpPr>
          <p:grpSpPr>
            <a:xfrm>
              <a:off x="1496363" y="349220"/>
              <a:ext cx="8487" cy="8487"/>
              <a:chOff x="0" y="0"/>
              <a:chExt cx="812800" cy="812800"/>
            </a:xfrm>
          </p:grpSpPr>
          <p:sp>
            <p:nvSpPr>
              <p:cNvPr id="375" name="Freeform 375">
                <a:extLst>
                  <a:ext uri="{FF2B5EF4-FFF2-40B4-BE49-F238E27FC236}">
                    <a16:creationId xmlns:a16="http://schemas.microsoft.com/office/drawing/2014/main" id="{A5985E3E-EFB4-BDED-1B95-99F4D995742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TextBox 376">
                <a:extLst>
                  <a:ext uri="{FF2B5EF4-FFF2-40B4-BE49-F238E27FC236}">
                    <a16:creationId xmlns:a16="http://schemas.microsoft.com/office/drawing/2014/main" id="{C34695B5-9B94-F85E-EE7F-4DB58470A32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7" name="Group 377">
              <a:extLst>
                <a:ext uri="{FF2B5EF4-FFF2-40B4-BE49-F238E27FC236}">
                  <a16:creationId xmlns:a16="http://schemas.microsoft.com/office/drawing/2014/main" id="{6BE6BCFA-1D14-D2B2-DF3B-61EA594CFA0D}"/>
                </a:ext>
              </a:extLst>
            </p:cNvPr>
            <p:cNvGrpSpPr/>
            <p:nvPr/>
          </p:nvGrpSpPr>
          <p:grpSpPr>
            <a:xfrm>
              <a:off x="1596892" y="351231"/>
              <a:ext cx="8487" cy="8487"/>
              <a:chOff x="0" y="0"/>
              <a:chExt cx="812800" cy="812800"/>
            </a:xfrm>
          </p:grpSpPr>
          <p:sp>
            <p:nvSpPr>
              <p:cNvPr id="378" name="Freeform 378">
                <a:extLst>
                  <a:ext uri="{FF2B5EF4-FFF2-40B4-BE49-F238E27FC236}">
                    <a16:creationId xmlns:a16="http://schemas.microsoft.com/office/drawing/2014/main" id="{AA066733-9084-825D-1F28-2110655B03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TextBox 379">
                <a:extLst>
                  <a:ext uri="{FF2B5EF4-FFF2-40B4-BE49-F238E27FC236}">
                    <a16:creationId xmlns:a16="http://schemas.microsoft.com/office/drawing/2014/main" id="{62131A56-8648-1137-490E-BFB4A0DDA749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0" name="Group 380">
              <a:extLst>
                <a:ext uri="{FF2B5EF4-FFF2-40B4-BE49-F238E27FC236}">
                  <a16:creationId xmlns:a16="http://schemas.microsoft.com/office/drawing/2014/main" id="{FB4BB303-F51E-115E-5198-2936DAD82B26}"/>
                </a:ext>
              </a:extLst>
            </p:cNvPr>
            <p:cNvGrpSpPr/>
            <p:nvPr/>
          </p:nvGrpSpPr>
          <p:grpSpPr>
            <a:xfrm>
              <a:off x="1667593" y="386013"/>
              <a:ext cx="8487" cy="8487"/>
              <a:chOff x="0" y="0"/>
              <a:chExt cx="812800" cy="812800"/>
            </a:xfrm>
          </p:grpSpPr>
          <p:sp>
            <p:nvSpPr>
              <p:cNvPr id="381" name="Freeform 381">
                <a:extLst>
                  <a:ext uri="{FF2B5EF4-FFF2-40B4-BE49-F238E27FC236}">
                    <a16:creationId xmlns:a16="http://schemas.microsoft.com/office/drawing/2014/main" id="{ABEE0A5E-0557-76B9-DC4D-994BB3E7FA7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TextBox 382">
                <a:extLst>
                  <a:ext uri="{FF2B5EF4-FFF2-40B4-BE49-F238E27FC236}">
                    <a16:creationId xmlns:a16="http://schemas.microsoft.com/office/drawing/2014/main" id="{48C6B792-E73F-E0E8-DC98-51320FD1BB65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3" name="Group 383">
              <a:extLst>
                <a:ext uri="{FF2B5EF4-FFF2-40B4-BE49-F238E27FC236}">
                  <a16:creationId xmlns:a16="http://schemas.microsoft.com/office/drawing/2014/main" id="{A91DF064-C7E3-51CE-AF5F-1649DACF881B}"/>
                </a:ext>
              </a:extLst>
            </p:cNvPr>
            <p:cNvGrpSpPr/>
            <p:nvPr/>
          </p:nvGrpSpPr>
          <p:grpSpPr>
            <a:xfrm>
              <a:off x="1551386" y="393476"/>
              <a:ext cx="8487" cy="8487"/>
              <a:chOff x="0" y="0"/>
              <a:chExt cx="812800" cy="812800"/>
            </a:xfrm>
          </p:grpSpPr>
          <p:sp>
            <p:nvSpPr>
              <p:cNvPr id="384" name="Freeform 384">
                <a:extLst>
                  <a:ext uri="{FF2B5EF4-FFF2-40B4-BE49-F238E27FC236}">
                    <a16:creationId xmlns:a16="http://schemas.microsoft.com/office/drawing/2014/main" id="{9BF0778B-226A-FF09-799D-265C0DCBBA8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TextBox 385">
                <a:extLst>
                  <a:ext uri="{FF2B5EF4-FFF2-40B4-BE49-F238E27FC236}">
                    <a16:creationId xmlns:a16="http://schemas.microsoft.com/office/drawing/2014/main" id="{E8B4ADA1-EBA3-7214-A0C2-DE87B43501F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6" name="Group 386">
              <a:extLst>
                <a:ext uri="{FF2B5EF4-FFF2-40B4-BE49-F238E27FC236}">
                  <a16:creationId xmlns:a16="http://schemas.microsoft.com/office/drawing/2014/main" id="{71037270-ED3A-DFC9-368F-0E3169DE3704}"/>
                </a:ext>
              </a:extLst>
            </p:cNvPr>
            <p:cNvGrpSpPr/>
            <p:nvPr/>
          </p:nvGrpSpPr>
          <p:grpSpPr>
            <a:xfrm>
              <a:off x="1247053" y="377526"/>
              <a:ext cx="8487" cy="8487"/>
              <a:chOff x="0" y="0"/>
              <a:chExt cx="812800" cy="812800"/>
            </a:xfrm>
          </p:grpSpPr>
          <p:sp>
            <p:nvSpPr>
              <p:cNvPr id="387" name="Freeform 387">
                <a:extLst>
                  <a:ext uri="{FF2B5EF4-FFF2-40B4-BE49-F238E27FC236}">
                    <a16:creationId xmlns:a16="http://schemas.microsoft.com/office/drawing/2014/main" id="{FC067A01-C2C5-BE8C-EDCD-B7C38F8CB91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TextBox 388">
                <a:extLst>
                  <a:ext uri="{FF2B5EF4-FFF2-40B4-BE49-F238E27FC236}">
                    <a16:creationId xmlns:a16="http://schemas.microsoft.com/office/drawing/2014/main" id="{200A46A8-28AD-8794-E620-B211152CD10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9" name="Group 389">
              <a:extLst>
                <a:ext uri="{FF2B5EF4-FFF2-40B4-BE49-F238E27FC236}">
                  <a16:creationId xmlns:a16="http://schemas.microsoft.com/office/drawing/2014/main" id="{B8EA4741-E48C-E10B-D19F-225F8286523F}"/>
                </a:ext>
              </a:extLst>
            </p:cNvPr>
            <p:cNvGrpSpPr/>
            <p:nvPr/>
          </p:nvGrpSpPr>
          <p:grpSpPr>
            <a:xfrm>
              <a:off x="638862" y="417033"/>
              <a:ext cx="8487" cy="8487"/>
              <a:chOff x="0" y="0"/>
              <a:chExt cx="812800" cy="812800"/>
            </a:xfrm>
          </p:grpSpPr>
          <p:sp>
            <p:nvSpPr>
              <p:cNvPr id="390" name="Freeform 390">
                <a:extLst>
                  <a:ext uri="{FF2B5EF4-FFF2-40B4-BE49-F238E27FC236}">
                    <a16:creationId xmlns:a16="http://schemas.microsoft.com/office/drawing/2014/main" id="{9A1AF736-BF34-6DD0-CC6C-637A83EFECF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TextBox 391">
                <a:extLst>
                  <a:ext uri="{FF2B5EF4-FFF2-40B4-BE49-F238E27FC236}">
                    <a16:creationId xmlns:a16="http://schemas.microsoft.com/office/drawing/2014/main" id="{2428E630-D50E-102C-AB36-ACB337C3F4B4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2" name="Group 392">
              <a:extLst>
                <a:ext uri="{FF2B5EF4-FFF2-40B4-BE49-F238E27FC236}">
                  <a16:creationId xmlns:a16="http://schemas.microsoft.com/office/drawing/2014/main" id="{25FE22C2-A815-BDA1-D26D-2E9172921D17}"/>
                </a:ext>
              </a:extLst>
            </p:cNvPr>
            <p:cNvGrpSpPr/>
            <p:nvPr/>
          </p:nvGrpSpPr>
          <p:grpSpPr>
            <a:xfrm>
              <a:off x="502238" y="411475"/>
              <a:ext cx="8487" cy="8487"/>
              <a:chOff x="0" y="0"/>
              <a:chExt cx="812800" cy="812800"/>
            </a:xfrm>
          </p:grpSpPr>
          <p:sp>
            <p:nvSpPr>
              <p:cNvPr id="393" name="Freeform 393">
                <a:extLst>
                  <a:ext uri="{FF2B5EF4-FFF2-40B4-BE49-F238E27FC236}">
                    <a16:creationId xmlns:a16="http://schemas.microsoft.com/office/drawing/2014/main" id="{87587531-AC3F-6D09-2B69-ECF853580C1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TextBox 394">
                <a:extLst>
                  <a:ext uri="{FF2B5EF4-FFF2-40B4-BE49-F238E27FC236}">
                    <a16:creationId xmlns:a16="http://schemas.microsoft.com/office/drawing/2014/main" id="{486A1FA6-9B55-9276-BD02-47BCB74D811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5" name="Group 395">
              <a:extLst>
                <a:ext uri="{FF2B5EF4-FFF2-40B4-BE49-F238E27FC236}">
                  <a16:creationId xmlns:a16="http://schemas.microsoft.com/office/drawing/2014/main" id="{FAF51BDC-3161-FBEA-9D3E-CDE0F8FAFFE7}"/>
                </a:ext>
              </a:extLst>
            </p:cNvPr>
            <p:cNvGrpSpPr/>
            <p:nvPr/>
          </p:nvGrpSpPr>
          <p:grpSpPr>
            <a:xfrm>
              <a:off x="1358071" y="364294"/>
              <a:ext cx="8487" cy="8487"/>
              <a:chOff x="0" y="0"/>
              <a:chExt cx="812800" cy="812800"/>
            </a:xfrm>
          </p:grpSpPr>
          <p:sp>
            <p:nvSpPr>
              <p:cNvPr id="396" name="Freeform 396">
                <a:extLst>
                  <a:ext uri="{FF2B5EF4-FFF2-40B4-BE49-F238E27FC236}">
                    <a16:creationId xmlns:a16="http://schemas.microsoft.com/office/drawing/2014/main" id="{5464DAE7-4847-31B4-EDB1-A4B7923B607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TextBox 397">
                <a:extLst>
                  <a:ext uri="{FF2B5EF4-FFF2-40B4-BE49-F238E27FC236}">
                    <a16:creationId xmlns:a16="http://schemas.microsoft.com/office/drawing/2014/main" id="{3FEABE14-6447-4ECC-D04A-B4D5BA4B5E4A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8" name="Group 398">
              <a:extLst>
                <a:ext uri="{FF2B5EF4-FFF2-40B4-BE49-F238E27FC236}">
                  <a16:creationId xmlns:a16="http://schemas.microsoft.com/office/drawing/2014/main" id="{62AD3959-E810-5961-CAD4-4F0F2B63B715}"/>
                </a:ext>
              </a:extLst>
            </p:cNvPr>
            <p:cNvGrpSpPr/>
            <p:nvPr/>
          </p:nvGrpSpPr>
          <p:grpSpPr>
            <a:xfrm>
              <a:off x="1768046" y="377526"/>
              <a:ext cx="8487" cy="8487"/>
              <a:chOff x="0" y="0"/>
              <a:chExt cx="812800" cy="812800"/>
            </a:xfrm>
          </p:grpSpPr>
          <p:sp>
            <p:nvSpPr>
              <p:cNvPr id="399" name="Freeform 399">
                <a:extLst>
                  <a:ext uri="{FF2B5EF4-FFF2-40B4-BE49-F238E27FC236}">
                    <a16:creationId xmlns:a16="http://schemas.microsoft.com/office/drawing/2014/main" id="{76BBE6FE-6C09-251C-818F-8B034928AA1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TextBox 400">
                <a:extLst>
                  <a:ext uri="{FF2B5EF4-FFF2-40B4-BE49-F238E27FC236}">
                    <a16:creationId xmlns:a16="http://schemas.microsoft.com/office/drawing/2014/main" id="{075D6081-F18E-C53B-ADFC-429FAE979A0B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1" name="Group 401">
              <a:extLst>
                <a:ext uri="{FF2B5EF4-FFF2-40B4-BE49-F238E27FC236}">
                  <a16:creationId xmlns:a16="http://schemas.microsoft.com/office/drawing/2014/main" id="{4C2C3410-9E56-5CF7-ADDA-574561098D31}"/>
                </a:ext>
              </a:extLst>
            </p:cNvPr>
            <p:cNvGrpSpPr/>
            <p:nvPr/>
          </p:nvGrpSpPr>
          <p:grpSpPr>
            <a:xfrm>
              <a:off x="1000313" y="412790"/>
              <a:ext cx="8487" cy="8487"/>
              <a:chOff x="0" y="0"/>
              <a:chExt cx="812800" cy="812800"/>
            </a:xfrm>
          </p:grpSpPr>
          <p:sp>
            <p:nvSpPr>
              <p:cNvPr id="402" name="Freeform 402">
                <a:extLst>
                  <a:ext uri="{FF2B5EF4-FFF2-40B4-BE49-F238E27FC236}">
                    <a16:creationId xmlns:a16="http://schemas.microsoft.com/office/drawing/2014/main" id="{5DE121A1-E1B7-F0CC-5A4C-BC082D554A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TextBox 403">
                <a:extLst>
                  <a:ext uri="{FF2B5EF4-FFF2-40B4-BE49-F238E27FC236}">
                    <a16:creationId xmlns:a16="http://schemas.microsoft.com/office/drawing/2014/main" id="{1B586E84-CE36-79CF-1805-228BB4A2729F}"/>
                  </a:ext>
                </a:extLst>
              </p:cNvPr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4" name="Group 404">
              <a:extLst>
                <a:ext uri="{FF2B5EF4-FFF2-40B4-BE49-F238E27FC236}">
                  <a16:creationId xmlns:a16="http://schemas.microsoft.com/office/drawing/2014/main" id="{7125ABA5-FCA4-A2F6-7314-94DF127EB5D8}"/>
                </a:ext>
              </a:extLst>
            </p:cNvPr>
            <p:cNvGrpSpPr/>
            <p:nvPr/>
          </p:nvGrpSpPr>
          <p:grpSpPr>
            <a:xfrm rot="-156438">
              <a:off x="436993" y="278181"/>
              <a:ext cx="114634" cy="78345"/>
              <a:chOff x="0" y="0"/>
              <a:chExt cx="120203" cy="82151"/>
            </a:xfrm>
          </p:grpSpPr>
          <p:sp>
            <p:nvSpPr>
              <p:cNvPr id="405" name="Freeform 405">
                <a:extLst>
                  <a:ext uri="{FF2B5EF4-FFF2-40B4-BE49-F238E27FC236}">
                    <a16:creationId xmlns:a16="http://schemas.microsoft.com/office/drawing/2014/main" id="{24DD5325-FC5C-6F52-C71B-0CB0B8C3CBC2}"/>
                  </a:ext>
                </a:extLst>
              </p:cNvPr>
              <p:cNvSpPr/>
              <p:nvPr/>
            </p:nvSpPr>
            <p:spPr>
              <a:xfrm>
                <a:off x="0" y="0"/>
                <a:ext cx="120203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20203" h="82151">
                    <a:moveTo>
                      <a:pt x="41076" y="0"/>
                    </a:moveTo>
                    <a:lnTo>
                      <a:pt x="79127" y="0"/>
                    </a:lnTo>
                    <a:cubicBezTo>
                      <a:pt x="90021" y="0"/>
                      <a:pt x="100469" y="4328"/>
                      <a:pt x="108172" y="12031"/>
                    </a:cubicBezTo>
                    <a:cubicBezTo>
                      <a:pt x="115875" y="19734"/>
                      <a:pt x="120203" y="30182"/>
                      <a:pt x="120203" y="41076"/>
                    </a:cubicBezTo>
                    <a:lnTo>
                      <a:pt x="120203" y="41076"/>
                    </a:lnTo>
                    <a:cubicBezTo>
                      <a:pt x="120203" y="63761"/>
                      <a:pt x="101813" y="82151"/>
                      <a:pt x="79127" y="82151"/>
                    </a:cubicBezTo>
                    <a:lnTo>
                      <a:pt x="41076" y="82151"/>
                    </a:lnTo>
                    <a:cubicBezTo>
                      <a:pt x="18390" y="82151"/>
                      <a:pt x="0" y="63761"/>
                      <a:pt x="0" y="41076"/>
                    </a:cubicBezTo>
                    <a:lnTo>
                      <a:pt x="0" y="41076"/>
                    </a:lnTo>
                    <a:cubicBezTo>
                      <a:pt x="0" y="18390"/>
                      <a:pt x="18390" y="0"/>
                      <a:pt x="4107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TextBox 406">
                <a:extLst>
                  <a:ext uri="{FF2B5EF4-FFF2-40B4-BE49-F238E27FC236}">
                    <a16:creationId xmlns:a16="http://schemas.microsoft.com/office/drawing/2014/main" id="{831AFCF1-AB39-3FE9-85C4-7B3AB4F86540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120203" cy="129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7" name="Group 407">
              <a:extLst>
                <a:ext uri="{FF2B5EF4-FFF2-40B4-BE49-F238E27FC236}">
                  <a16:creationId xmlns:a16="http://schemas.microsoft.com/office/drawing/2014/main" id="{D09B1950-44FC-A7EB-516F-519F26FF3945}"/>
                </a:ext>
              </a:extLst>
            </p:cNvPr>
            <p:cNvGrpSpPr/>
            <p:nvPr/>
          </p:nvGrpSpPr>
          <p:grpSpPr>
            <a:xfrm rot="-554446">
              <a:off x="446587" y="335027"/>
              <a:ext cx="72163" cy="25617"/>
              <a:chOff x="0" y="0"/>
              <a:chExt cx="166409" cy="59074"/>
            </a:xfrm>
          </p:grpSpPr>
          <p:sp>
            <p:nvSpPr>
              <p:cNvPr id="408" name="Freeform 408">
                <a:extLst>
                  <a:ext uri="{FF2B5EF4-FFF2-40B4-BE49-F238E27FC236}">
                    <a16:creationId xmlns:a16="http://schemas.microsoft.com/office/drawing/2014/main" id="{64DB31D9-DE34-5572-4954-9138DED68745}"/>
                  </a:ext>
                </a:extLst>
              </p:cNvPr>
              <p:cNvSpPr/>
              <p:nvPr/>
            </p:nvSpPr>
            <p:spPr>
              <a:xfrm>
                <a:off x="0" y="0"/>
                <a:ext cx="166409" cy="59074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59074">
                    <a:moveTo>
                      <a:pt x="83205" y="0"/>
                    </a:moveTo>
                    <a:cubicBezTo>
                      <a:pt x="37252" y="0"/>
                      <a:pt x="0" y="13224"/>
                      <a:pt x="0" y="29537"/>
                    </a:cubicBezTo>
                    <a:cubicBezTo>
                      <a:pt x="0" y="45850"/>
                      <a:pt x="37252" y="59074"/>
                      <a:pt x="83205" y="59074"/>
                    </a:cubicBezTo>
                    <a:cubicBezTo>
                      <a:pt x="129157" y="59074"/>
                      <a:pt x="166409" y="45850"/>
                      <a:pt x="166409" y="29537"/>
                    </a:cubicBezTo>
                    <a:cubicBezTo>
                      <a:pt x="166409" y="13224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TextBox 409">
                <a:extLst>
                  <a:ext uri="{FF2B5EF4-FFF2-40B4-BE49-F238E27FC236}">
                    <a16:creationId xmlns:a16="http://schemas.microsoft.com/office/drawing/2014/main" id="{4A8E88DB-D1EC-2581-A5A4-8534B58F882E}"/>
                  </a:ext>
                </a:extLst>
              </p:cNvPr>
              <p:cNvSpPr txBox="1"/>
              <p:nvPr/>
            </p:nvSpPr>
            <p:spPr>
              <a:xfrm>
                <a:off x="15601" y="-42087"/>
                <a:ext cx="135207" cy="9562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0" name="Group 410">
              <a:extLst>
                <a:ext uri="{FF2B5EF4-FFF2-40B4-BE49-F238E27FC236}">
                  <a16:creationId xmlns:a16="http://schemas.microsoft.com/office/drawing/2014/main" id="{F876DB73-4725-844E-66A5-A5EC672D7B74}"/>
                </a:ext>
              </a:extLst>
            </p:cNvPr>
            <p:cNvGrpSpPr/>
            <p:nvPr/>
          </p:nvGrpSpPr>
          <p:grpSpPr>
            <a:xfrm rot="522875">
              <a:off x="438179" y="274550"/>
              <a:ext cx="111429" cy="75915"/>
              <a:chOff x="0" y="0"/>
              <a:chExt cx="1168988" cy="796414"/>
            </a:xfrm>
          </p:grpSpPr>
          <p:sp>
            <p:nvSpPr>
              <p:cNvPr id="411" name="Freeform 411">
                <a:extLst>
                  <a:ext uri="{FF2B5EF4-FFF2-40B4-BE49-F238E27FC236}">
                    <a16:creationId xmlns:a16="http://schemas.microsoft.com/office/drawing/2014/main" id="{4AB2137A-909B-F941-0296-33BFEEAB9A26}"/>
                  </a:ext>
                </a:extLst>
              </p:cNvPr>
              <p:cNvSpPr/>
              <p:nvPr/>
            </p:nvSpPr>
            <p:spPr>
              <a:xfrm>
                <a:off x="0" y="0"/>
                <a:ext cx="1168988" cy="796414"/>
              </a:xfrm>
              <a:custGeom>
                <a:avLst/>
                <a:gdLst/>
                <a:ahLst/>
                <a:cxnLst/>
                <a:rect l="l" t="t" r="r" b="b"/>
                <a:pathLst>
                  <a:path w="1168988" h="796414">
                    <a:moveTo>
                      <a:pt x="584494" y="0"/>
                    </a:moveTo>
                    <a:cubicBezTo>
                      <a:pt x="261687" y="0"/>
                      <a:pt x="0" y="178283"/>
                      <a:pt x="0" y="398207"/>
                    </a:cubicBezTo>
                    <a:cubicBezTo>
                      <a:pt x="0" y="618130"/>
                      <a:pt x="261687" y="796414"/>
                      <a:pt x="584494" y="796414"/>
                    </a:cubicBezTo>
                    <a:cubicBezTo>
                      <a:pt x="907301" y="796414"/>
                      <a:pt x="1168988" y="618130"/>
                      <a:pt x="1168988" y="398207"/>
                    </a:cubicBezTo>
                    <a:cubicBezTo>
                      <a:pt x="1168988" y="178283"/>
                      <a:pt x="907301" y="0"/>
                      <a:pt x="5844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TextBox 412">
                <a:extLst>
                  <a:ext uri="{FF2B5EF4-FFF2-40B4-BE49-F238E27FC236}">
                    <a16:creationId xmlns:a16="http://schemas.microsoft.com/office/drawing/2014/main" id="{3CCE0715-6CFD-0E42-E164-AB99B9B1C2CD}"/>
                  </a:ext>
                </a:extLst>
              </p:cNvPr>
              <p:cNvSpPr txBox="1"/>
              <p:nvPr/>
            </p:nvSpPr>
            <p:spPr>
              <a:xfrm>
                <a:off x="109593" y="27039"/>
                <a:ext cx="949803" cy="694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3" name="Group 413">
              <a:extLst>
                <a:ext uri="{FF2B5EF4-FFF2-40B4-BE49-F238E27FC236}">
                  <a16:creationId xmlns:a16="http://schemas.microsoft.com/office/drawing/2014/main" id="{C0F1CA63-304F-FAF2-6C07-6EBF8DB5BE3B}"/>
                </a:ext>
              </a:extLst>
            </p:cNvPr>
            <p:cNvGrpSpPr/>
            <p:nvPr/>
          </p:nvGrpSpPr>
          <p:grpSpPr>
            <a:xfrm rot="5246704">
              <a:off x="426256" y="318332"/>
              <a:ext cx="52116" cy="28199"/>
              <a:chOff x="0" y="0"/>
              <a:chExt cx="166409" cy="90041"/>
            </a:xfrm>
          </p:grpSpPr>
          <p:sp>
            <p:nvSpPr>
              <p:cNvPr id="414" name="Freeform 414">
                <a:extLst>
                  <a:ext uri="{FF2B5EF4-FFF2-40B4-BE49-F238E27FC236}">
                    <a16:creationId xmlns:a16="http://schemas.microsoft.com/office/drawing/2014/main" id="{E55B4560-E944-C5A9-F4A2-78EAB5BF7461}"/>
                  </a:ext>
                </a:extLst>
              </p:cNvPr>
              <p:cNvSpPr/>
              <p:nvPr/>
            </p:nvSpPr>
            <p:spPr>
              <a:xfrm>
                <a:off x="0" y="0"/>
                <a:ext cx="166409" cy="90041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90041">
                    <a:moveTo>
                      <a:pt x="83205" y="0"/>
                    </a:moveTo>
                    <a:cubicBezTo>
                      <a:pt x="37252" y="0"/>
                      <a:pt x="0" y="20156"/>
                      <a:pt x="0" y="45021"/>
                    </a:cubicBezTo>
                    <a:cubicBezTo>
                      <a:pt x="0" y="69885"/>
                      <a:pt x="37252" y="90041"/>
                      <a:pt x="83205" y="90041"/>
                    </a:cubicBezTo>
                    <a:cubicBezTo>
                      <a:pt x="129157" y="90041"/>
                      <a:pt x="166409" y="69885"/>
                      <a:pt x="166409" y="45021"/>
                    </a:cubicBezTo>
                    <a:cubicBezTo>
                      <a:pt x="166409" y="20156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TextBox 415">
                <a:extLst>
                  <a:ext uri="{FF2B5EF4-FFF2-40B4-BE49-F238E27FC236}">
                    <a16:creationId xmlns:a16="http://schemas.microsoft.com/office/drawing/2014/main" id="{38E8C453-1771-18F5-43A2-3AB3EB13490E}"/>
                  </a:ext>
                </a:extLst>
              </p:cNvPr>
              <p:cNvSpPr txBox="1"/>
              <p:nvPr/>
            </p:nvSpPr>
            <p:spPr>
              <a:xfrm>
                <a:off x="15601" y="-39184"/>
                <a:ext cx="135207" cy="12078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6" name="Group 416">
              <a:extLst>
                <a:ext uri="{FF2B5EF4-FFF2-40B4-BE49-F238E27FC236}">
                  <a16:creationId xmlns:a16="http://schemas.microsoft.com/office/drawing/2014/main" id="{7610140C-900F-9BD8-0493-0C24D544F800}"/>
                </a:ext>
              </a:extLst>
            </p:cNvPr>
            <p:cNvGrpSpPr/>
            <p:nvPr/>
          </p:nvGrpSpPr>
          <p:grpSpPr>
            <a:xfrm rot="-927086">
              <a:off x="448087" y="345940"/>
              <a:ext cx="219527" cy="16277"/>
              <a:chOff x="0" y="0"/>
              <a:chExt cx="1160858" cy="86072"/>
            </a:xfrm>
          </p:grpSpPr>
          <p:sp>
            <p:nvSpPr>
              <p:cNvPr id="417" name="Freeform 417">
                <a:extLst>
                  <a:ext uri="{FF2B5EF4-FFF2-40B4-BE49-F238E27FC236}">
                    <a16:creationId xmlns:a16="http://schemas.microsoft.com/office/drawing/2014/main" id="{2C8847CC-5F26-20FF-E64D-F35165A4B684}"/>
                  </a:ext>
                </a:extLst>
              </p:cNvPr>
              <p:cNvSpPr/>
              <p:nvPr/>
            </p:nvSpPr>
            <p:spPr>
              <a:xfrm>
                <a:off x="0" y="0"/>
                <a:ext cx="1160858" cy="86072"/>
              </a:xfrm>
              <a:custGeom>
                <a:avLst/>
                <a:gdLst/>
                <a:ahLst/>
                <a:cxnLst/>
                <a:rect l="l" t="t" r="r" b="b"/>
                <a:pathLst>
                  <a:path w="1160858" h="86072">
                    <a:moveTo>
                      <a:pt x="580429" y="0"/>
                    </a:moveTo>
                    <a:cubicBezTo>
                      <a:pt x="259867" y="0"/>
                      <a:pt x="0" y="19268"/>
                      <a:pt x="0" y="43036"/>
                    </a:cubicBezTo>
                    <a:cubicBezTo>
                      <a:pt x="0" y="66804"/>
                      <a:pt x="259867" y="86072"/>
                      <a:pt x="580429" y="86072"/>
                    </a:cubicBezTo>
                    <a:cubicBezTo>
                      <a:pt x="900991" y="86072"/>
                      <a:pt x="1160858" y="66804"/>
                      <a:pt x="1160858" y="43036"/>
                    </a:cubicBezTo>
                    <a:cubicBezTo>
                      <a:pt x="1160858" y="19268"/>
                      <a:pt x="900991" y="0"/>
                      <a:pt x="580429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TextBox 418">
                <a:extLst>
                  <a:ext uri="{FF2B5EF4-FFF2-40B4-BE49-F238E27FC236}">
                    <a16:creationId xmlns:a16="http://schemas.microsoft.com/office/drawing/2014/main" id="{FA9B3320-F8A7-1332-4057-4463F065A6A7}"/>
                  </a:ext>
                </a:extLst>
              </p:cNvPr>
              <p:cNvSpPr txBox="1"/>
              <p:nvPr/>
            </p:nvSpPr>
            <p:spPr>
              <a:xfrm>
                <a:off x="108830" y="-39556"/>
                <a:ext cx="943197" cy="117559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9" name="Group 419">
              <a:extLst>
                <a:ext uri="{FF2B5EF4-FFF2-40B4-BE49-F238E27FC236}">
                  <a16:creationId xmlns:a16="http://schemas.microsoft.com/office/drawing/2014/main" id="{483F4C20-8E18-6AB6-41AA-55185802F9D6}"/>
                </a:ext>
              </a:extLst>
            </p:cNvPr>
            <p:cNvGrpSpPr/>
            <p:nvPr/>
          </p:nvGrpSpPr>
          <p:grpSpPr>
            <a:xfrm>
              <a:off x="788869" y="495987"/>
              <a:ext cx="13013" cy="16277"/>
              <a:chOff x="0" y="0"/>
              <a:chExt cx="812800" cy="1016657"/>
            </a:xfrm>
          </p:grpSpPr>
          <p:sp>
            <p:nvSpPr>
              <p:cNvPr id="420" name="Freeform 420">
                <a:extLst>
                  <a:ext uri="{FF2B5EF4-FFF2-40B4-BE49-F238E27FC236}">
                    <a16:creationId xmlns:a16="http://schemas.microsoft.com/office/drawing/2014/main" id="{1749A474-B373-28E7-0B9D-EEE1A939D5D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TextBox 421">
                <a:extLst>
                  <a:ext uri="{FF2B5EF4-FFF2-40B4-BE49-F238E27FC236}">
                    <a16:creationId xmlns:a16="http://schemas.microsoft.com/office/drawing/2014/main" id="{52EA438E-67D6-47AA-3550-B1F29C6502DE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2" name="Group 422">
              <a:extLst>
                <a:ext uri="{FF2B5EF4-FFF2-40B4-BE49-F238E27FC236}">
                  <a16:creationId xmlns:a16="http://schemas.microsoft.com/office/drawing/2014/main" id="{99CEFAD5-700A-EF60-7978-340DECEB9057}"/>
                </a:ext>
              </a:extLst>
            </p:cNvPr>
            <p:cNvGrpSpPr/>
            <p:nvPr/>
          </p:nvGrpSpPr>
          <p:grpSpPr>
            <a:xfrm>
              <a:off x="918628" y="486278"/>
              <a:ext cx="21654" cy="16277"/>
              <a:chOff x="0" y="0"/>
              <a:chExt cx="812800" cy="610972"/>
            </a:xfrm>
          </p:grpSpPr>
          <p:sp>
            <p:nvSpPr>
              <p:cNvPr id="423" name="Freeform 423">
                <a:extLst>
                  <a:ext uri="{FF2B5EF4-FFF2-40B4-BE49-F238E27FC236}">
                    <a16:creationId xmlns:a16="http://schemas.microsoft.com/office/drawing/2014/main" id="{29484045-5DD7-F5FA-B52C-2D63AE155A9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6109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0972">
                    <a:moveTo>
                      <a:pt x="406400" y="0"/>
                    </a:moveTo>
                    <a:cubicBezTo>
                      <a:pt x="181951" y="0"/>
                      <a:pt x="0" y="136771"/>
                      <a:pt x="0" y="305486"/>
                    </a:cubicBezTo>
                    <a:cubicBezTo>
                      <a:pt x="0" y="474201"/>
                      <a:pt x="181951" y="610972"/>
                      <a:pt x="406400" y="610972"/>
                    </a:cubicBezTo>
                    <a:cubicBezTo>
                      <a:pt x="630849" y="610972"/>
                      <a:pt x="812800" y="474201"/>
                      <a:pt x="812800" y="305486"/>
                    </a:cubicBezTo>
                    <a:cubicBezTo>
                      <a:pt x="812800" y="1367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TextBox 424">
                <a:extLst>
                  <a:ext uri="{FF2B5EF4-FFF2-40B4-BE49-F238E27FC236}">
                    <a16:creationId xmlns:a16="http://schemas.microsoft.com/office/drawing/2014/main" id="{FEF61003-B731-36EF-46BE-2957A2D19679}"/>
                  </a:ext>
                </a:extLst>
              </p:cNvPr>
              <p:cNvSpPr txBox="1"/>
              <p:nvPr/>
            </p:nvSpPr>
            <p:spPr>
              <a:xfrm>
                <a:off x="76200" y="9654"/>
                <a:ext cx="660400" cy="54403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5" name="Group 425">
              <a:extLst>
                <a:ext uri="{FF2B5EF4-FFF2-40B4-BE49-F238E27FC236}">
                  <a16:creationId xmlns:a16="http://schemas.microsoft.com/office/drawing/2014/main" id="{B6C3CEAF-F1F9-42F5-5B3B-5E4713309ABB}"/>
                </a:ext>
              </a:extLst>
            </p:cNvPr>
            <p:cNvGrpSpPr/>
            <p:nvPr/>
          </p:nvGrpSpPr>
          <p:grpSpPr>
            <a:xfrm>
              <a:off x="920968" y="462074"/>
              <a:ext cx="8487" cy="16277"/>
              <a:chOff x="0" y="0"/>
              <a:chExt cx="812800" cy="1558836"/>
            </a:xfrm>
          </p:grpSpPr>
          <p:sp>
            <p:nvSpPr>
              <p:cNvPr id="426" name="Freeform 426">
                <a:extLst>
                  <a:ext uri="{FF2B5EF4-FFF2-40B4-BE49-F238E27FC236}">
                    <a16:creationId xmlns:a16="http://schemas.microsoft.com/office/drawing/2014/main" id="{AD33BC71-2E78-1234-5E73-88A7CBC891B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TextBox 427">
                <a:extLst>
                  <a:ext uri="{FF2B5EF4-FFF2-40B4-BE49-F238E27FC236}">
                    <a16:creationId xmlns:a16="http://schemas.microsoft.com/office/drawing/2014/main" id="{CF769870-90EE-71CC-E8D6-F9E495B00C0A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8" name="Group 428">
              <a:extLst>
                <a:ext uri="{FF2B5EF4-FFF2-40B4-BE49-F238E27FC236}">
                  <a16:creationId xmlns:a16="http://schemas.microsoft.com/office/drawing/2014/main" id="{D82DEC4D-4693-CE1D-7677-D68E09527FEB}"/>
                </a:ext>
              </a:extLst>
            </p:cNvPr>
            <p:cNvGrpSpPr/>
            <p:nvPr/>
          </p:nvGrpSpPr>
          <p:grpSpPr>
            <a:xfrm>
              <a:off x="669477" y="505962"/>
              <a:ext cx="8487" cy="16277"/>
              <a:chOff x="0" y="0"/>
              <a:chExt cx="812800" cy="1558836"/>
            </a:xfrm>
          </p:grpSpPr>
          <p:sp>
            <p:nvSpPr>
              <p:cNvPr id="429" name="Freeform 429">
                <a:extLst>
                  <a:ext uri="{FF2B5EF4-FFF2-40B4-BE49-F238E27FC236}">
                    <a16:creationId xmlns:a16="http://schemas.microsoft.com/office/drawing/2014/main" id="{2AED7168-2415-519B-EA31-1F9E6835B1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TextBox 430">
                <a:extLst>
                  <a:ext uri="{FF2B5EF4-FFF2-40B4-BE49-F238E27FC236}">
                    <a16:creationId xmlns:a16="http://schemas.microsoft.com/office/drawing/2014/main" id="{637AF8F8-6F4F-B5C0-E4C2-813E0751C3D0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1" name="Group 431">
              <a:extLst>
                <a:ext uri="{FF2B5EF4-FFF2-40B4-BE49-F238E27FC236}">
                  <a16:creationId xmlns:a16="http://schemas.microsoft.com/office/drawing/2014/main" id="{32F29F1A-3BE7-D49D-6CD5-72293B448239}"/>
                </a:ext>
              </a:extLst>
            </p:cNvPr>
            <p:cNvGrpSpPr/>
            <p:nvPr/>
          </p:nvGrpSpPr>
          <p:grpSpPr>
            <a:xfrm>
              <a:off x="743560" y="476772"/>
              <a:ext cx="8487" cy="16277"/>
              <a:chOff x="0" y="0"/>
              <a:chExt cx="812800" cy="1558836"/>
            </a:xfrm>
          </p:grpSpPr>
          <p:sp>
            <p:nvSpPr>
              <p:cNvPr id="432" name="Freeform 432">
                <a:extLst>
                  <a:ext uri="{FF2B5EF4-FFF2-40B4-BE49-F238E27FC236}">
                    <a16:creationId xmlns:a16="http://schemas.microsoft.com/office/drawing/2014/main" id="{70C750BA-1F63-B1EA-F192-719015BAF66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TextBox 433">
                <a:extLst>
                  <a:ext uri="{FF2B5EF4-FFF2-40B4-BE49-F238E27FC236}">
                    <a16:creationId xmlns:a16="http://schemas.microsoft.com/office/drawing/2014/main" id="{992760B4-E5E8-A9FC-C328-0A0D8F2C8319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4" name="Group 434">
              <a:extLst>
                <a:ext uri="{FF2B5EF4-FFF2-40B4-BE49-F238E27FC236}">
                  <a16:creationId xmlns:a16="http://schemas.microsoft.com/office/drawing/2014/main" id="{17D0C61E-A355-0ABC-2887-F00C8EF201E9}"/>
                </a:ext>
              </a:extLst>
            </p:cNvPr>
            <p:cNvGrpSpPr/>
            <p:nvPr/>
          </p:nvGrpSpPr>
          <p:grpSpPr>
            <a:xfrm>
              <a:off x="831094" y="477331"/>
              <a:ext cx="8487" cy="16277"/>
              <a:chOff x="0" y="0"/>
              <a:chExt cx="812800" cy="1558836"/>
            </a:xfrm>
          </p:grpSpPr>
          <p:sp>
            <p:nvSpPr>
              <p:cNvPr id="435" name="Freeform 435">
                <a:extLst>
                  <a:ext uri="{FF2B5EF4-FFF2-40B4-BE49-F238E27FC236}">
                    <a16:creationId xmlns:a16="http://schemas.microsoft.com/office/drawing/2014/main" id="{003A779C-9866-5280-1922-2F67FE0B5E4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TextBox 436">
                <a:extLst>
                  <a:ext uri="{FF2B5EF4-FFF2-40B4-BE49-F238E27FC236}">
                    <a16:creationId xmlns:a16="http://schemas.microsoft.com/office/drawing/2014/main" id="{67F7D3F2-E381-5169-7C45-B4155FA19908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7" name="Group 437">
              <a:extLst>
                <a:ext uri="{FF2B5EF4-FFF2-40B4-BE49-F238E27FC236}">
                  <a16:creationId xmlns:a16="http://schemas.microsoft.com/office/drawing/2014/main" id="{79B4DDAA-0C00-3911-2D56-1086681AAAE7}"/>
                </a:ext>
              </a:extLst>
            </p:cNvPr>
            <p:cNvGrpSpPr/>
            <p:nvPr/>
          </p:nvGrpSpPr>
          <p:grpSpPr>
            <a:xfrm>
              <a:off x="999530" y="472138"/>
              <a:ext cx="8487" cy="16277"/>
              <a:chOff x="0" y="0"/>
              <a:chExt cx="812800" cy="1558836"/>
            </a:xfrm>
          </p:grpSpPr>
          <p:sp>
            <p:nvSpPr>
              <p:cNvPr id="438" name="Freeform 438">
                <a:extLst>
                  <a:ext uri="{FF2B5EF4-FFF2-40B4-BE49-F238E27FC236}">
                    <a16:creationId xmlns:a16="http://schemas.microsoft.com/office/drawing/2014/main" id="{60990472-B40C-D13B-95C0-2A2BEBF65D5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TextBox 439">
                <a:extLst>
                  <a:ext uri="{FF2B5EF4-FFF2-40B4-BE49-F238E27FC236}">
                    <a16:creationId xmlns:a16="http://schemas.microsoft.com/office/drawing/2014/main" id="{CD1E3B6B-D7C1-CEAA-4D64-B0A3B57083B7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0" name="Group 440">
              <a:extLst>
                <a:ext uri="{FF2B5EF4-FFF2-40B4-BE49-F238E27FC236}">
                  <a16:creationId xmlns:a16="http://schemas.microsoft.com/office/drawing/2014/main" id="{30066EA1-F7FF-878C-533D-C5EE52D6AF4A}"/>
                </a:ext>
              </a:extLst>
            </p:cNvPr>
            <p:cNvGrpSpPr/>
            <p:nvPr/>
          </p:nvGrpSpPr>
          <p:grpSpPr>
            <a:xfrm>
              <a:off x="1051568" y="453707"/>
              <a:ext cx="8487" cy="16277"/>
              <a:chOff x="0" y="0"/>
              <a:chExt cx="812800" cy="1558836"/>
            </a:xfrm>
          </p:grpSpPr>
          <p:sp>
            <p:nvSpPr>
              <p:cNvPr id="441" name="Freeform 441">
                <a:extLst>
                  <a:ext uri="{FF2B5EF4-FFF2-40B4-BE49-F238E27FC236}">
                    <a16:creationId xmlns:a16="http://schemas.microsoft.com/office/drawing/2014/main" id="{68B6A57A-5F28-B45A-F719-3D925855C66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TextBox 442">
                <a:extLst>
                  <a:ext uri="{FF2B5EF4-FFF2-40B4-BE49-F238E27FC236}">
                    <a16:creationId xmlns:a16="http://schemas.microsoft.com/office/drawing/2014/main" id="{7A634B81-1FD9-C80B-1FFE-BD946663FAC4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3" name="Group 443">
              <a:extLst>
                <a:ext uri="{FF2B5EF4-FFF2-40B4-BE49-F238E27FC236}">
                  <a16:creationId xmlns:a16="http://schemas.microsoft.com/office/drawing/2014/main" id="{E6325721-3931-E74A-3421-8BEC8149B27A}"/>
                </a:ext>
              </a:extLst>
            </p:cNvPr>
            <p:cNvGrpSpPr/>
            <p:nvPr/>
          </p:nvGrpSpPr>
          <p:grpSpPr>
            <a:xfrm>
              <a:off x="604703" y="505962"/>
              <a:ext cx="8487" cy="16277"/>
              <a:chOff x="0" y="0"/>
              <a:chExt cx="812800" cy="1558836"/>
            </a:xfrm>
          </p:grpSpPr>
          <p:sp>
            <p:nvSpPr>
              <p:cNvPr id="444" name="Freeform 444">
                <a:extLst>
                  <a:ext uri="{FF2B5EF4-FFF2-40B4-BE49-F238E27FC236}">
                    <a16:creationId xmlns:a16="http://schemas.microsoft.com/office/drawing/2014/main" id="{74712144-A964-D17E-B0D4-547E90A52C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TextBox 445">
                <a:extLst>
                  <a:ext uri="{FF2B5EF4-FFF2-40B4-BE49-F238E27FC236}">
                    <a16:creationId xmlns:a16="http://schemas.microsoft.com/office/drawing/2014/main" id="{576AFE8F-1362-D36A-F0EE-D86C95623920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6" name="Group 446">
              <a:extLst>
                <a:ext uri="{FF2B5EF4-FFF2-40B4-BE49-F238E27FC236}">
                  <a16:creationId xmlns:a16="http://schemas.microsoft.com/office/drawing/2014/main" id="{76CBD799-D439-270F-B598-942439DF16D0}"/>
                </a:ext>
              </a:extLst>
            </p:cNvPr>
            <p:cNvGrpSpPr/>
            <p:nvPr/>
          </p:nvGrpSpPr>
          <p:grpSpPr>
            <a:xfrm>
              <a:off x="1096848" y="472698"/>
              <a:ext cx="8487" cy="16277"/>
              <a:chOff x="0" y="0"/>
              <a:chExt cx="812800" cy="1558836"/>
            </a:xfrm>
          </p:grpSpPr>
          <p:sp>
            <p:nvSpPr>
              <p:cNvPr id="447" name="Freeform 447">
                <a:extLst>
                  <a:ext uri="{FF2B5EF4-FFF2-40B4-BE49-F238E27FC236}">
                    <a16:creationId xmlns:a16="http://schemas.microsoft.com/office/drawing/2014/main" id="{16288CA8-AE58-45BF-ECBB-2A09871CC46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TextBox 448">
                <a:extLst>
                  <a:ext uri="{FF2B5EF4-FFF2-40B4-BE49-F238E27FC236}">
                    <a16:creationId xmlns:a16="http://schemas.microsoft.com/office/drawing/2014/main" id="{543AB7F7-5C5A-D37F-946C-242555127825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9" name="Group 449">
              <a:extLst>
                <a:ext uri="{FF2B5EF4-FFF2-40B4-BE49-F238E27FC236}">
                  <a16:creationId xmlns:a16="http://schemas.microsoft.com/office/drawing/2014/main" id="{79617B5E-6901-7B86-04C4-D67A7C5AEC6C}"/>
                </a:ext>
              </a:extLst>
            </p:cNvPr>
            <p:cNvGrpSpPr/>
            <p:nvPr/>
          </p:nvGrpSpPr>
          <p:grpSpPr>
            <a:xfrm>
              <a:off x="859911" y="501037"/>
              <a:ext cx="13013" cy="16277"/>
              <a:chOff x="0" y="0"/>
              <a:chExt cx="812800" cy="1016657"/>
            </a:xfrm>
          </p:grpSpPr>
          <p:sp>
            <p:nvSpPr>
              <p:cNvPr id="450" name="Freeform 450">
                <a:extLst>
                  <a:ext uri="{FF2B5EF4-FFF2-40B4-BE49-F238E27FC236}">
                    <a16:creationId xmlns:a16="http://schemas.microsoft.com/office/drawing/2014/main" id="{3734B07C-514B-ADB9-661D-DE67AAF3225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TextBox 451">
                <a:extLst>
                  <a:ext uri="{FF2B5EF4-FFF2-40B4-BE49-F238E27FC236}">
                    <a16:creationId xmlns:a16="http://schemas.microsoft.com/office/drawing/2014/main" id="{1B8CA72D-D2DA-C680-4142-4D182FC1D58B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2" name="Group 452">
              <a:extLst>
                <a:ext uri="{FF2B5EF4-FFF2-40B4-BE49-F238E27FC236}">
                  <a16:creationId xmlns:a16="http://schemas.microsoft.com/office/drawing/2014/main" id="{5A3CD84F-3123-5BFD-07F2-EA910677311A}"/>
                </a:ext>
              </a:extLst>
            </p:cNvPr>
            <p:cNvGrpSpPr/>
            <p:nvPr/>
          </p:nvGrpSpPr>
          <p:grpSpPr>
            <a:xfrm>
              <a:off x="1180952" y="459758"/>
              <a:ext cx="13013" cy="16277"/>
              <a:chOff x="0" y="0"/>
              <a:chExt cx="812800" cy="1016657"/>
            </a:xfrm>
          </p:grpSpPr>
          <p:sp>
            <p:nvSpPr>
              <p:cNvPr id="453" name="Freeform 453">
                <a:extLst>
                  <a:ext uri="{FF2B5EF4-FFF2-40B4-BE49-F238E27FC236}">
                    <a16:creationId xmlns:a16="http://schemas.microsoft.com/office/drawing/2014/main" id="{3B49A7B9-39A7-B02E-31A4-6E0900056B8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TextBox 454">
                <a:extLst>
                  <a:ext uri="{FF2B5EF4-FFF2-40B4-BE49-F238E27FC236}">
                    <a16:creationId xmlns:a16="http://schemas.microsoft.com/office/drawing/2014/main" id="{9F1A1DF9-B590-53B7-9403-92226DE88563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5" name="Group 455">
              <a:extLst>
                <a:ext uri="{FF2B5EF4-FFF2-40B4-BE49-F238E27FC236}">
                  <a16:creationId xmlns:a16="http://schemas.microsoft.com/office/drawing/2014/main" id="{1EDAA02D-CE4A-AFB2-8408-EDB9FEC477FE}"/>
                </a:ext>
              </a:extLst>
            </p:cNvPr>
            <p:cNvGrpSpPr/>
            <p:nvPr/>
          </p:nvGrpSpPr>
          <p:grpSpPr>
            <a:xfrm>
              <a:off x="1315382" y="478008"/>
              <a:ext cx="13013" cy="16277"/>
              <a:chOff x="0" y="0"/>
              <a:chExt cx="812800" cy="1016657"/>
            </a:xfrm>
          </p:grpSpPr>
          <p:sp>
            <p:nvSpPr>
              <p:cNvPr id="456" name="Freeform 456">
                <a:extLst>
                  <a:ext uri="{FF2B5EF4-FFF2-40B4-BE49-F238E27FC236}">
                    <a16:creationId xmlns:a16="http://schemas.microsoft.com/office/drawing/2014/main" id="{1A15750F-915E-81E9-26E9-5EDFE112B4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TextBox 457">
                <a:extLst>
                  <a:ext uri="{FF2B5EF4-FFF2-40B4-BE49-F238E27FC236}">
                    <a16:creationId xmlns:a16="http://schemas.microsoft.com/office/drawing/2014/main" id="{A69C52C3-60A3-5B44-1EEF-18E10E4DD736}"/>
                  </a:ext>
                </a:extLst>
              </p:cNvPr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8" name="Group 458">
              <a:extLst>
                <a:ext uri="{FF2B5EF4-FFF2-40B4-BE49-F238E27FC236}">
                  <a16:creationId xmlns:a16="http://schemas.microsoft.com/office/drawing/2014/main" id="{91B5BCA9-4063-5810-A281-B31C96A3F5EF}"/>
                </a:ext>
              </a:extLst>
            </p:cNvPr>
            <p:cNvGrpSpPr/>
            <p:nvPr/>
          </p:nvGrpSpPr>
          <p:grpSpPr>
            <a:xfrm>
              <a:off x="1418970" y="444285"/>
              <a:ext cx="8487" cy="16277"/>
              <a:chOff x="0" y="0"/>
              <a:chExt cx="812800" cy="1558836"/>
            </a:xfrm>
          </p:grpSpPr>
          <p:sp>
            <p:nvSpPr>
              <p:cNvPr id="459" name="Freeform 459">
                <a:extLst>
                  <a:ext uri="{FF2B5EF4-FFF2-40B4-BE49-F238E27FC236}">
                    <a16:creationId xmlns:a16="http://schemas.microsoft.com/office/drawing/2014/main" id="{C4D381F4-5FD0-7837-5EAA-F250BDD496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TextBox 460">
                <a:extLst>
                  <a:ext uri="{FF2B5EF4-FFF2-40B4-BE49-F238E27FC236}">
                    <a16:creationId xmlns:a16="http://schemas.microsoft.com/office/drawing/2014/main" id="{63B8D8A7-32B2-39A7-0717-CAE2FB9BCC3F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1" name="Group 461">
              <a:extLst>
                <a:ext uri="{FF2B5EF4-FFF2-40B4-BE49-F238E27FC236}">
                  <a16:creationId xmlns:a16="http://schemas.microsoft.com/office/drawing/2014/main" id="{00DE76B3-D2A8-959F-5B7B-73C108B7E5FF}"/>
                </a:ext>
              </a:extLst>
            </p:cNvPr>
            <p:cNvGrpSpPr/>
            <p:nvPr/>
          </p:nvGrpSpPr>
          <p:grpSpPr>
            <a:xfrm>
              <a:off x="1464251" y="461414"/>
              <a:ext cx="8487" cy="16277"/>
              <a:chOff x="0" y="0"/>
              <a:chExt cx="812800" cy="1558836"/>
            </a:xfrm>
          </p:grpSpPr>
          <p:sp>
            <p:nvSpPr>
              <p:cNvPr id="462" name="Freeform 462">
                <a:extLst>
                  <a:ext uri="{FF2B5EF4-FFF2-40B4-BE49-F238E27FC236}">
                    <a16:creationId xmlns:a16="http://schemas.microsoft.com/office/drawing/2014/main" id="{399459DF-DA13-4D81-69FE-7F978CCC6EB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TextBox 463">
                <a:extLst>
                  <a:ext uri="{FF2B5EF4-FFF2-40B4-BE49-F238E27FC236}">
                    <a16:creationId xmlns:a16="http://schemas.microsoft.com/office/drawing/2014/main" id="{124342FE-A0ED-0D05-B6E9-57404417B852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4" name="Group 464">
              <a:extLst>
                <a:ext uri="{FF2B5EF4-FFF2-40B4-BE49-F238E27FC236}">
                  <a16:creationId xmlns:a16="http://schemas.microsoft.com/office/drawing/2014/main" id="{3E5DC6D7-F2A5-72C1-512B-7A05CCB31894}"/>
                </a:ext>
              </a:extLst>
            </p:cNvPr>
            <p:cNvGrpSpPr/>
            <p:nvPr/>
          </p:nvGrpSpPr>
          <p:grpSpPr>
            <a:xfrm>
              <a:off x="1524481" y="447974"/>
              <a:ext cx="8487" cy="16277"/>
              <a:chOff x="0" y="0"/>
              <a:chExt cx="812800" cy="1558836"/>
            </a:xfrm>
          </p:grpSpPr>
          <p:sp>
            <p:nvSpPr>
              <p:cNvPr id="465" name="Freeform 465">
                <a:extLst>
                  <a:ext uri="{FF2B5EF4-FFF2-40B4-BE49-F238E27FC236}">
                    <a16:creationId xmlns:a16="http://schemas.microsoft.com/office/drawing/2014/main" id="{E8B5CB8D-7411-BE34-2696-AA7FAC78F57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TextBox 466">
                <a:extLst>
                  <a:ext uri="{FF2B5EF4-FFF2-40B4-BE49-F238E27FC236}">
                    <a16:creationId xmlns:a16="http://schemas.microsoft.com/office/drawing/2014/main" id="{4131CC08-2CA3-6910-9E90-B6165BA2D5BD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7" name="Group 467">
              <a:extLst>
                <a:ext uri="{FF2B5EF4-FFF2-40B4-BE49-F238E27FC236}">
                  <a16:creationId xmlns:a16="http://schemas.microsoft.com/office/drawing/2014/main" id="{4F46601F-932B-7614-3EDB-76375062C696}"/>
                </a:ext>
              </a:extLst>
            </p:cNvPr>
            <p:cNvGrpSpPr/>
            <p:nvPr/>
          </p:nvGrpSpPr>
          <p:grpSpPr>
            <a:xfrm>
              <a:off x="1625011" y="449073"/>
              <a:ext cx="8487" cy="16277"/>
              <a:chOff x="0" y="0"/>
              <a:chExt cx="812800" cy="1558836"/>
            </a:xfrm>
          </p:grpSpPr>
          <p:sp>
            <p:nvSpPr>
              <p:cNvPr id="468" name="Freeform 468">
                <a:extLst>
                  <a:ext uri="{FF2B5EF4-FFF2-40B4-BE49-F238E27FC236}">
                    <a16:creationId xmlns:a16="http://schemas.microsoft.com/office/drawing/2014/main" id="{0EE1023E-2EDC-F705-1BE8-3A81073C0C2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TextBox 469">
                <a:extLst>
                  <a:ext uri="{FF2B5EF4-FFF2-40B4-BE49-F238E27FC236}">
                    <a16:creationId xmlns:a16="http://schemas.microsoft.com/office/drawing/2014/main" id="{E90BB46B-46F2-8253-4FBE-622A2EDE00A1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0" name="Group 470">
              <a:extLst>
                <a:ext uri="{FF2B5EF4-FFF2-40B4-BE49-F238E27FC236}">
                  <a16:creationId xmlns:a16="http://schemas.microsoft.com/office/drawing/2014/main" id="{0EAE5C3F-A9A9-C954-C19F-E5E2746B2AB5}"/>
                </a:ext>
              </a:extLst>
            </p:cNvPr>
            <p:cNvGrpSpPr/>
            <p:nvPr/>
          </p:nvGrpSpPr>
          <p:grpSpPr>
            <a:xfrm>
              <a:off x="1695711" y="468064"/>
              <a:ext cx="8487" cy="16277"/>
              <a:chOff x="0" y="0"/>
              <a:chExt cx="812800" cy="1558836"/>
            </a:xfrm>
          </p:grpSpPr>
          <p:sp>
            <p:nvSpPr>
              <p:cNvPr id="471" name="Freeform 471">
                <a:extLst>
                  <a:ext uri="{FF2B5EF4-FFF2-40B4-BE49-F238E27FC236}">
                    <a16:creationId xmlns:a16="http://schemas.microsoft.com/office/drawing/2014/main" id="{32F06807-E5F2-3093-5FA1-465055CDDA9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TextBox 472">
                <a:extLst>
                  <a:ext uri="{FF2B5EF4-FFF2-40B4-BE49-F238E27FC236}">
                    <a16:creationId xmlns:a16="http://schemas.microsoft.com/office/drawing/2014/main" id="{96E28D05-7FA4-9CC4-E31D-ADF8036FA1C8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3" name="Group 473">
              <a:extLst>
                <a:ext uri="{FF2B5EF4-FFF2-40B4-BE49-F238E27FC236}">
                  <a16:creationId xmlns:a16="http://schemas.microsoft.com/office/drawing/2014/main" id="{05E44A74-F57C-F7BE-9E05-17C85FEF4739}"/>
                </a:ext>
              </a:extLst>
            </p:cNvPr>
            <p:cNvGrpSpPr/>
            <p:nvPr/>
          </p:nvGrpSpPr>
          <p:grpSpPr>
            <a:xfrm>
              <a:off x="1579505" y="472138"/>
              <a:ext cx="8487" cy="16277"/>
              <a:chOff x="0" y="0"/>
              <a:chExt cx="812800" cy="1558836"/>
            </a:xfrm>
          </p:grpSpPr>
          <p:sp>
            <p:nvSpPr>
              <p:cNvPr id="474" name="Freeform 474">
                <a:extLst>
                  <a:ext uri="{FF2B5EF4-FFF2-40B4-BE49-F238E27FC236}">
                    <a16:creationId xmlns:a16="http://schemas.microsoft.com/office/drawing/2014/main" id="{7108D2BB-3170-A3AD-3995-144F2179CB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TextBox 475">
                <a:extLst>
                  <a:ext uri="{FF2B5EF4-FFF2-40B4-BE49-F238E27FC236}">
                    <a16:creationId xmlns:a16="http://schemas.microsoft.com/office/drawing/2014/main" id="{2548DEC4-13A8-E611-586A-139F9CC13754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6" name="Group 476">
              <a:extLst>
                <a:ext uri="{FF2B5EF4-FFF2-40B4-BE49-F238E27FC236}">
                  <a16:creationId xmlns:a16="http://schemas.microsoft.com/office/drawing/2014/main" id="{43E404B7-480A-0D89-9ABB-D0B68D10DDF8}"/>
                </a:ext>
              </a:extLst>
            </p:cNvPr>
            <p:cNvGrpSpPr/>
            <p:nvPr/>
          </p:nvGrpSpPr>
          <p:grpSpPr>
            <a:xfrm>
              <a:off x="1275172" y="463430"/>
              <a:ext cx="8487" cy="16277"/>
              <a:chOff x="0" y="0"/>
              <a:chExt cx="812800" cy="1558836"/>
            </a:xfrm>
          </p:grpSpPr>
          <p:sp>
            <p:nvSpPr>
              <p:cNvPr id="477" name="Freeform 477">
                <a:extLst>
                  <a:ext uri="{FF2B5EF4-FFF2-40B4-BE49-F238E27FC236}">
                    <a16:creationId xmlns:a16="http://schemas.microsoft.com/office/drawing/2014/main" id="{F20CE6D2-0BD1-342B-868B-295FF7CE485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TextBox 478">
                <a:extLst>
                  <a:ext uri="{FF2B5EF4-FFF2-40B4-BE49-F238E27FC236}">
                    <a16:creationId xmlns:a16="http://schemas.microsoft.com/office/drawing/2014/main" id="{3E608A8B-4F69-ACE3-B9DC-A85603D177FC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9" name="Group 479">
              <a:extLst>
                <a:ext uri="{FF2B5EF4-FFF2-40B4-BE49-F238E27FC236}">
                  <a16:creationId xmlns:a16="http://schemas.microsoft.com/office/drawing/2014/main" id="{CC9DF156-D6FA-3A71-5A79-4E45808EB47E}"/>
                </a:ext>
              </a:extLst>
            </p:cNvPr>
            <p:cNvGrpSpPr/>
            <p:nvPr/>
          </p:nvGrpSpPr>
          <p:grpSpPr>
            <a:xfrm>
              <a:off x="666981" y="485000"/>
              <a:ext cx="8487" cy="16277"/>
              <a:chOff x="0" y="0"/>
              <a:chExt cx="812800" cy="1558836"/>
            </a:xfrm>
          </p:grpSpPr>
          <p:sp>
            <p:nvSpPr>
              <p:cNvPr id="480" name="Freeform 480">
                <a:extLst>
                  <a:ext uri="{FF2B5EF4-FFF2-40B4-BE49-F238E27FC236}">
                    <a16:creationId xmlns:a16="http://schemas.microsoft.com/office/drawing/2014/main" id="{728F9D95-CDA7-A70E-56F5-0365FE8DC06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TextBox 481">
                <a:extLst>
                  <a:ext uri="{FF2B5EF4-FFF2-40B4-BE49-F238E27FC236}">
                    <a16:creationId xmlns:a16="http://schemas.microsoft.com/office/drawing/2014/main" id="{6668E165-3EC7-6125-32CE-340727D9C064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2" name="Group 482">
              <a:extLst>
                <a:ext uri="{FF2B5EF4-FFF2-40B4-BE49-F238E27FC236}">
                  <a16:creationId xmlns:a16="http://schemas.microsoft.com/office/drawing/2014/main" id="{F410CD37-83E7-6876-8D8D-9D969CC8F157}"/>
                </a:ext>
              </a:extLst>
            </p:cNvPr>
            <p:cNvGrpSpPr/>
            <p:nvPr/>
          </p:nvGrpSpPr>
          <p:grpSpPr>
            <a:xfrm>
              <a:off x="530356" y="481965"/>
              <a:ext cx="8487" cy="16277"/>
              <a:chOff x="0" y="0"/>
              <a:chExt cx="812800" cy="1558836"/>
            </a:xfrm>
          </p:grpSpPr>
          <p:sp>
            <p:nvSpPr>
              <p:cNvPr id="483" name="Freeform 483">
                <a:extLst>
                  <a:ext uri="{FF2B5EF4-FFF2-40B4-BE49-F238E27FC236}">
                    <a16:creationId xmlns:a16="http://schemas.microsoft.com/office/drawing/2014/main" id="{DADB534E-DAE0-FB9C-1F23-98D2E48CAB6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TextBox 484">
                <a:extLst>
                  <a:ext uri="{FF2B5EF4-FFF2-40B4-BE49-F238E27FC236}">
                    <a16:creationId xmlns:a16="http://schemas.microsoft.com/office/drawing/2014/main" id="{CD0E930F-A306-EC6A-C64F-81EEAAA325DB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5" name="Group 485">
              <a:extLst>
                <a:ext uri="{FF2B5EF4-FFF2-40B4-BE49-F238E27FC236}">
                  <a16:creationId xmlns:a16="http://schemas.microsoft.com/office/drawing/2014/main" id="{630731A2-65B5-FBD2-FEEE-A0629DF252A6}"/>
                </a:ext>
              </a:extLst>
            </p:cNvPr>
            <p:cNvGrpSpPr/>
            <p:nvPr/>
          </p:nvGrpSpPr>
          <p:grpSpPr>
            <a:xfrm>
              <a:off x="1386190" y="456205"/>
              <a:ext cx="8487" cy="16277"/>
              <a:chOff x="0" y="0"/>
              <a:chExt cx="812800" cy="1558836"/>
            </a:xfrm>
          </p:grpSpPr>
          <p:sp>
            <p:nvSpPr>
              <p:cNvPr id="486" name="Freeform 486">
                <a:extLst>
                  <a:ext uri="{FF2B5EF4-FFF2-40B4-BE49-F238E27FC236}">
                    <a16:creationId xmlns:a16="http://schemas.microsoft.com/office/drawing/2014/main" id="{D9A5FFAC-B202-3C56-4254-DA4CD17B4F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TextBox 487">
                <a:extLst>
                  <a:ext uri="{FF2B5EF4-FFF2-40B4-BE49-F238E27FC236}">
                    <a16:creationId xmlns:a16="http://schemas.microsoft.com/office/drawing/2014/main" id="{037BA7B6-9140-B8C3-6CB4-57C6FB4DDCE5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8" name="Group 488">
              <a:extLst>
                <a:ext uri="{FF2B5EF4-FFF2-40B4-BE49-F238E27FC236}">
                  <a16:creationId xmlns:a16="http://schemas.microsoft.com/office/drawing/2014/main" id="{996BF864-B2C1-B9C1-3F3E-EE67C001E6CD}"/>
                </a:ext>
              </a:extLst>
            </p:cNvPr>
            <p:cNvGrpSpPr/>
            <p:nvPr/>
          </p:nvGrpSpPr>
          <p:grpSpPr>
            <a:xfrm>
              <a:off x="1796165" y="463430"/>
              <a:ext cx="8487" cy="16277"/>
              <a:chOff x="0" y="0"/>
              <a:chExt cx="812800" cy="1558836"/>
            </a:xfrm>
          </p:grpSpPr>
          <p:sp>
            <p:nvSpPr>
              <p:cNvPr id="489" name="Freeform 489">
                <a:extLst>
                  <a:ext uri="{FF2B5EF4-FFF2-40B4-BE49-F238E27FC236}">
                    <a16:creationId xmlns:a16="http://schemas.microsoft.com/office/drawing/2014/main" id="{19D2DEBC-CF22-E15A-EB9C-8777C53FBE9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TextBox 490">
                <a:extLst>
                  <a:ext uri="{FF2B5EF4-FFF2-40B4-BE49-F238E27FC236}">
                    <a16:creationId xmlns:a16="http://schemas.microsoft.com/office/drawing/2014/main" id="{4A0DC3B7-F9E6-9D8E-1415-5B71D6182705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91" name="Group 491">
              <a:extLst>
                <a:ext uri="{FF2B5EF4-FFF2-40B4-BE49-F238E27FC236}">
                  <a16:creationId xmlns:a16="http://schemas.microsoft.com/office/drawing/2014/main" id="{E2CD920F-1CBF-A5DC-0724-8CA808FA54EE}"/>
                </a:ext>
              </a:extLst>
            </p:cNvPr>
            <p:cNvGrpSpPr/>
            <p:nvPr/>
          </p:nvGrpSpPr>
          <p:grpSpPr>
            <a:xfrm>
              <a:off x="1028432" y="482683"/>
              <a:ext cx="8487" cy="16277"/>
              <a:chOff x="0" y="0"/>
              <a:chExt cx="812800" cy="1558836"/>
            </a:xfrm>
          </p:grpSpPr>
          <p:sp>
            <p:nvSpPr>
              <p:cNvPr id="492" name="Freeform 492">
                <a:extLst>
                  <a:ext uri="{FF2B5EF4-FFF2-40B4-BE49-F238E27FC236}">
                    <a16:creationId xmlns:a16="http://schemas.microsoft.com/office/drawing/2014/main" id="{93D7FD78-0699-B765-EFB7-299C8962B47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TextBox 493">
                <a:extLst>
                  <a:ext uri="{FF2B5EF4-FFF2-40B4-BE49-F238E27FC236}">
                    <a16:creationId xmlns:a16="http://schemas.microsoft.com/office/drawing/2014/main" id="{21385376-82BC-3F1C-CC69-25CE2BF58323}"/>
                  </a:ext>
                </a:extLst>
              </p:cNvPr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494" name="AutoShape 494">
              <a:extLst>
                <a:ext uri="{FF2B5EF4-FFF2-40B4-BE49-F238E27FC236}">
                  <a16:creationId xmlns:a16="http://schemas.microsoft.com/office/drawing/2014/main" id="{7E07DE7D-5D56-EA25-7D6C-D180D0CC0C57}"/>
                </a:ext>
              </a:extLst>
            </p:cNvPr>
            <p:cNvSpPr/>
            <p:nvPr/>
          </p:nvSpPr>
          <p:spPr>
            <a:xfrm>
              <a:off x="875425" y="95310"/>
              <a:ext cx="231732" cy="126423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AutoShape 495">
              <a:extLst>
                <a:ext uri="{FF2B5EF4-FFF2-40B4-BE49-F238E27FC236}">
                  <a16:creationId xmlns:a16="http://schemas.microsoft.com/office/drawing/2014/main" id="{B09029A9-ADC3-4781-812A-5F94B1C02044}"/>
                </a:ext>
              </a:extLst>
            </p:cNvPr>
            <p:cNvSpPr/>
            <p:nvPr/>
          </p:nvSpPr>
          <p:spPr>
            <a:xfrm>
              <a:off x="876656" y="114102"/>
              <a:ext cx="221886" cy="12545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AutoShape 496">
              <a:extLst>
                <a:ext uri="{FF2B5EF4-FFF2-40B4-BE49-F238E27FC236}">
                  <a16:creationId xmlns:a16="http://schemas.microsoft.com/office/drawing/2014/main" id="{E06A178E-D5B9-FBAF-BCCA-7086B6E32BEF}"/>
                </a:ext>
              </a:extLst>
            </p:cNvPr>
            <p:cNvSpPr/>
            <p:nvPr/>
          </p:nvSpPr>
          <p:spPr>
            <a:xfrm>
              <a:off x="876287" y="132894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AutoShape 497">
              <a:extLst>
                <a:ext uri="{FF2B5EF4-FFF2-40B4-BE49-F238E27FC236}">
                  <a16:creationId xmlns:a16="http://schemas.microsoft.com/office/drawing/2014/main" id="{F41A04A4-016E-8939-D6BB-2458DF09569E}"/>
                </a:ext>
              </a:extLst>
            </p:cNvPr>
            <p:cNvSpPr/>
            <p:nvPr/>
          </p:nvSpPr>
          <p:spPr>
            <a:xfrm>
              <a:off x="877856" y="152066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AutoShape 498">
              <a:extLst>
                <a:ext uri="{FF2B5EF4-FFF2-40B4-BE49-F238E27FC236}">
                  <a16:creationId xmlns:a16="http://schemas.microsoft.com/office/drawing/2014/main" id="{84536FCD-3938-5463-3B68-35492C2B5FDE}"/>
                </a:ext>
              </a:extLst>
            </p:cNvPr>
            <p:cNvSpPr/>
            <p:nvPr/>
          </p:nvSpPr>
          <p:spPr>
            <a:xfrm>
              <a:off x="870441" y="171238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AutoShape 499">
              <a:extLst>
                <a:ext uri="{FF2B5EF4-FFF2-40B4-BE49-F238E27FC236}">
                  <a16:creationId xmlns:a16="http://schemas.microsoft.com/office/drawing/2014/main" id="{F5C81CA3-03D1-AB13-75B8-B50982E6899C}"/>
                </a:ext>
              </a:extLst>
            </p:cNvPr>
            <p:cNvSpPr/>
            <p:nvPr/>
          </p:nvSpPr>
          <p:spPr>
            <a:xfrm>
              <a:off x="865315" y="189964"/>
              <a:ext cx="194740" cy="98039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AutoShape 500">
              <a:extLst>
                <a:ext uri="{FF2B5EF4-FFF2-40B4-BE49-F238E27FC236}">
                  <a16:creationId xmlns:a16="http://schemas.microsoft.com/office/drawing/2014/main" id="{D0F9A3CE-6972-1DEE-C2F4-7BDCFCA2391E}"/>
                </a:ext>
              </a:extLst>
            </p:cNvPr>
            <p:cNvSpPr/>
            <p:nvPr/>
          </p:nvSpPr>
          <p:spPr>
            <a:xfrm>
              <a:off x="865315" y="202048"/>
              <a:ext cx="170330" cy="66782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AutoShape 501">
              <a:extLst>
                <a:ext uri="{FF2B5EF4-FFF2-40B4-BE49-F238E27FC236}">
                  <a16:creationId xmlns:a16="http://schemas.microsoft.com/office/drawing/2014/main" id="{16C97326-C269-2E33-C8A6-B9AC2DC8E266}"/>
                </a:ext>
              </a:extLst>
            </p:cNvPr>
            <p:cNvSpPr/>
            <p:nvPr/>
          </p:nvSpPr>
          <p:spPr>
            <a:xfrm>
              <a:off x="854343" y="219235"/>
              <a:ext cx="181302" cy="6876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AutoShape 502">
              <a:extLst>
                <a:ext uri="{FF2B5EF4-FFF2-40B4-BE49-F238E27FC236}">
                  <a16:creationId xmlns:a16="http://schemas.microsoft.com/office/drawing/2014/main" id="{ABEFD578-EFF0-9E8F-DA26-D1AF92BC457E}"/>
                </a:ext>
              </a:extLst>
            </p:cNvPr>
            <p:cNvSpPr/>
            <p:nvPr/>
          </p:nvSpPr>
          <p:spPr>
            <a:xfrm>
              <a:off x="839111" y="228626"/>
              <a:ext cx="196534" cy="59376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AutoShape 503">
              <a:extLst>
                <a:ext uri="{FF2B5EF4-FFF2-40B4-BE49-F238E27FC236}">
                  <a16:creationId xmlns:a16="http://schemas.microsoft.com/office/drawing/2014/main" id="{9EE687C6-79BD-4CBF-5808-4E5348B41A07}"/>
                </a:ext>
              </a:extLst>
            </p:cNvPr>
            <p:cNvSpPr/>
            <p:nvPr/>
          </p:nvSpPr>
          <p:spPr>
            <a:xfrm flipH="1" flipV="1">
              <a:off x="1673090" y="375863"/>
              <a:ext cx="3732" cy="150742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AutoShape 504">
              <a:extLst>
                <a:ext uri="{FF2B5EF4-FFF2-40B4-BE49-F238E27FC236}">
                  <a16:creationId xmlns:a16="http://schemas.microsoft.com/office/drawing/2014/main" id="{03B57D89-BAC3-FA27-D4FB-259D30FBCC43}"/>
                </a:ext>
              </a:extLst>
            </p:cNvPr>
            <p:cNvSpPr/>
            <p:nvPr/>
          </p:nvSpPr>
          <p:spPr>
            <a:xfrm flipH="1" flipV="1">
              <a:off x="1553379" y="365207"/>
              <a:ext cx="48762" cy="229861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AutoShape 505">
              <a:extLst>
                <a:ext uri="{FF2B5EF4-FFF2-40B4-BE49-F238E27FC236}">
                  <a16:creationId xmlns:a16="http://schemas.microsoft.com/office/drawing/2014/main" id="{E637CA0A-DABC-5A4D-579E-A81298B68250}"/>
                </a:ext>
              </a:extLst>
            </p:cNvPr>
            <p:cNvSpPr/>
            <p:nvPr/>
          </p:nvSpPr>
          <p:spPr>
            <a:xfrm flipH="1" flipV="1">
              <a:off x="252368" y="413613"/>
              <a:ext cx="20241" cy="1158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AutoShape 506">
              <a:extLst>
                <a:ext uri="{FF2B5EF4-FFF2-40B4-BE49-F238E27FC236}">
                  <a16:creationId xmlns:a16="http://schemas.microsoft.com/office/drawing/2014/main" id="{908DBB76-F2BC-CF33-1F1A-49BEA6215453}"/>
                </a:ext>
              </a:extLst>
            </p:cNvPr>
            <p:cNvSpPr/>
            <p:nvPr/>
          </p:nvSpPr>
          <p:spPr>
            <a:xfrm flipH="1" flipV="1">
              <a:off x="82173" y="267991"/>
              <a:ext cx="190436" cy="11759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AutoShape 507">
              <a:extLst>
                <a:ext uri="{FF2B5EF4-FFF2-40B4-BE49-F238E27FC236}">
                  <a16:creationId xmlns:a16="http://schemas.microsoft.com/office/drawing/2014/main" id="{4E1F0A79-AE9F-7961-E54A-81408023C64E}"/>
                </a:ext>
              </a:extLst>
            </p:cNvPr>
            <p:cNvSpPr/>
            <p:nvPr/>
          </p:nvSpPr>
          <p:spPr>
            <a:xfrm flipH="1" flipV="1">
              <a:off x="82173" y="313185"/>
              <a:ext cx="170194" cy="91759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AutoShape 508">
              <a:extLst>
                <a:ext uri="{FF2B5EF4-FFF2-40B4-BE49-F238E27FC236}">
                  <a16:creationId xmlns:a16="http://schemas.microsoft.com/office/drawing/2014/main" id="{A9BF2C9B-BA45-5708-F164-804158EF886B}"/>
                </a:ext>
              </a:extLst>
            </p:cNvPr>
            <p:cNvSpPr/>
            <p:nvPr/>
          </p:nvSpPr>
          <p:spPr>
            <a:xfrm flipV="1">
              <a:off x="54803" y="551189"/>
              <a:ext cx="217806" cy="90861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AutoShape 509">
              <a:extLst>
                <a:ext uri="{FF2B5EF4-FFF2-40B4-BE49-F238E27FC236}">
                  <a16:creationId xmlns:a16="http://schemas.microsoft.com/office/drawing/2014/main" id="{40B721A1-BB63-3C51-8507-A13B431007F3}"/>
                </a:ext>
              </a:extLst>
            </p:cNvPr>
            <p:cNvSpPr/>
            <p:nvPr/>
          </p:nvSpPr>
          <p:spPr>
            <a:xfrm flipV="1">
              <a:off x="82625" y="545213"/>
              <a:ext cx="157272" cy="4547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AutoShape 510">
              <a:extLst>
                <a:ext uri="{FF2B5EF4-FFF2-40B4-BE49-F238E27FC236}">
                  <a16:creationId xmlns:a16="http://schemas.microsoft.com/office/drawing/2014/main" id="{3228F9AF-B839-85C2-1895-A7602D2113C1}"/>
                </a:ext>
              </a:extLst>
            </p:cNvPr>
            <p:cNvSpPr/>
            <p:nvPr/>
          </p:nvSpPr>
          <p:spPr>
            <a:xfrm flipV="1">
              <a:off x="99492" y="510627"/>
              <a:ext cx="120159" cy="217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AutoShape 511">
              <a:extLst>
                <a:ext uri="{FF2B5EF4-FFF2-40B4-BE49-F238E27FC236}">
                  <a16:creationId xmlns:a16="http://schemas.microsoft.com/office/drawing/2014/main" id="{E3DB01B3-181E-05DD-99E6-C5AE3E6AE732}"/>
                </a:ext>
              </a:extLst>
            </p:cNvPr>
            <p:cNvSpPr/>
            <p:nvPr/>
          </p:nvSpPr>
          <p:spPr>
            <a:xfrm>
              <a:off x="90993" y="476551"/>
              <a:ext cx="119060" cy="0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AutoShape 512">
              <a:extLst>
                <a:ext uri="{FF2B5EF4-FFF2-40B4-BE49-F238E27FC236}">
                  <a16:creationId xmlns:a16="http://schemas.microsoft.com/office/drawing/2014/main" id="{98785409-827E-18DC-CF8E-74903B90A792}"/>
                </a:ext>
              </a:extLst>
            </p:cNvPr>
            <p:cNvSpPr/>
            <p:nvPr/>
          </p:nvSpPr>
          <p:spPr>
            <a:xfrm flipH="1" flipV="1">
              <a:off x="90993" y="404944"/>
              <a:ext cx="132830" cy="1980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3" name="AutoShape 513">
              <a:extLst>
                <a:ext uri="{FF2B5EF4-FFF2-40B4-BE49-F238E27FC236}">
                  <a16:creationId xmlns:a16="http://schemas.microsoft.com/office/drawing/2014/main" id="{45093BA5-CF9B-43BD-E5E4-1E3D7D5A05B0}"/>
                </a:ext>
              </a:extLst>
            </p:cNvPr>
            <p:cNvSpPr/>
            <p:nvPr/>
          </p:nvSpPr>
          <p:spPr>
            <a:xfrm flipV="1">
              <a:off x="1009333" y="655962"/>
              <a:ext cx="92582" cy="149718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4" name="AutoShape 514">
              <a:extLst>
                <a:ext uri="{FF2B5EF4-FFF2-40B4-BE49-F238E27FC236}">
                  <a16:creationId xmlns:a16="http://schemas.microsoft.com/office/drawing/2014/main" id="{EF3B1635-9E15-FF10-CB44-80C5947AB596}"/>
                </a:ext>
              </a:extLst>
            </p:cNvPr>
            <p:cNvSpPr/>
            <p:nvPr/>
          </p:nvSpPr>
          <p:spPr>
            <a:xfrm flipV="1">
              <a:off x="1005351" y="646388"/>
              <a:ext cx="82585" cy="131649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5" name="AutoShape 515">
              <a:extLst>
                <a:ext uri="{FF2B5EF4-FFF2-40B4-BE49-F238E27FC236}">
                  <a16:creationId xmlns:a16="http://schemas.microsoft.com/office/drawing/2014/main" id="{FABF5B3A-1BDC-3776-8E9D-237A6E9FDC54}"/>
                </a:ext>
              </a:extLst>
            </p:cNvPr>
            <p:cNvSpPr/>
            <p:nvPr/>
          </p:nvSpPr>
          <p:spPr>
            <a:xfrm flipV="1">
              <a:off x="1000917" y="649426"/>
              <a:ext cx="65932" cy="97823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6" name="AutoShape 516">
              <a:extLst>
                <a:ext uri="{FF2B5EF4-FFF2-40B4-BE49-F238E27FC236}">
                  <a16:creationId xmlns:a16="http://schemas.microsoft.com/office/drawing/2014/main" id="{97119CBE-C554-61BB-3BE6-AD6F2EE5C707}"/>
                </a:ext>
              </a:extLst>
            </p:cNvPr>
            <p:cNvSpPr/>
            <p:nvPr/>
          </p:nvSpPr>
          <p:spPr>
            <a:xfrm flipV="1">
              <a:off x="998132" y="651297"/>
              <a:ext cx="55725" cy="76620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7" name="AutoShape 517">
              <a:extLst>
                <a:ext uri="{FF2B5EF4-FFF2-40B4-BE49-F238E27FC236}">
                  <a16:creationId xmlns:a16="http://schemas.microsoft.com/office/drawing/2014/main" id="{396B2D38-CB68-E9BC-4E81-8B1619A48994}"/>
                </a:ext>
              </a:extLst>
            </p:cNvPr>
            <p:cNvSpPr/>
            <p:nvPr/>
          </p:nvSpPr>
          <p:spPr>
            <a:xfrm flipV="1">
              <a:off x="529007" y="562178"/>
              <a:ext cx="71060" cy="64261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8" name="AutoShape 518">
              <a:extLst>
                <a:ext uri="{FF2B5EF4-FFF2-40B4-BE49-F238E27FC236}">
                  <a16:creationId xmlns:a16="http://schemas.microsoft.com/office/drawing/2014/main" id="{346BF863-28E3-5264-1552-7D9A5C738E8F}"/>
                </a:ext>
              </a:extLst>
            </p:cNvPr>
            <p:cNvSpPr/>
            <p:nvPr/>
          </p:nvSpPr>
          <p:spPr>
            <a:xfrm flipV="1">
              <a:off x="506596" y="561390"/>
              <a:ext cx="73707" cy="41006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9" name="AutoShape 519">
              <a:extLst>
                <a:ext uri="{FF2B5EF4-FFF2-40B4-BE49-F238E27FC236}">
                  <a16:creationId xmlns:a16="http://schemas.microsoft.com/office/drawing/2014/main" id="{470ED6E4-E332-2081-538C-44A397CAC14A}"/>
                </a:ext>
              </a:extLst>
            </p:cNvPr>
            <p:cNvSpPr/>
            <p:nvPr/>
          </p:nvSpPr>
          <p:spPr>
            <a:xfrm flipV="1">
              <a:off x="488863" y="550832"/>
              <a:ext cx="72361" cy="33210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0" name="AutoShape 520">
              <a:extLst>
                <a:ext uri="{FF2B5EF4-FFF2-40B4-BE49-F238E27FC236}">
                  <a16:creationId xmlns:a16="http://schemas.microsoft.com/office/drawing/2014/main" id="{6A7F17A9-9639-7DBD-7072-7D0C1F5AB032}"/>
                </a:ext>
              </a:extLst>
            </p:cNvPr>
            <p:cNvSpPr/>
            <p:nvPr/>
          </p:nvSpPr>
          <p:spPr>
            <a:xfrm flipV="1">
              <a:off x="466118" y="549146"/>
              <a:ext cx="74633" cy="5077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1" name="AutoShape 521">
              <a:extLst>
                <a:ext uri="{FF2B5EF4-FFF2-40B4-BE49-F238E27FC236}">
                  <a16:creationId xmlns:a16="http://schemas.microsoft.com/office/drawing/2014/main" id="{D17D16A9-712C-2531-473A-7B8713DD9C12}"/>
                </a:ext>
              </a:extLst>
            </p:cNvPr>
            <p:cNvSpPr/>
            <p:nvPr/>
          </p:nvSpPr>
          <p:spPr>
            <a:xfrm flipV="1">
              <a:off x="1432833" y="619257"/>
              <a:ext cx="99785" cy="89964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2" name="AutoShape 522">
              <a:extLst>
                <a:ext uri="{FF2B5EF4-FFF2-40B4-BE49-F238E27FC236}">
                  <a16:creationId xmlns:a16="http://schemas.microsoft.com/office/drawing/2014/main" id="{77115E27-2853-353C-5749-4FCF3D9E3E81}"/>
                </a:ext>
              </a:extLst>
            </p:cNvPr>
            <p:cNvSpPr/>
            <p:nvPr/>
          </p:nvSpPr>
          <p:spPr>
            <a:xfrm flipV="1">
              <a:off x="1444969" y="619257"/>
              <a:ext cx="87649" cy="102717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3" name="AutoShape 523">
              <a:extLst>
                <a:ext uri="{FF2B5EF4-FFF2-40B4-BE49-F238E27FC236}">
                  <a16:creationId xmlns:a16="http://schemas.microsoft.com/office/drawing/2014/main" id="{133A1820-6D08-E657-3F74-ACBEC3874B77}"/>
                </a:ext>
              </a:extLst>
            </p:cNvPr>
            <p:cNvSpPr/>
            <p:nvPr/>
          </p:nvSpPr>
          <p:spPr>
            <a:xfrm flipV="1">
              <a:off x="1478324" y="618830"/>
              <a:ext cx="66114" cy="94682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4" name="AutoShape 524">
              <a:extLst>
                <a:ext uri="{FF2B5EF4-FFF2-40B4-BE49-F238E27FC236}">
                  <a16:creationId xmlns:a16="http://schemas.microsoft.com/office/drawing/2014/main" id="{78228C7E-E11B-3ED2-4D1B-E0BF21252F86}"/>
                </a:ext>
              </a:extLst>
            </p:cNvPr>
            <p:cNvSpPr/>
            <p:nvPr/>
          </p:nvSpPr>
          <p:spPr>
            <a:xfrm flipV="1">
              <a:off x="1510896" y="632779"/>
              <a:ext cx="41971" cy="63821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25" name="Group 525">
              <a:extLst>
                <a:ext uri="{FF2B5EF4-FFF2-40B4-BE49-F238E27FC236}">
                  <a16:creationId xmlns:a16="http://schemas.microsoft.com/office/drawing/2014/main" id="{46374A03-1B8B-9207-D95E-BB324047B80E}"/>
                </a:ext>
              </a:extLst>
            </p:cNvPr>
            <p:cNvGrpSpPr/>
            <p:nvPr/>
          </p:nvGrpSpPr>
          <p:grpSpPr>
            <a:xfrm>
              <a:off x="751232" y="531351"/>
              <a:ext cx="38279" cy="17943"/>
              <a:chOff x="0" y="0"/>
              <a:chExt cx="433490" cy="203199"/>
            </a:xfrm>
          </p:grpSpPr>
          <p:sp>
            <p:nvSpPr>
              <p:cNvPr id="526" name="Freeform 526">
                <a:extLst>
                  <a:ext uri="{FF2B5EF4-FFF2-40B4-BE49-F238E27FC236}">
                    <a16:creationId xmlns:a16="http://schemas.microsoft.com/office/drawing/2014/main" id="{D8410F01-7819-BB81-5B0D-DB241D5C30AF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TextBox 527">
                <a:extLst>
                  <a:ext uri="{FF2B5EF4-FFF2-40B4-BE49-F238E27FC236}">
                    <a16:creationId xmlns:a16="http://schemas.microsoft.com/office/drawing/2014/main" id="{0B464B09-5D0C-10BA-1804-BB41405C00AC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8" name="Group 528">
              <a:extLst>
                <a:ext uri="{FF2B5EF4-FFF2-40B4-BE49-F238E27FC236}">
                  <a16:creationId xmlns:a16="http://schemas.microsoft.com/office/drawing/2014/main" id="{1D9AC9D4-F865-0AED-F00C-D5F9AECF80CB}"/>
                </a:ext>
              </a:extLst>
            </p:cNvPr>
            <p:cNvGrpSpPr/>
            <p:nvPr/>
          </p:nvGrpSpPr>
          <p:grpSpPr>
            <a:xfrm>
              <a:off x="752690" y="532034"/>
              <a:ext cx="35364" cy="16577"/>
              <a:chOff x="0" y="0"/>
              <a:chExt cx="433490" cy="203199"/>
            </a:xfrm>
          </p:grpSpPr>
          <p:sp>
            <p:nvSpPr>
              <p:cNvPr id="529" name="Freeform 529">
                <a:extLst>
                  <a:ext uri="{FF2B5EF4-FFF2-40B4-BE49-F238E27FC236}">
                    <a16:creationId xmlns:a16="http://schemas.microsoft.com/office/drawing/2014/main" id="{68FD473B-5AE6-ED9F-AC1D-EA3FF5F81E7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TextBox 530">
                <a:extLst>
                  <a:ext uri="{FF2B5EF4-FFF2-40B4-BE49-F238E27FC236}">
                    <a16:creationId xmlns:a16="http://schemas.microsoft.com/office/drawing/2014/main" id="{C20C10DB-BD6E-C4F5-E448-9FECC6536EBF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1" name="Group 531">
              <a:extLst>
                <a:ext uri="{FF2B5EF4-FFF2-40B4-BE49-F238E27FC236}">
                  <a16:creationId xmlns:a16="http://schemas.microsoft.com/office/drawing/2014/main" id="{1EFF5228-60DB-527A-924A-607E4DB3E64E}"/>
                </a:ext>
              </a:extLst>
            </p:cNvPr>
            <p:cNvGrpSpPr/>
            <p:nvPr/>
          </p:nvGrpSpPr>
          <p:grpSpPr>
            <a:xfrm>
              <a:off x="810278" y="497859"/>
              <a:ext cx="21553" cy="19532"/>
              <a:chOff x="0" y="0"/>
              <a:chExt cx="433490" cy="392853"/>
            </a:xfrm>
          </p:grpSpPr>
          <p:sp>
            <p:nvSpPr>
              <p:cNvPr id="532" name="Freeform 532">
                <a:extLst>
                  <a:ext uri="{FF2B5EF4-FFF2-40B4-BE49-F238E27FC236}">
                    <a16:creationId xmlns:a16="http://schemas.microsoft.com/office/drawing/2014/main" id="{0004B1A3-4C67-A701-13A4-E095BCD729F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TextBox 533">
                <a:extLst>
                  <a:ext uri="{FF2B5EF4-FFF2-40B4-BE49-F238E27FC236}">
                    <a16:creationId xmlns:a16="http://schemas.microsoft.com/office/drawing/2014/main" id="{1B0067D3-367A-1723-34B8-F0E63C0E3792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4" name="Group 534">
              <a:extLst>
                <a:ext uri="{FF2B5EF4-FFF2-40B4-BE49-F238E27FC236}">
                  <a16:creationId xmlns:a16="http://schemas.microsoft.com/office/drawing/2014/main" id="{5F57B56C-C7DB-5280-F40E-E5D1669C28CA}"/>
                </a:ext>
              </a:extLst>
            </p:cNvPr>
            <p:cNvGrpSpPr/>
            <p:nvPr/>
          </p:nvGrpSpPr>
          <p:grpSpPr>
            <a:xfrm>
              <a:off x="811099" y="498603"/>
              <a:ext cx="19911" cy="18045"/>
              <a:chOff x="0" y="0"/>
              <a:chExt cx="433490" cy="392853"/>
            </a:xfrm>
          </p:grpSpPr>
          <p:sp>
            <p:nvSpPr>
              <p:cNvPr id="535" name="Freeform 535">
                <a:extLst>
                  <a:ext uri="{FF2B5EF4-FFF2-40B4-BE49-F238E27FC236}">
                    <a16:creationId xmlns:a16="http://schemas.microsoft.com/office/drawing/2014/main" id="{4FC187D6-49D6-DC02-F519-8B108B37998D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TextBox 536">
                <a:extLst>
                  <a:ext uri="{FF2B5EF4-FFF2-40B4-BE49-F238E27FC236}">
                    <a16:creationId xmlns:a16="http://schemas.microsoft.com/office/drawing/2014/main" id="{5B9E8B62-3CA1-552D-4627-1C11D630A1AC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7" name="Group 537">
              <a:extLst>
                <a:ext uri="{FF2B5EF4-FFF2-40B4-BE49-F238E27FC236}">
                  <a16:creationId xmlns:a16="http://schemas.microsoft.com/office/drawing/2014/main" id="{D1061D58-5409-BBC6-B51E-CED2E0722CD0}"/>
                </a:ext>
              </a:extLst>
            </p:cNvPr>
            <p:cNvGrpSpPr/>
            <p:nvPr/>
          </p:nvGrpSpPr>
          <p:grpSpPr>
            <a:xfrm>
              <a:off x="851747" y="540323"/>
              <a:ext cx="24358" cy="29155"/>
              <a:chOff x="0" y="0"/>
              <a:chExt cx="328213" cy="392853"/>
            </a:xfrm>
          </p:grpSpPr>
          <p:sp>
            <p:nvSpPr>
              <p:cNvPr id="538" name="Freeform 538">
                <a:extLst>
                  <a:ext uri="{FF2B5EF4-FFF2-40B4-BE49-F238E27FC236}">
                    <a16:creationId xmlns:a16="http://schemas.microsoft.com/office/drawing/2014/main" id="{C03B36A8-CB3C-6A5C-1C2D-67360B194D08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TextBox 539">
                <a:extLst>
                  <a:ext uri="{FF2B5EF4-FFF2-40B4-BE49-F238E27FC236}">
                    <a16:creationId xmlns:a16="http://schemas.microsoft.com/office/drawing/2014/main" id="{D43697AF-38FC-280F-9C9F-79C81F0F9698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0" name="Group 540">
              <a:extLst>
                <a:ext uri="{FF2B5EF4-FFF2-40B4-BE49-F238E27FC236}">
                  <a16:creationId xmlns:a16="http://schemas.microsoft.com/office/drawing/2014/main" id="{A8EECDE7-FE1D-FE51-F083-C4B8098DCDF3}"/>
                </a:ext>
              </a:extLst>
            </p:cNvPr>
            <p:cNvGrpSpPr/>
            <p:nvPr/>
          </p:nvGrpSpPr>
          <p:grpSpPr>
            <a:xfrm>
              <a:off x="852674" y="541433"/>
              <a:ext cx="22503" cy="26935"/>
              <a:chOff x="0" y="0"/>
              <a:chExt cx="328213" cy="392853"/>
            </a:xfrm>
          </p:grpSpPr>
          <p:sp>
            <p:nvSpPr>
              <p:cNvPr id="541" name="Freeform 541">
                <a:extLst>
                  <a:ext uri="{FF2B5EF4-FFF2-40B4-BE49-F238E27FC236}">
                    <a16:creationId xmlns:a16="http://schemas.microsoft.com/office/drawing/2014/main" id="{C237100C-6ABC-C09C-B635-679D7B878D0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TextBox 542">
                <a:extLst>
                  <a:ext uri="{FF2B5EF4-FFF2-40B4-BE49-F238E27FC236}">
                    <a16:creationId xmlns:a16="http://schemas.microsoft.com/office/drawing/2014/main" id="{F95300C4-B6DA-18E9-8E8D-7A27A751077C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3" name="Group 543">
              <a:extLst>
                <a:ext uri="{FF2B5EF4-FFF2-40B4-BE49-F238E27FC236}">
                  <a16:creationId xmlns:a16="http://schemas.microsoft.com/office/drawing/2014/main" id="{2FBFD084-105A-64E0-B79B-3201134A22BB}"/>
                </a:ext>
              </a:extLst>
            </p:cNvPr>
            <p:cNvGrpSpPr/>
            <p:nvPr/>
          </p:nvGrpSpPr>
          <p:grpSpPr>
            <a:xfrm>
              <a:off x="858258" y="554900"/>
              <a:ext cx="24358" cy="19135"/>
              <a:chOff x="0" y="0"/>
              <a:chExt cx="328213" cy="257837"/>
            </a:xfrm>
          </p:grpSpPr>
          <p:sp>
            <p:nvSpPr>
              <p:cNvPr id="544" name="Freeform 544">
                <a:extLst>
                  <a:ext uri="{FF2B5EF4-FFF2-40B4-BE49-F238E27FC236}">
                    <a16:creationId xmlns:a16="http://schemas.microsoft.com/office/drawing/2014/main" id="{C5170E0F-DC01-4117-236F-9132FD019E7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TextBox 545">
                <a:extLst>
                  <a:ext uri="{FF2B5EF4-FFF2-40B4-BE49-F238E27FC236}">
                    <a16:creationId xmlns:a16="http://schemas.microsoft.com/office/drawing/2014/main" id="{1AA84ACC-BAD8-2A2A-F659-9D2B56799575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6" name="Group 546">
              <a:extLst>
                <a:ext uri="{FF2B5EF4-FFF2-40B4-BE49-F238E27FC236}">
                  <a16:creationId xmlns:a16="http://schemas.microsoft.com/office/drawing/2014/main" id="{F4BA63DE-C697-DF24-79B7-75D3796F0408}"/>
                </a:ext>
              </a:extLst>
            </p:cNvPr>
            <p:cNvGrpSpPr/>
            <p:nvPr/>
          </p:nvGrpSpPr>
          <p:grpSpPr>
            <a:xfrm>
              <a:off x="859185" y="555629"/>
              <a:ext cx="22503" cy="17678"/>
              <a:chOff x="0" y="0"/>
              <a:chExt cx="328213" cy="257837"/>
            </a:xfrm>
          </p:grpSpPr>
          <p:sp>
            <p:nvSpPr>
              <p:cNvPr id="547" name="Freeform 547">
                <a:extLst>
                  <a:ext uri="{FF2B5EF4-FFF2-40B4-BE49-F238E27FC236}">
                    <a16:creationId xmlns:a16="http://schemas.microsoft.com/office/drawing/2014/main" id="{E9E9DDCF-C6C3-449A-44BB-42DF1FA28DF1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TextBox 548">
                <a:extLst>
                  <a:ext uri="{FF2B5EF4-FFF2-40B4-BE49-F238E27FC236}">
                    <a16:creationId xmlns:a16="http://schemas.microsoft.com/office/drawing/2014/main" id="{F9C6A6BF-EA7E-24C1-BF38-0F6EC2E0E771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9" name="Group 549">
              <a:extLst>
                <a:ext uri="{FF2B5EF4-FFF2-40B4-BE49-F238E27FC236}">
                  <a16:creationId xmlns:a16="http://schemas.microsoft.com/office/drawing/2014/main" id="{2760897D-8B0E-A23A-E0BA-C797A53010FF}"/>
                </a:ext>
              </a:extLst>
            </p:cNvPr>
            <p:cNvGrpSpPr/>
            <p:nvPr/>
          </p:nvGrpSpPr>
          <p:grpSpPr>
            <a:xfrm>
              <a:off x="870436" y="464941"/>
              <a:ext cx="38279" cy="17943"/>
              <a:chOff x="0" y="0"/>
              <a:chExt cx="433490" cy="203199"/>
            </a:xfrm>
          </p:grpSpPr>
          <p:sp>
            <p:nvSpPr>
              <p:cNvPr id="550" name="Freeform 550">
                <a:extLst>
                  <a:ext uri="{FF2B5EF4-FFF2-40B4-BE49-F238E27FC236}">
                    <a16:creationId xmlns:a16="http://schemas.microsoft.com/office/drawing/2014/main" id="{096844F1-6AA6-6AB9-D5FC-09A46D1E778C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1" name="TextBox 551">
                <a:extLst>
                  <a:ext uri="{FF2B5EF4-FFF2-40B4-BE49-F238E27FC236}">
                    <a16:creationId xmlns:a16="http://schemas.microsoft.com/office/drawing/2014/main" id="{2E0A681A-8DE9-4277-8E56-B32BB5F82F82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2" name="Group 552">
              <a:extLst>
                <a:ext uri="{FF2B5EF4-FFF2-40B4-BE49-F238E27FC236}">
                  <a16:creationId xmlns:a16="http://schemas.microsoft.com/office/drawing/2014/main" id="{00E87301-6E68-4A52-ECBF-0DD01910A590}"/>
                </a:ext>
              </a:extLst>
            </p:cNvPr>
            <p:cNvGrpSpPr/>
            <p:nvPr/>
          </p:nvGrpSpPr>
          <p:grpSpPr>
            <a:xfrm>
              <a:off x="871894" y="465624"/>
              <a:ext cx="35364" cy="16577"/>
              <a:chOff x="0" y="0"/>
              <a:chExt cx="433490" cy="203199"/>
            </a:xfrm>
          </p:grpSpPr>
          <p:sp>
            <p:nvSpPr>
              <p:cNvPr id="553" name="Freeform 553">
                <a:extLst>
                  <a:ext uri="{FF2B5EF4-FFF2-40B4-BE49-F238E27FC236}">
                    <a16:creationId xmlns:a16="http://schemas.microsoft.com/office/drawing/2014/main" id="{058BD454-2733-4319-CB9E-C9BF43D2357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4" name="TextBox 554">
                <a:extLst>
                  <a:ext uri="{FF2B5EF4-FFF2-40B4-BE49-F238E27FC236}">
                    <a16:creationId xmlns:a16="http://schemas.microsoft.com/office/drawing/2014/main" id="{3A31DD83-C25A-BF10-9997-E2472A812922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5" name="Group 555">
              <a:extLst>
                <a:ext uri="{FF2B5EF4-FFF2-40B4-BE49-F238E27FC236}">
                  <a16:creationId xmlns:a16="http://schemas.microsoft.com/office/drawing/2014/main" id="{F202A1E1-4322-7126-CE86-3A92CAB79E91}"/>
                </a:ext>
              </a:extLst>
            </p:cNvPr>
            <p:cNvGrpSpPr/>
            <p:nvPr/>
          </p:nvGrpSpPr>
          <p:grpSpPr>
            <a:xfrm>
              <a:off x="929483" y="431449"/>
              <a:ext cx="21553" cy="19532"/>
              <a:chOff x="0" y="0"/>
              <a:chExt cx="433490" cy="392853"/>
            </a:xfrm>
          </p:grpSpPr>
          <p:sp>
            <p:nvSpPr>
              <p:cNvPr id="556" name="Freeform 556">
                <a:extLst>
                  <a:ext uri="{FF2B5EF4-FFF2-40B4-BE49-F238E27FC236}">
                    <a16:creationId xmlns:a16="http://schemas.microsoft.com/office/drawing/2014/main" id="{7FBCFF42-18DE-6C40-51AF-342D441C3D30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TextBox 557">
                <a:extLst>
                  <a:ext uri="{FF2B5EF4-FFF2-40B4-BE49-F238E27FC236}">
                    <a16:creationId xmlns:a16="http://schemas.microsoft.com/office/drawing/2014/main" id="{DEADB057-784F-0098-B28B-AEB02E4F962A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8" name="Group 558">
              <a:extLst>
                <a:ext uri="{FF2B5EF4-FFF2-40B4-BE49-F238E27FC236}">
                  <a16:creationId xmlns:a16="http://schemas.microsoft.com/office/drawing/2014/main" id="{BA098EF1-C367-5F68-30A7-D7E1565B2C11}"/>
                </a:ext>
              </a:extLst>
            </p:cNvPr>
            <p:cNvGrpSpPr/>
            <p:nvPr/>
          </p:nvGrpSpPr>
          <p:grpSpPr>
            <a:xfrm>
              <a:off x="930303" y="432193"/>
              <a:ext cx="19911" cy="18045"/>
              <a:chOff x="0" y="0"/>
              <a:chExt cx="433490" cy="392853"/>
            </a:xfrm>
          </p:grpSpPr>
          <p:sp>
            <p:nvSpPr>
              <p:cNvPr id="559" name="Freeform 559">
                <a:extLst>
                  <a:ext uri="{FF2B5EF4-FFF2-40B4-BE49-F238E27FC236}">
                    <a16:creationId xmlns:a16="http://schemas.microsoft.com/office/drawing/2014/main" id="{E8C2553E-2DA7-732A-99E5-5D944B62542F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TextBox 560">
                <a:extLst>
                  <a:ext uri="{FF2B5EF4-FFF2-40B4-BE49-F238E27FC236}">
                    <a16:creationId xmlns:a16="http://schemas.microsoft.com/office/drawing/2014/main" id="{C7D248B9-3850-76E3-2F63-335CCE45E3D8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1" name="Group 561">
              <a:extLst>
                <a:ext uri="{FF2B5EF4-FFF2-40B4-BE49-F238E27FC236}">
                  <a16:creationId xmlns:a16="http://schemas.microsoft.com/office/drawing/2014/main" id="{22FF29B4-3615-E3D3-A0FF-8E0113FA2D77}"/>
                </a:ext>
              </a:extLst>
            </p:cNvPr>
            <p:cNvGrpSpPr/>
            <p:nvPr/>
          </p:nvGrpSpPr>
          <p:grpSpPr>
            <a:xfrm>
              <a:off x="970951" y="473913"/>
              <a:ext cx="24358" cy="29155"/>
              <a:chOff x="0" y="0"/>
              <a:chExt cx="328213" cy="392853"/>
            </a:xfrm>
          </p:grpSpPr>
          <p:sp>
            <p:nvSpPr>
              <p:cNvPr id="562" name="Freeform 562">
                <a:extLst>
                  <a:ext uri="{FF2B5EF4-FFF2-40B4-BE49-F238E27FC236}">
                    <a16:creationId xmlns:a16="http://schemas.microsoft.com/office/drawing/2014/main" id="{D2997930-4F07-D73A-B011-B2F9250F2C8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TextBox 563">
                <a:extLst>
                  <a:ext uri="{FF2B5EF4-FFF2-40B4-BE49-F238E27FC236}">
                    <a16:creationId xmlns:a16="http://schemas.microsoft.com/office/drawing/2014/main" id="{FDD219E3-0E14-E0EA-7968-C9BCEE89941E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4" name="Group 564">
              <a:extLst>
                <a:ext uri="{FF2B5EF4-FFF2-40B4-BE49-F238E27FC236}">
                  <a16:creationId xmlns:a16="http://schemas.microsoft.com/office/drawing/2014/main" id="{1A208EC4-4E6D-6137-A2A5-B122F2389492}"/>
                </a:ext>
              </a:extLst>
            </p:cNvPr>
            <p:cNvGrpSpPr/>
            <p:nvPr/>
          </p:nvGrpSpPr>
          <p:grpSpPr>
            <a:xfrm>
              <a:off x="971878" y="475023"/>
              <a:ext cx="22503" cy="26935"/>
              <a:chOff x="0" y="0"/>
              <a:chExt cx="328213" cy="392853"/>
            </a:xfrm>
          </p:grpSpPr>
          <p:sp>
            <p:nvSpPr>
              <p:cNvPr id="565" name="Freeform 565">
                <a:extLst>
                  <a:ext uri="{FF2B5EF4-FFF2-40B4-BE49-F238E27FC236}">
                    <a16:creationId xmlns:a16="http://schemas.microsoft.com/office/drawing/2014/main" id="{7DB35770-94A0-2CB0-FFBB-67E656EA4941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6" name="TextBox 566">
                <a:extLst>
                  <a:ext uri="{FF2B5EF4-FFF2-40B4-BE49-F238E27FC236}">
                    <a16:creationId xmlns:a16="http://schemas.microsoft.com/office/drawing/2014/main" id="{343AB568-9C43-47CD-944D-148922139D20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7" name="Group 567">
              <a:extLst>
                <a:ext uri="{FF2B5EF4-FFF2-40B4-BE49-F238E27FC236}">
                  <a16:creationId xmlns:a16="http://schemas.microsoft.com/office/drawing/2014/main" id="{72730F6C-D401-1C91-44B5-47906F4D5BF8}"/>
                </a:ext>
              </a:extLst>
            </p:cNvPr>
            <p:cNvGrpSpPr/>
            <p:nvPr/>
          </p:nvGrpSpPr>
          <p:grpSpPr>
            <a:xfrm>
              <a:off x="977462" y="488490"/>
              <a:ext cx="24358" cy="19135"/>
              <a:chOff x="0" y="0"/>
              <a:chExt cx="328213" cy="257837"/>
            </a:xfrm>
          </p:grpSpPr>
          <p:sp>
            <p:nvSpPr>
              <p:cNvPr id="568" name="Freeform 568">
                <a:extLst>
                  <a:ext uri="{FF2B5EF4-FFF2-40B4-BE49-F238E27FC236}">
                    <a16:creationId xmlns:a16="http://schemas.microsoft.com/office/drawing/2014/main" id="{1BA6ADFF-019D-8591-5F8F-924FDEDFCDB8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" name="TextBox 569">
                <a:extLst>
                  <a:ext uri="{FF2B5EF4-FFF2-40B4-BE49-F238E27FC236}">
                    <a16:creationId xmlns:a16="http://schemas.microsoft.com/office/drawing/2014/main" id="{4CD48019-D10C-19C7-2E1B-43C37A4D307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0" name="Group 570">
              <a:extLst>
                <a:ext uri="{FF2B5EF4-FFF2-40B4-BE49-F238E27FC236}">
                  <a16:creationId xmlns:a16="http://schemas.microsoft.com/office/drawing/2014/main" id="{3AF066C1-9EAF-C1BB-45CC-819E3A2745BA}"/>
                </a:ext>
              </a:extLst>
            </p:cNvPr>
            <p:cNvGrpSpPr/>
            <p:nvPr/>
          </p:nvGrpSpPr>
          <p:grpSpPr>
            <a:xfrm>
              <a:off x="978389" y="489219"/>
              <a:ext cx="22503" cy="17678"/>
              <a:chOff x="0" y="0"/>
              <a:chExt cx="328213" cy="257837"/>
            </a:xfrm>
          </p:grpSpPr>
          <p:sp>
            <p:nvSpPr>
              <p:cNvPr id="571" name="Freeform 571">
                <a:extLst>
                  <a:ext uri="{FF2B5EF4-FFF2-40B4-BE49-F238E27FC236}">
                    <a16:creationId xmlns:a16="http://schemas.microsoft.com/office/drawing/2014/main" id="{29468951-9F50-DEC7-BAA7-CEBAB8DB2C5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2" name="TextBox 572">
                <a:extLst>
                  <a:ext uri="{FF2B5EF4-FFF2-40B4-BE49-F238E27FC236}">
                    <a16:creationId xmlns:a16="http://schemas.microsoft.com/office/drawing/2014/main" id="{AEABC16F-C58A-8EDA-B291-A57080BDDE38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3" name="Group 573">
              <a:extLst>
                <a:ext uri="{FF2B5EF4-FFF2-40B4-BE49-F238E27FC236}">
                  <a16:creationId xmlns:a16="http://schemas.microsoft.com/office/drawing/2014/main" id="{162E7A80-7705-BC88-0D9E-394B019BD987}"/>
                </a:ext>
              </a:extLst>
            </p:cNvPr>
            <p:cNvGrpSpPr/>
            <p:nvPr/>
          </p:nvGrpSpPr>
          <p:grpSpPr>
            <a:xfrm>
              <a:off x="587868" y="455175"/>
              <a:ext cx="38279" cy="17943"/>
              <a:chOff x="0" y="0"/>
              <a:chExt cx="433490" cy="203199"/>
            </a:xfrm>
          </p:grpSpPr>
          <p:sp>
            <p:nvSpPr>
              <p:cNvPr id="574" name="Freeform 574">
                <a:extLst>
                  <a:ext uri="{FF2B5EF4-FFF2-40B4-BE49-F238E27FC236}">
                    <a16:creationId xmlns:a16="http://schemas.microsoft.com/office/drawing/2014/main" id="{DAA54F8B-34CF-0333-438D-AC52E728CBA7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" name="TextBox 575">
                <a:extLst>
                  <a:ext uri="{FF2B5EF4-FFF2-40B4-BE49-F238E27FC236}">
                    <a16:creationId xmlns:a16="http://schemas.microsoft.com/office/drawing/2014/main" id="{9DF9CA9E-A303-03BF-D1F9-69C99B136850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6" name="Group 576">
              <a:extLst>
                <a:ext uri="{FF2B5EF4-FFF2-40B4-BE49-F238E27FC236}">
                  <a16:creationId xmlns:a16="http://schemas.microsoft.com/office/drawing/2014/main" id="{BBA61105-0E94-CBE7-7CB9-5DFA913142DA}"/>
                </a:ext>
              </a:extLst>
            </p:cNvPr>
            <p:cNvGrpSpPr/>
            <p:nvPr/>
          </p:nvGrpSpPr>
          <p:grpSpPr>
            <a:xfrm>
              <a:off x="589325" y="455858"/>
              <a:ext cx="35364" cy="16577"/>
              <a:chOff x="0" y="0"/>
              <a:chExt cx="433490" cy="203199"/>
            </a:xfrm>
          </p:grpSpPr>
          <p:sp>
            <p:nvSpPr>
              <p:cNvPr id="577" name="Freeform 577">
                <a:extLst>
                  <a:ext uri="{FF2B5EF4-FFF2-40B4-BE49-F238E27FC236}">
                    <a16:creationId xmlns:a16="http://schemas.microsoft.com/office/drawing/2014/main" id="{31C1BD0D-970F-446F-0FB2-FB48ACE7494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8" name="TextBox 578">
                <a:extLst>
                  <a:ext uri="{FF2B5EF4-FFF2-40B4-BE49-F238E27FC236}">
                    <a16:creationId xmlns:a16="http://schemas.microsoft.com/office/drawing/2014/main" id="{9B4BA16A-F93A-72CE-F31C-C3985E706B14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9" name="Group 579">
              <a:extLst>
                <a:ext uri="{FF2B5EF4-FFF2-40B4-BE49-F238E27FC236}">
                  <a16:creationId xmlns:a16="http://schemas.microsoft.com/office/drawing/2014/main" id="{ABC8E265-A0E9-E7CD-F6F3-6E2498E76BB8}"/>
                </a:ext>
              </a:extLst>
            </p:cNvPr>
            <p:cNvGrpSpPr/>
            <p:nvPr/>
          </p:nvGrpSpPr>
          <p:grpSpPr>
            <a:xfrm>
              <a:off x="646914" y="421683"/>
              <a:ext cx="21553" cy="19532"/>
              <a:chOff x="0" y="0"/>
              <a:chExt cx="433490" cy="392853"/>
            </a:xfrm>
          </p:grpSpPr>
          <p:sp>
            <p:nvSpPr>
              <p:cNvPr id="580" name="Freeform 580">
                <a:extLst>
                  <a:ext uri="{FF2B5EF4-FFF2-40B4-BE49-F238E27FC236}">
                    <a16:creationId xmlns:a16="http://schemas.microsoft.com/office/drawing/2014/main" id="{79AB0D17-776E-C025-18C2-5E4BDEC06458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1" name="TextBox 581">
                <a:extLst>
                  <a:ext uri="{FF2B5EF4-FFF2-40B4-BE49-F238E27FC236}">
                    <a16:creationId xmlns:a16="http://schemas.microsoft.com/office/drawing/2014/main" id="{0D4C0696-78D4-4D8E-5972-32B069455B10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2" name="Group 582">
              <a:extLst>
                <a:ext uri="{FF2B5EF4-FFF2-40B4-BE49-F238E27FC236}">
                  <a16:creationId xmlns:a16="http://schemas.microsoft.com/office/drawing/2014/main" id="{1F30819B-463A-1C92-324C-C4FF84DB30C1}"/>
                </a:ext>
              </a:extLst>
            </p:cNvPr>
            <p:cNvGrpSpPr/>
            <p:nvPr/>
          </p:nvGrpSpPr>
          <p:grpSpPr>
            <a:xfrm>
              <a:off x="647735" y="422426"/>
              <a:ext cx="19911" cy="18045"/>
              <a:chOff x="0" y="0"/>
              <a:chExt cx="433490" cy="392853"/>
            </a:xfrm>
          </p:grpSpPr>
          <p:sp>
            <p:nvSpPr>
              <p:cNvPr id="583" name="Freeform 583">
                <a:extLst>
                  <a:ext uri="{FF2B5EF4-FFF2-40B4-BE49-F238E27FC236}">
                    <a16:creationId xmlns:a16="http://schemas.microsoft.com/office/drawing/2014/main" id="{A53E70C8-924A-9725-706A-51C15D57AA9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4" name="TextBox 584">
                <a:extLst>
                  <a:ext uri="{FF2B5EF4-FFF2-40B4-BE49-F238E27FC236}">
                    <a16:creationId xmlns:a16="http://schemas.microsoft.com/office/drawing/2014/main" id="{BAE1D799-744C-B394-2D1E-9C9D5F29232F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5" name="Group 585">
              <a:extLst>
                <a:ext uri="{FF2B5EF4-FFF2-40B4-BE49-F238E27FC236}">
                  <a16:creationId xmlns:a16="http://schemas.microsoft.com/office/drawing/2014/main" id="{0A1C24E2-2D84-8928-858B-8AE8D3F59DDF}"/>
                </a:ext>
              </a:extLst>
            </p:cNvPr>
            <p:cNvGrpSpPr/>
            <p:nvPr/>
          </p:nvGrpSpPr>
          <p:grpSpPr>
            <a:xfrm>
              <a:off x="711821" y="440597"/>
              <a:ext cx="24358" cy="29155"/>
              <a:chOff x="0" y="0"/>
              <a:chExt cx="328213" cy="392853"/>
            </a:xfrm>
          </p:grpSpPr>
          <p:sp>
            <p:nvSpPr>
              <p:cNvPr id="586" name="Freeform 586">
                <a:extLst>
                  <a:ext uri="{FF2B5EF4-FFF2-40B4-BE49-F238E27FC236}">
                    <a16:creationId xmlns:a16="http://schemas.microsoft.com/office/drawing/2014/main" id="{4AA287F1-C6C6-CC15-C5DB-2F0A9F47CF1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7" name="TextBox 587">
                <a:extLst>
                  <a:ext uri="{FF2B5EF4-FFF2-40B4-BE49-F238E27FC236}">
                    <a16:creationId xmlns:a16="http://schemas.microsoft.com/office/drawing/2014/main" id="{6C69AD8B-2E44-15BC-9721-864E058A59B9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8" name="Group 588">
              <a:extLst>
                <a:ext uri="{FF2B5EF4-FFF2-40B4-BE49-F238E27FC236}">
                  <a16:creationId xmlns:a16="http://schemas.microsoft.com/office/drawing/2014/main" id="{090B8502-C54C-2EAD-1455-D72BE2BB58B2}"/>
                </a:ext>
              </a:extLst>
            </p:cNvPr>
            <p:cNvGrpSpPr/>
            <p:nvPr/>
          </p:nvGrpSpPr>
          <p:grpSpPr>
            <a:xfrm>
              <a:off x="712749" y="441707"/>
              <a:ext cx="22503" cy="26935"/>
              <a:chOff x="0" y="0"/>
              <a:chExt cx="328213" cy="392853"/>
            </a:xfrm>
          </p:grpSpPr>
          <p:sp>
            <p:nvSpPr>
              <p:cNvPr id="589" name="Freeform 589">
                <a:extLst>
                  <a:ext uri="{FF2B5EF4-FFF2-40B4-BE49-F238E27FC236}">
                    <a16:creationId xmlns:a16="http://schemas.microsoft.com/office/drawing/2014/main" id="{4CB7BAAD-4A65-87F4-AD5A-BED6D25AD2B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" name="TextBox 590">
                <a:extLst>
                  <a:ext uri="{FF2B5EF4-FFF2-40B4-BE49-F238E27FC236}">
                    <a16:creationId xmlns:a16="http://schemas.microsoft.com/office/drawing/2014/main" id="{E01E2303-E3B3-03B8-CD88-37B49ED3CF6F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1" name="Group 591">
              <a:extLst>
                <a:ext uri="{FF2B5EF4-FFF2-40B4-BE49-F238E27FC236}">
                  <a16:creationId xmlns:a16="http://schemas.microsoft.com/office/drawing/2014/main" id="{517C0D83-FAC2-B49A-ADE8-F81AF374923A}"/>
                </a:ext>
              </a:extLst>
            </p:cNvPr>
            <p:cNvGrpSpPr/>
            <p:nvPr/>
          </p:nvGrpSpPr>
          <p:grpSpPr>
            <a:xfrm>
              <a:off x="699642" y="453983"/>
              <a:ext cx="24358" cy="19135"/>
              <a:chOff x="0" y="0"/>
              <a:chExt cx="328213" cy="257837"/>
            </a:xfrm>
          </p:grpSpPr>
          <p:sp>
            <p:nvSpPr>
              <p:cNvPr id="592" name="Freeform 592">
                <a:extLst>
                  <a:ext uri="{FF2B5EF4-FFF2-40B4-BE49-F238E27FC236}">
                    <a16:creationId xmlns:a16="http://schemas.microsoft.com/office/drawing/2014/main" id="{2C7324E0-61C0-E4B1-BC5B-E7315617E269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TextBox 593">
                <a:extLst>
                  <a:ext uri="{FF2B5EF4-FFF2-40B4-BE49-F238E27FC236}">
                    <a16:creationId xmlns:a16="http://schemas.microsoft.com/office/drawing/2014/main" id="{629D152D-3120-8D0B-B19B-8521064A105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4" name="Group 594">
              <a:extLst>
                <a:ext uri="{FF2B5EF4-FFF2-40B4-BE49-F238E27FC236}">
                  <a16:creationId xmlns:a16="http://schemas.microsoft.com/office/drawing/2014/main" id="{52AFFDBD-EE77-10F7-F975-230BE4DC24A5}"/>
                </a:ext>
              </a:extLst>
            </p:cNvPr>
            <p:cNvGrpSpPr/>
            <p:nvPr/>
          </p:nvGrpSpPr>
          <p:grpSpPr>
            <a:xfrm>
              <a:off x="700570" y="454712"/>
              <a:ext cx="22503" cy="17678"/>
              <a:chOff x="0" y="0"/>
              <a:chExt cx="328213" cy="257837"/>
            </a:xfrm>
          </p:grpSpPr>
          <p:sp>
            <p:nvSpPr>
              <p:cNvPr id="595" name="Freeform 595">
                <a:extLst>
                  <a:ext uri="{FF2B5EF4-FFF2-40B4-BE49-F238E27FC236}">
                    <a16:creationId xmlns:a16="http://schemas.microsoft.com/office/drawing/2014/main" id="{43850989-38CD-A3DE-187D-2D359868DF6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6" name="TextBox 596">
                <a:extLst>
                  <a:ext uri="{FF2B5EF4-FFF2-40B4-BE49-F238E27FC236}">
                    <a16:creationId xmlns:a16="http://schemas.microsoft.com/office/drawing/2014/main" id="{F4716250-BCC3-A253-2B33-4F392C951460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7" name="Group 597">
              <a:extLst>
                <a:ext uri="{FF2B5EF4-FFF2-40B4-BE49-F238E27FC236}">
                  <a16:creationId xmlns:a16="http://schemas.microsoft.com/office/drawing/2014/main" id="{F4620737-6BF9-FC25-2785-8A06AF3D3453}"/>
                </a:ext>
              </a:extLst>
            </p:cNvPr>
            <p:cNvGrpSpPr/>
            <p:nvPr/>
          </p:nvGrpSpPr>
          <p:grpSpPr>
            <a:xfrm>
              <a:off x="1085081" y="460185"/>
              <a:ext cx="24358" cy="19135"/>
              <a:chOff x="0" y="0"/>
              <a:chExt cx="328213" cy="257837"/>
            </a:xfrm>
          </p:grpSpPr>
          <p:sp>
            <p:nvSpPr>
              <p:cNvPr id="598" name="Freeform 598">
                <a:extLst>
                  <a:ext uri="{FF2B5EF4-FFF2-40B4-BE49-F238E27FC236}">
                    <a16:creationId xmlns:a16="http://schemas.microsoft.com/office/drawing/2014/main" id="{6C10AF6B-9B8A-27BA-765D-AAA2AC1FA18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9" name="TextBox 599">
                <a:extLst>
                  <a:ext uri="{FF2B5EF4-FFF2-40B4-BE49-F238E27FC236}">
                    <a16:creationId xmlns:a16="http://schemas.microsoft.com/office/drawing/2014/main" id="{94DD9258-0E37-3BE0-B0EA-4E5A8662B63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0" name="Group 600">
              <a:extLst>
                <a:ext uri="{FF2B5EF4-FFF2-40B4-BE49-F238E27FC236}">
                  <a16:creationId xmlns:a16="http://schemas.microsoft.com/office/drawing/2014/main" id="{99B33B39-58A8-2DF7-36D5-9A3DFAB3F14B}"/>
                </a:ext>
              </a:extLst>
            </p:cNvPr>
            <p:cNvGrpSpPr/>
            <p:nvPr/>
          </p:nvGrpSpPr>
          <p:grpSpPr>
            <a:xfrm>
              <a:off x="1086009" y="460913"/>
              <a:ext cx="22503" cy="17678"/>
              <a:chOff x="0" y="0"/>
              <a:chExt cx="328213" cy="257837"/>
            </a:xfrm>
          </p:grpSpPr>
          <p:sp>
            <p:nvSpPr>
              <p:cNvPr id="601" name="Freeform 601">
                <a:extLst>
                  <a:ext uri="{FF2B5EF4-FFF2-40B4-BE49-F238E27FC236}">
                    <a16:creationId xmlns:a16="http://schemas.microsoft.com/office/drawing/2014/main" id="{0E4D64A0-1B66-A822-6AEF-D71295976A39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2" name="TextBox 602">
                <a:extLst>
                  <a:ext uri="{FF2B5EF4-FFF2-40B4-BE49-F238E27FC236}">
                    <a16:creationId xmlns:a16="http://schemas.microsoft.com/office/drawing/2014/main" id="{B204F228-AA28-3A73-4577-1B4735506F0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3" name="Group 603">
              <a:extLst>
                <a:ext uri="{FF2B5EF4-FFF2-40B4-BE49-F238E27FC236}">
                  <a16:creationId xmlns:a16="http://schemas.microsoft.com/office/drawing/2014/main" id="{0D878D3B-F21D-AC21-8922-B11775CBE8C9}"/>
                </a:ext>
              </a:extLst>
            </p:cNvPr>
            <p:cNvGrpSpPr/>
            <p:nvPr/>
          </p:nvGrpSpPr>
          <p:grpSpPr>
            <a:xfrm>
              <a:off x="977462" y="539727"/>
              <a:ext cx="24358" cy="19135"/>
              <a:chOff x="0" y="0"/>
              <a:chExt cx="328213" cy="257837"/>
            </a:xfrm>
          </p:grpSpPr>
          <p:sp>
            <p:nvSpPr>
              <p:cNvPr id="604" name="Freeform 604">
                <a:extLst>
                  <a:ext uri="{FF2B5EF4-FFF2-40B4-BE49-F238E27FC236}">
                    <a16:creationId xmlns:a16="http://schemas.microsoft.com/office/drawing/2014/main" id="{461C2C2D-7C77-7AC1-1419-377E323CBF5D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5" name="TextBox 605">
                <a:extLst>
                  <a:ext uri="{FF2B5EF4-FFF2-40B4-BE49-F238E27FC236}">
                    <a16:creationId xmlns:a16="http://schemas.microsoft.com/office/drawing/2014/main" id="{2B7D45F1-FF4F-9792-F367-4E135B8DC317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6" name="Group 606">
              <a:extLst>
                <a:ext uri="{FF2B5EF4-FFF2-40B4-BE49-F238E27FC236}">
                  <a16:creationId xmlns:a16="http://schemas.microsoft.com/office/drawing/2014/main" id="{F1A3636F-FFEA-04FC-EB30-EEABB331D77A}"/>
                </a:ext>
              </a:extLst>
            </p:cNvPr>
            <p:cNvGrpSpPr/>
            <p:nvPr/>
          </p:nvGrpSpPr>
          <p:grpSpPr>
            <a:xfrm>
              <a:off x="978389" y="540455"/>
              <a:ext cx="22503" cy="17678"/>
              <a:chOff x="0" y="0"/>
              <a:chExt cx="328213" cy="257837"/>
            </a:xfrm>
          </p:grpSpPr>
          <p:sp>
            <p:nvSpPr>
              <p:cNvPr id="607" name="Freeform 607">
                <a:extLst>
                  <a:ext uri="{FF2B5EF4-FFF2-40B4-BE49-F238E27FC236}">
                    <a16:creationId xmlns:a16="http://schemas.microsoft.com/office/drawing/2014/main" id="{E208C360-99D6-B4E9-0FFE-91F6CDA708C2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8" name="TextBox 608">
                <a:extLst>
                  <a:ext uri="{FF2B5EF4-FFF2-40B4-BE49-F238E27FC236}">
                    <a16:creationId xmlns:a16="http://schemas.microsoft.com/office/drawing/2014/main" id="{1516FFDF-BF80-3FFF-D182-8BCA4AFDC91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9" name="Group 609">
              <a:extLst>
                <a:ext uri="{FF2B5EF4-FFF2-40B4-BE49-F238E27FC236}">
                  <a16:creationId xmlns:a16="http://schemas.microsoft.com/office/drawing/2014/main" id="{2484DE81-CDD5-1A32-E9E3-F95710D4F936}"/>
                </a:ext>
              </a:extLst>
            </p:cNvPr>
            <p:cNvGrpSpPr/>
            <p:nvPr/>
          </p:nvGrpSpPr>
          <p:grpSpPr>
            <a:xfrm>
              <a:off x="1052144" y="502196"/>
              <a:ext cx="24358" cy="29155"/>
              <a:chOff x="0" y="0"/>
              <a:chExt cx="328213" cy="392853"/>
            </a:xfrm>
          </p:grpSpPr>
          <p:sp>
            <p:nvSpPr>
              <p:cNvPr id="610" name="Freeform 610">
                <a:extLst>
                  <a:ext uri="{FF2B5EF4-FFF2-40B4-BE49-F238E27FC236}">
                    <a16:creationId xmlns:a16="http://schemas.microsoft.com/office/drawing/2014/main" id="{9083EE3F-A1BE-3C00-1497-DEFC29D98C82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1" name="TextBox 611">
                <a:extLst>
                  <a:ext uri="{FF2B5EF4-FFF2-40B4-BE49-F238E27FC236}">
                    <a16:creationId xmlns:a16="http://schemas.microsoft.com/office/drawing/2014/main" id="{E44F4B57-56A2-C10B-8695-FAFEA0973013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2" name="Group 612">
              <a:extLst>
                <a:ext uri="{FF2B5EF4-FFF2-40B4-BE49-F238E27FC236}">
                  <a16:creationId xmlns:a16="http://schemas.microsoft.com/office/drawing/2014/main" id="{E507EF2C-B82B-3CE8-4BD6-DC3D02B2EC2E}"/>
                </a:ext>
              </a:extLst>
            </p:cNvPr>
            <p:cNvGrpSpPr/>
            <p:nvPr/>
          </p:nvGrpSpPr>
          <p:grpSpPr>
            <a:xfrm>
              <a:off x="1053072" y="503306"/>
              <a:ext cx="22503" cy="26935"/>
              <a:chOff x="0" y="0"/>
              <a:chExt cx="328213" cy="392853"/>
            </a:xfrm>
          </p:grpSpPr>
          <p:sp>
            <p:nvSpPr>
              <p:cNvPr id="613" name="Freeform 613">
                <a:extLst>
                  <a:ext uri="{FF2B5EF4-FFF2-40B4-BE49-F238E27FC236}">
                    <a16:creationId xmlns:a16="http://schemas.microsoft.com/office/drawing/2014/main" id="{238C6532-1DDB-DAAE-4A6D-55EA68A661A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" name="TextBox 614">
                <a:extLst>
                  <a:ext uri="{FF2B5EF4-FFF2-40B4-BE49-F238E27FC236}">
                    <a16:creationId xmlns:a16="http://schemas.microsoft.com/office/drawing/2014/main" id="{787B446F-3993-A9B6-119B-1DB64088B5DB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5" name="Group 615">
              <a:extLst>
                <a:ext uri="{FF2B5EF4-FFF2-40B4-BE49-F238E27FC236}">
                  <a16:creationId xmlns:a16="http://schemas.microsoft.com/office/drawing/2014/main" id="{8090A083-299B-1256-761B-FA94392FA573}"/>
                </a:ext>
              </a:extLst>
            </p:cNvPr>
            <p:cNvGrpSpPr/>
            <p:nvPr/>
          </p:nvGrpSpPr>
          <p:grpSpPr>
            <a:xfrm>
              <a:off x="1070834" y="426814"/>
              <a:ext cx="38279" cy="17943"/>
              <a:chOff x="0" y="0"/>
              <a:chExt cx="433490" cy="203199"/>
            </a:xfrm>
          </p:grpSpPr>
          <p:sp>
            <p:nvSpPr>
              <p:cNvPr id="616" name="Freeform 616">
                <a:extLst>
                  <a:ext uri="{FF2B5EF4-FFF2-40B4-BE49-F238E27FC236}">
                    <a16:creationId xmlns:a16="http://schemas.microsoft.com/office/drawing/2014/main" id="{B241272E-85C3-B440-3FA7-0D5F15CDDAC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" name="TextBox 617">
                <a:extLst>
                  <a:ext uri="{FF2B5EF4-FFF2-40B4-BE49-F238E27FC236}">
                    <a16:creationId xmlns:a16="http://schemas.microsoft.com/office/drawing/2014/main" id="{AD18665D-3A38-12E9-3A5F-129F609F6D89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8" name="Group 618">
              <a:extLst>
                <a:ext uri="{FF2B5EF4-FFF2-40B4-BE49-F238E27FC236}">
                  <a16:creationId xmlns:a16="http://schemas.microsoft.com/office/drawing/2014/main" id="{17198B82-C67D-06F2-964E-067A69886716}"/>
                </a:ext>
              </a:extLst>
            </p:cNvPr>
            <p:cNvGrpSpPr/>
            <p:nvPr/>
          </p:nvGrpSpPr>
          <p:grpSpPr>
            <a:xfrm>
              <a:off x="1072291" y="427498"/>
              <a:ext cx="35364" cy="16577"/>
              <a:chOff x="0" y="0"/>
              <a:chExt cx="433490" cy="203199"/>
            </a:xfrm>
          </p:grpSpPr>
          <p:sp>
            <p:nvSpPr>
              <p:cNvPr id="619" name="Freeform 619">
                <a:extLst>
                  <a:ext uri="{FF2B5EF4-FFF2-40B4-BE49-F238E27FC236}">
                    <a16:creationId xmlns:a16="http://schemas.microsoft.com/office/drawing/2014/main" id="{0A3BAD46-90DE-06CA-50D9-AF2D71EAD2A5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" name="TextBox 620">
                <a:extLst>
                  <a:ext uri="{FF2B5EF4-FFF2-40B4-BE49-F238E27FC236}">
                    <a16:creationId xmlns:a16="http://schemas.microsoft.com/office/drawing/2014/main" id="{C25F35ED-70B2-D226-3FEC-38FEA49C477A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1" name="Group 621">
              <a:extLst>
                <a:ext uri="{FF2B5EF4-FFF2-40B4-BE49-F238E27FC236}">
                  <a16:creationId xmlns:a16="http://schemas.microsoft.com/office/drawing/2014/main" id="{E79BCBDA-F391-E55D-EBA0-D02AB6669843}"/>
                </a:ext>
              </a:extLst>
            </p:cNvPr>
            <p:cNvGrpSpPr/>
            <p:nvPr/>
          </p:nvGrpSpPr>
          <p:grpSpPr>
            <a:xfrm>
              <a:off x="1177859" y="450363"/>
              <a:ext cx="24358" cy="19135"/>
              <a:chOff x="0" y="0"/>
              <a:chExt cx="328213" cy="257837"/>
            </a:xfrm>
          </p:grpSpPr>
          <p:sp>
            <p:nvSpPr>
              <p:cNvPr id="622" name="Freeform 622">
                <a:extLst>
                  <a:ext uri="{FF2B5EF4-FFF2-40B4-BE49-F238E27FC236}">
                    <a16:creationId xmlns:a16="http://schemas.microsoft.com/office/drawing/2014/main" id="{E4B23124-F8A4-753F-264C-42AB1D93CF0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" name="TextBox 623">
                <a:extLst>
                  <a:ext uri="{FF2B5EF4-FFF2-40B4-BE49-F238E27FC236}">
                    <a16:creationId xmlns:a16="http://schemas.microsoft.com/office/drawing/2014/main" id="{FB05B31D-88F5-BF21-E07B-85B845898FE1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4" name="Group 624">
              <a:extLst>
                <a:ext uri="{FF2B5EF4-FFF2-40B4-BE49-F238E27FC236}">
                  <a16:creationId xmlns:a16="http://schemas.microsoft.com/office/drawing/2014/main" id="{0DFCB595-5447-B8E7-690B-728DEECA41A3}"/>
                </a:ext>
              </a:extLst>
            </p:cNvPr>
            <p:cNvGrpSpPr/>
            <p:nvPr/>
          </p:nvGrpSpPr>
          <p:grpSpPr>
            <a:xfrm>
              <a:off x="1178787" y="451092"/>
              <a:ext cx="22503" cy="17678"/>
              <a:chOff x="0" y="0"/>
              <a:chExt cx="328213" cy="257837"/>
            </a:xfrm>
          </p:grpSpPr>
          <p:sp>
            <p:nvSpPr>
              <p:cNvPr id="625" name="Freeform 625">
                <a:extLst>
                  <a:ext uri="{FF2B5EF4-FFF2-40B4-BE49-F238E27FC236}">
                    <a16:creationId xmlns:a16="http://schemas.microsoft.com/office/drawing/2014/main" id="{682147BD-9435-ADDA-E16E-0E84F2EB4004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" name="TextBox 626">
                <a:extLst>
                  <a:ext uri="{FF2B5EF4-FFF2-40B4-BE49-F238E27FC236}">
                    <a16:creationId xmlns:a16="http://schemas.microsoft.com/office/drawing/2014/main" id="{AA517D3B-2E5C-BB81-FCBB-A92D0090582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7" name="Group 627">
              <a:extLst>
                <a:ext uri="{FF2B5EF4-FFF2-40B4-BE49-F238E27FC236}">
                  <a16:creationId xmlns:a16="http://schemas.microsoft.com/office/drawing/2014/main" id="{1CEBEB96-0DC3-538E-93A9-37EFA035D51F}"/>
                </a:ext>
              </a:extLst>
            </p:cNvPr>
            <p:cNvGrpSpPr/>
            <p:nvPr/>
          </p:nvGrpSpPr>
          <p:grpSpPr>
            <a:xfrm>
              <a:off x="1177859" y="501600"/>
              <a:ext cx="24358" cy="19135"/>
              <a:chOff x="0" y="0"/>
              <a:chExt cx="328213" cy="257837"/>
            </a:xfrm>
          </p:grpSpPr>
          <p:sp>
            <p:nvSpPr>
              <p:cNvPr id="628" name="Freeform 628">
                <a:extLst>
                  <a:ext uri="{FF2B5EF4-FFF2-40B4-BE49-F238E27FC236}">
                    <a16:creationId xmlns:a16="http://schemas.microsoft.com/office/drawing/2014/main" id="{7B522278-1710-2026-27E9-CAD61AE453E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" name="TextBox 629">
                <a:extLst>
                  <a:ext uri="{FF2B5EF4-FFF2-40B4-BE49-F238E27FC236}">
                    <a16:creationId xmlns:a16="http://schemas.microsoft.com/office/drawing/2014/main" id="{7F646143-4FBE-585C-BEB6-B7B5AF4C2872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0" name="Group 630">
              <a:extLst>
                <a:ext uri="{FF2B5EF4-FFF2-40B4-BE49-F238E27FC236}">
                  <a16:creationId xmlns:a16="http://schemas.microsoft.com/office/drawing/2014/main" id="{52FD657A-BA46-C409-6AE0-1E07F0952B04}"/>
                </a:ext>
              </a:extLst>
            </p:cNvPr>
            <p:cNvGrpSpPr/>
            <p:nvPr/>
          </p:nvGrpSpPr>
          <p:grpSpPr>
            <a:xfrm>
              <a:off x="1178787" y="502329"/>
              <a:ext cx="22503" cy="17678"/>
              <a:chOff x="0" y="0"/>
              <a:chExt cx="328213" cy="257837"/>
            </a:xfrm>
          </p:grpSpPr>
          <p:sp>
            <p:nvSpPr>
              <p:cNvPr id="631" name="Freeform 631">
                <a:extLst>
                  <a:ext uri="{FF2B5EF4-FFF2-40B4-BE49-F238E27FC236}">
                    <a16:creationId xmlns:a16="http://schemas.microsoft.com/office/drawing/2014/main" id="{15916AD8-9A12-1729-D181-65DCC64C9EE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" name="TextBox 632">
                <a:extLst>
                  <a:ext uri="{FF2B5EF4-FFF2-40B4-BE49-F238E27FC236}">
                    <a16:creationId xmlns:a16="http://schemas.microsoft.com/office/drawing/2014/main" id="{6662E3FB-4251-B9F3-E897-DE09554B616E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3" name="Group 633">
              <a:extLst>
                <a:ext uri="{FF2B5EF4-FFF2-40B4-BE49-F238E27FC236}">
                  <a16:creationId xmlns:a16="http://schemas.microsoft.com/office/drawing/2014/main" id="{3774B46B-00EC-A60F-6708-CC1630210216}"/>
                </a:ext>
              </a:extLst>
            </p:cNvPr>
            <p:cNvGrpSpPr/>
            <p:nvPr/>
          </p:nvGrpSpPr>
          <p:grpSpPr>
            <a:xfrm>
              <a:off x="1018257" y="402548"/>
              <a:ext cx="24358" cy="19135"/>
              <a:chOff x="0" y="0"/>
              <a:chExt cx="328213" cy="257837"/>
            </a:xfrm>
          </p:grpSpPr>
          <p:sp>
            <p:nvSpPr>
              <p:cNvPr id="634" name="Freeform 634">
                <a:extLst>
                  <a:ext uri="{FF2B5EF4-FFF2-40B4-BE49-F238E27FC236}">
                    <a16:creationId xmlns:a16="http://schemas.microsoft.com/office/drawing/2014/main" id="{23BC63F6-8B28-BDD3-579D-48CEAFFE0A48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" name="TextBox 635">
                <a:extLst>
                  <a:ext uri="{FF2B5EF4-FFF2-40B4-BE49-F238E27FC236}">
                    <a16:creationId xmlns:a16="http://schemas.microsoft.com/office/drawing/2014/main" id="{C6044A89-F72B-A84D-466F-84B2694718C0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6" name="Group 636">
              <a:extLst>
                <a:ext uri="{FF2B5EF4-FFF2-40B4-BE49-F238E27FC236}">
                  <a16:creationId xmlns:a16="http://schemas.microsoft.com/office/drawing/2014/main" id="{A64A41EF-FC80-93C8-2A0F-3F073A46CFCF}"/>
                </a:ext>
              </a:extLst>
            </p:cNvPr>
            <p:cNvGrpSpPr/>
            <p:nvPr/>
          </p:nvGrpSpPr>
          <p:grpSpPr>
            <a:xfrm>
              <a:off x="1019185" y="403276"/>
              <a:ext cx="22503" cy="17678"/>
              <a:chOff x="0" y="0"/>
              <a:chExt cx="328213" cy="257837"/>
            </a:xfrm>
          </p:grpSpPr>
          <p:sp>
            <p:nvSpPr>
              <p:cNvPr id="637" name="Freeform 637">
                <a:extLst>
                  <a:ext uri="{FF2B5EF4-FFF2-40B4-BE49-F238E27FC236}">
                    <a16:creationId xmlns:a16="http://schemas.microsoft.com/office/drawing/2014/main" id="{CF5BB77B-6BE5-720D-F390-F29561F2BB21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8" name="TextBox 638">
                <a:extLst>
                  <a:ext uri="{FF2B5EF4-FFF2-40B4-BE49-F238E27FC236}">
                    <a16:creationId xmlns:a16="http://schemas.microsoft.com/office/drawing/2014/main" id="{9565C98A-243D-B183-E324-78C5A2789D7B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9" name="Group 639">
              <a:extLst>
                <a:ext uri="{FF2B5EF4-FFF2-40B4-BE49-F238E27FC236}">
                  <a16:creationId xmlns:a16="http://schemas.microsoft.com/office/drawing/2014/main" id="{02A3299B-625E-2EB6-F6EC-3E4CBB4599B1}"/>
                </a:ext>
              </a:extLst>
            </p:cNvPr>
            <p:cNvGrpSpPr/>
            <p:nvPr/>
          </p:nvGrpSpPr>
          <p:grpSpPr>
            <a:xfrm>
              <a:off x="794277" y="444758"/>
              <a:ext cx="17169" cy="20183"/>
              <a:chOff x="0" y="0"/>
              <a:chExt cx="219327" cy="257837"/>
            </a:xfrm>
          </p:grpSpPr>
          <p:sp>
            <p:nvSpPr>
              <p:cNvPr id="640" name="Freeform 640">
                <a:extLst>
                  <a:ext uri="{FF2B5EF4-FFF2-40B4-BE49-F238E27FC236}">
                    <a16:creationId xmlns:a16="http://schemas.microsoft.com/office/drawing/2014/main" id="{699398E6-8AF3-04D5-209E-5B9B38DB2C3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" name="TextBox 641">
                <a:extLst>
                  <a:ext uri="{FF2B5EF4-FFF2-40B4-BE49-F238E27FC236}">
                    <a16:creationId xmlns:a16="http://schemas.microsoft.com/office/drawing/2014/main" id="{CC9C2DAA-9C42-CF4A-BE91-04FF74DAFE62}"/>
                  </a:ext>
                </a:extLst>
              </p:cNvPr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2" name="Group 642">
              <a:extLst>
                <a:ext uri="{FF2B5EF4-FFF2-40B4-BE49-F238E27FC236}">
                  <a16:creationId xmlns:a16="http://schemas.microsoft.com/office/drawing/2014/main" id="{03F72C55-084D-11BA-601D-B4147A730271}"/>
                </a:ext>
              </a:extLst>
            </p:cNvPr>
            <p:cNvGrpSpPr/>
            <p:nvPr/>
          </p:nvGrpSpPr>
          <p:grpSpPr>
            <a:xfrm>
              <a:off x="794277" y="445526"/>
              <a:ext cx="17169" cy="18646"/>
              <a:chOff x="0" y="0"/>
              <a:chExt cx="237406" cy="257837"/>
            </a:xfrm>
          </p:grpSpPr>
          <p:sp>
            <p:nvSpPr>
              <p:cNvPr id="643" name="Freeform 643">
                <a:extLst>
                  <a:ext uri="{FF2B5EF4-FFF2-40B4-BE49-F238E27FC236}">
                    <a16:creationId xmlns:a16="http://schemas.microsoft.com/office/drawing/2014/main" id="{9EE37D9F-63DE-E316-404B-347521F0AA9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" name="TextBox 644">
                <a:extLst>
                  <a:ext uri="{FF2B5EF4-FFF2-40B4-BE49-F238E27FC236}">
                    <a16:creationId xmlns:a16="http://schemas.microsoft.com/office/drawing/2014/main" id="{64490DB6-BECE-EA90-1F94-FB6D0EA89094}"/>
                  </a:ext>
                </a:extLst>
              </p:cNvPr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5" name="Group 645">
              <a:extLst>
                <a:ext uri="{FF2B5EF4-FFF2-40B4-BE49-F238E27FC236}">
                  <a16:creationId xmlns:a16="http://schemas.microsoft.com/office/drawing/2014/main" id="{F7F24F62-4A4E-F817-A170-6AD2FF035B88}"/>
                </a:ext>
              </a:extLst>
            </p:cNvPr>
            <p:cNvGrpSpPr/>
            <p:nvPr/>
          </p:nvGrpSpPr>
          <p:grpSpPr>
            <a:xfrm>
              <a:off x="861852" y="396444"/>
              <a:ext cx="17169" cy="17169"/>
              <a:chOff x="0" y="0"/>
              <a:chExt cx="219327" cy="219327"/>
            </a:xfrm>
          </p:grpSpPr>
          <p:sp>
            <p:nvSpPr>
              <p:cNvPr id="646" name="Freeform 646">
                <a:extLst>
                  <a:ext uri="{FF2B5EF4-FFF2-40B4-BE49-F238E27FC236}">
                    <a16:creationId xmlns:a16="http://schemas.microsoft.com/office/drawing/2014/main" id="{B806917C-7462-792F-7764-BE5DC35A594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" name="TextBox 647">
                <a:extLst>
                  <a:ext uri="{FF2B5EF4-FFF2-40B4-BE49-F238E27FC236}">
                    <a16:creationId xmlns:a16="http://schemas.microsoft.com/office/drawing/2014/main" id="{28645B9D-0779-79CF-9A17-CB6815F4F7B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8" name="Group 648">
              <a:extLst>
                <a:ext uri="{FF2B5EF4-FFF2-40B4-BE49-F238E27FC236}">
                  <a16:creationId xmlns:a16="http://schemas.microsoft.com/office/drawing/2014/main" id="{0F70F5E5-3160-D21C-BAC3-044EE7CCAE66}"/>
                </a:ext>
              </a:extLst>
            </p:cNvPr>
            <p:cNvGrpSpPr/>
            <p:nvPr/>
          </p:nvGrpSpPr>
          <p:grpSpPr>
            <a:xfrm>
              <a:off x="861852" y="396444"/>
              <a:ext cx="17169" cy="17169"/>
              <a:chOff x="0" y="0"/>
              <a:chExt cx="237406" cy="237406"/>
            </a:xfrm>
          </p:grpSpPr>
          <p:sp>
            <p:nvSpPr>
              <p:cNvPr id="649" name="Freeform 649">
                <a:extLst>
                  <a:ext uri="{FF2B5EF4-FFF2-40B4-BE49-F238E27FC236}">
                    <a16:creationId xmlns:a16="http://schemas.microsoft.com/office/drawing/2014/main" id="{28A336D4-92C1-90EA-8D19-66E9F7F9EEC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0" name="TextBox 650">
                <a:extLst>
                  <a:ext uri="{FF2B5EF4-FFF2-40B4-BE49-F238E27FC236}">
                    <a16:creationId xmlns:a16="http://schemas.microsoft.com/office/drawing/2014/main" id="{C9AEF2C5-EE0C-0B5A-5A6E-336DFFE25FB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1" name="Group 651">
              <a:extLst>
                <a:ext uri="{FF2B5EF4-FFF2-40B4-BE49-F238E27FC236}">
                  <a16:creationId xmlns:a16="http://schemas.microsoft.com/office/drawing/2014/main" id="{743EC8A3-8E17-EDD1-B734-CAB1E74B94D4}"/>
                </a:ext>
              </a:extLst>
            </p:cNvPr>
            <p:cNvGrpSpPr/>
            <p:nvPr/>
          </p:nvGrpSpPr>
          <p:grpSpPr>
            <a:xfrm>
              <a:off x="1125333" y="523154"/>
              <a:ext cx="17169" cy="17169"/>
              <a:chOff x="0" y="0"/>
              <a:chExt cx="219327" cy="219327"/>
            </a:xfrm>
          </p:grpSpPr>
          <p:sp>
            <p:nvSpPr>
              <p:cNvPr id="652" name="Freeform 652">
                <a:extLst>
                  <a:ext uri="{FF2B5EF4-FFF2-40B4-BE49-F238E27FC236}">
                    <a16:creationId xmlns:a16="http://schemas.microsoft.com/office/drawing/2014/main" id="{40B324FE-0C0D-7C2A-39A4-D108E365960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3" name="TextBox 653">
                <a:extLst>
                  <a:ext uri="{FF2B5EF4-FFF2-40B4-BE49-F238E27FC236}">
                    <a16:creationId xmlns:a16="http://schemas.microsoft.com/office/drawing/2014/main" id="{51105644-5836-7B23-F0A4-50D0A370D8E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4" name="Group 654">
              <a:extLst>
                <a:ext uri="{FF2B5EF4-FFF2-40B4-BE49-F238E27FC236}">
                  <a16:creationId xmlns:a16="http://schemas.microsoft.com/office/drawing/2014/main" id="{F342A66D-4CA4-8697-5BBB-C5A2F0D4DB5A}"/>
                </a:ext>
              </a:extLst>
            </p:cNvPr>
            <p:cNvGrpSpPr/>
            <p:nvPr/>
          </p:nvGrpSpPr>
          <p:grpSpPr>
            <a:xfrm>
              <a:off x="1125333" y="523154"/>
              <a:ext cx="17169" cy="17169"/>
              <a:chOff x="0" y="0"/>
              <a:chExt cx="237406" cy="237406"/>
            </a:xfrm>
          </p:grpSpPr>
          <p:sp>
            <p:nvSpPr>
              <p:cNvPr id="655" name="Freeform 655">
                <a:extLst>
                  <a:ext uri="{FF2B5EF4-FFF2-40B4-BE49-F238E27FC236}">
                    <a16:creationId xmlns:a16="http://schemas.microsoft.com/office/drawing/2014/main" id="{9B40234F-DC62-4BC7-7F81-2EDE60F3388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" name="TextBox 656">
                <a:extLst>
                  <a:ext uri="{FF2B5EF4-FFF2-40B4-BE49-F238E27FC236}">
                    <a16:creationId xmlns:a16="http://schemas.microsoft.com/office/drawing/2014/main" id="{2D35F903-4011-199E-3523-2DF223287C4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7" name="Group 657">
              <a:extLst>
                <a:ext uri="{FF2B5EF4-FFF2-40B4-BE49-F238E27FC236}">
                  <a16:creationId xmlns:a16="http://schemas.microsoft.com/office/drawing/2014/main" id="{72D57A84-915C-903C-3FF6-A7F05AB037B3}"/>
                </a:ext>
              </a:extLst>
            </p:cNvPr>
            <p:cNvGrpSpPr/>
            <p:nvPr/>
          </p:nvGrpSpPr>
          <p:grpSpPr>
            <a:xfrm>
              <a:off x="1288697" y="525431"/>
              <a:ext cx="38279" cy="17943"/>
              <a:chOff x="0" y="0"/>
              <a:chExt cx="433490" cy="203199"/>
            </a:xfrm>
          </p:grpSpPr>
          <p:sp>
            <p:nvSpPr>
              <p:cNvPr id="658" name="Freeform 658">
                <a:extLst>
                  <a:ext uri="{FF2B5EF4-FFF2-40B4-BE49-F238E27FC236}">
                    <a16:creationId xmlns:a16="http://schemas.microsoft.com/office/drawing/2014/main" id="{CE99940A-C5ED-D8C1-8B10-147D19317377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9" name="TextBox 659">
                <a:extLst>
                  <a:ext uri="{FF2B5EF4-FFF2-40B4-BE49-F238E27FC236}">
                    <a16:creationId xmlns:a16="http://schemas.microsoft.com/office/drawing/2014/main" id="{F4725A56-FA36-9CA2-6E86-9F59C39238DF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0" name="Group 660">
              <a:extLst>
                <a:ext uri="{FF2B5EF4-FFF2-40B4-BE49-F238E27FC236}">
                  <a16:creationId xmlns:a16="http://schemas.microsoft.com/office/drawing/2014/main" id="{01D69B9D-57F0-FB4F-BCF0-C9205ABCEEEC}"/>
                </a:ext>
              </a:extLst>
            </p:cNvPr>
            <p:cNvGrpSpPr/>
            <p:nvPr/>
          </p:nvGrpSpPr>
          <p:grpSpPr>
            <a:xfrm>
              <a:off x="1290155" y="526114"/>
              <a:ext cx="35364" cy="16577"/>
              <a:chOff x="0" y="0"/>
              <a:chExt cx="433490" cy="203199"/>
            </a:xfrm>
          </p:grpSpPr>
          <p:sp>
            <p:nvSpPr>
              <p:cNvPr id="661" name="Freeform 661">
                <a:extLst>
                  <a:ext uri="{FF2B5EF4-FFF2-40B4-BE49-F238E27FC236}">
                    <a16:creationId xmlns:a16="http://schemas.microsoft.com/office/drawing/2014/main" id="{C6608474-9F15-7A18-5F21-5003DEC9A8EC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2" name="TextBox 662">
                <a:extLst>
                  <a:ext uri="{FF2B5EF4-FFF2-40B4-BE49-F238E27FC236}">
                    <a16:creationId xmlns:a16="http://schemas.microsoft.com/office/drawing/2014/main" id="{E1D7AC53-471F-94BC-E3BF-D8315A4E51C3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3" name="Group 663">
              <a:extLst>
                <a:ext uri="{FF2B5EF4-FFF2-40B4-BE49-F238E27FC236}">
                  <a16:creationId xmlns:a16="http://schemas.microsoft.com/office/drawing/2014/main" id="{18750169-9875-9D15-B517-CB538191B549}"/>
                </a:ext>
              </a:extLst>
            </p:cNvPr>
            <p:cNvGrpSpPr/>
            <p:nvPr/>
          </p:nvGrpSpPr>
          <p:grpSpPr>
            <a:xfrm>
              <a:off x="1347744" y="491939"/>
              <a:ext cx="21553" cy="19532"/>
              <a:chOff x="0" y="0"/>
              <a:chExt cx="433490" cy="392853"/>
            </a:xfrm>
          </p:grpSpPr>
          <p:sp>
            <p:nvSpPr>
              <p:cNvPr id="664" name="Freeform 664">
                <a:extLst>
                  <a:ext uri="{FF2B5EF4-FFF2-40B4-BE49-F238E27FC236}">
                    <a16:creationId xmlns:a16="http://schemas.microsoft.com/office/drawing/2014/main" id="{688046FB-1C30-2ABD-A9D1-8FCEFAF49ED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5" name="TextBox 665">
                <a:extLst>
                  <a:ext uri="{FF2B5EF4-FFF2-40B4-BE49-F238E27FC236}">
                    <a16:creationId xmlns:a16="http://schemas.microsoft.com/office/drawing/2014/main" id="{E50FE411-359E-A426-40F6-0828619D0CFE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6" name="Group 666">
              <a:extLst>
                <a:ext uri="{FF2B5EF4-FFF2-40B4-BE49-F238E27FC236}">
                  <a16:creationId xmlns:a16="http://schemas.microsoft.com/office/drawing/2014/main" id="{B1981A0E-2959-364F-E575-C5441A647532}"/>
                </a:ext>
              </a:extLst>
            </p:cNvPr>
            <p:cNvGrpSpPr/>
            <p:nvPr/>
          </p:nvGrpSpPr>
          <p:grpSpPr>
            <a:xfrm>
              <a:off x="1348564" y="492683"/>
              <a:ext cx="19911" cy="18045"/>
              <a:chOff x="0" y="0"/>
              <a:chExt cx="433490" cy="392853"/>
            </a:xfrm>
          </p:grpSpPr>
          <p:sp>
            <p:nvSpPr>
              <p:cNvPr id="667" name="Freeform 667">
                <a:extLst>
                  <a:ext uri="{FF2B5EF4-FFF2-40B4-BE49-F238E27FC236}">
                    <a16:creationId xmlns:a16="http://schemas.microsoft.com/office/drawing/2014/main" id="{3069CB72-EF0F-4F6B-B8BD-7F125C574BD7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8" name="TextBox 668">
                <a:extLst>
                  <a:ext uri="{FF2B5EF4-FFF2-40B4-BE49-F238E27FC236}">
                    <a16:creationId xmlns:a16="http://schemas.microsoft.com/office/drawing/2014/main" id="{2C2E1068-1FC5-82FB-40ED-F5835E556F24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9" name="Group 669">
              <a:extLst>
                <a:ext uri="{FF2B5EF4-FFF2-40B4-BE49-F238E27FC236}">
                  <a16:creationId xmlns:a16="http://schemas.microsoft.com/office/drawing/2014/main" id="{9377AE1F-0B29-7A28-56DA-B8CE21833B85}"/>
                </a:ext>
              </a:extLst>
            </p:cNvPr>
            <p:cNvGrpSpPr/>
            <p:nvPr/>
          </p:nvGrpSpPr>
          <p:grpSpPr>
            <a:xfrm>
              <a:off x="1395723" y="548980"/>
              <a:ext cx="24358" cy="19135"/>
              <a:chOff x="0" y="0"/>
              <a:chExt cx="328213" cy="257837"/>
            </a:xfrm>
          </p:grpSpPr>
          <p:sp>
            <p:nvSpPr>
              <p:cNvPr id="670" name="Freeform 670">
                <a:extLst>
                  <a:ext uri="{FF2B5EF4-FFF2-40B4-BE49-F238E27FC236}">
                    <a16:creationId xmlns:a16="http://schemas.microsoft.com/office/drawing/2014/main" id="{B629E98F-8192-7692-5B6E-99E1E9EE6232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1" name="TextBox 671">
                <a:extLst>
                  <a:ext uri="{FF2B5EF4-FFF2-40B4-BE49-F238E27FC236}">
                    <a16:creationId xmlns:a16="http://schemas.microsoft.com/office/drawing/2014/main" id="{367667D9-5AEB-6034-8CCA-BE963797E223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2" name="Group 672">
              <a:extLst>
                <a:ext uri="{FF2B5EF4-FFF2-40B4-BE49-F238E27FC236}">
                  <a16:creationId xmlns:a16="http://schemas.microsoft.com/office/drawing/2014/main" id="{EFCC35C2-0DF5-A4A3-33D5-249565EB3C08}"/>
                </a:ext>
              </a:extLst>
            </p:cNvPr>
            <p:cNvGrpSpPr/>
            <p:nvPr/>
          </p:nvGrpSpPr>
          <p:grpSpPr>
            <a:xfrm>
              <a:off x="1396650" y="549709"/>
              <a:ext cx="22503" cy="17678"/>
              <a:chOff x="0" y="0"/>
              <a:chExt cx="328213" cy="257837"/>
            </a:xfrm>
          </p:grpSpPr>
          <p:sp>
            <p:nvSpPr>
              <p:cNvPr id="673" name="Freeform 673">
                <a:extLst>
                  <a:ext uri="{FF2B5EF4-FFF2-40B4-BE49-F238E27FC236}">
                    <a16:creationId xmlns:a16="http://schemas.microsoft.com/office/drawing/2014/main" id="{7CAFBA70-1577-5FA0-1D5A-DFD402163FC3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4" name="TextBox 674">
                <a:extLst>
                  <a:ext uri="{FF2B5EF4-FFF2-40B4-BE49-F238E27FC236}">
                    <a16:creationId xmlns:a16="http://schemas.microsoft.com/office/drawing/2014/main" id="{46A60B87-B727-7DE6-DA52-D72C4E14851F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5" name="Group 675">
              <a:extLst>
                <a:ext uri="{FF2B5EF4-FFF2-40B4-BE49-F238E27FC236}">
                  <a16:creationId xmlns:a16="http://schemas.microsoft.com/office/drawing/2014/main" id="{F79EDDC7-445E-C0BE-3266-A396455DBD25}"/>
                </a:ext>
              </a:extLst>
            </p:cNvPr>
            <p:cNvGrpSpPr/>
            <p:nvPr/>
          </p:nvGrpSpPr>
          <p:grpSpPr>
            <a:xfrm>
              <a:off x="1407902" y="459021"/>
              <a:ext cx="38279" cy="17943"/>
              <a:chOff x="0" y="0"/>
              <a:chExt cx="433490" cy="203199"/>
            </a:xfrm>
          </p:grpSpPr>
          <p:sp>
            <p:nvSpPr>
              <p:cNvPr id="676" name="Freeform 676">
                <a:extLst>
                  <a:ext uri="{FF2B5EF4-FFF2-40B4-BE49-F238E27FC236}">
                    <a16:creationId xmlns:a16="http://schemas.microsoft.com/office/drawing/2014/main" id="{A2CDF9DB-23C2-2BBD-B41D-A14D3ADC8CF4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7" name="TextBox 677">
                <a:extLst>
                  <a:ext uri="{FF2B5EF4-FFF2-40B4-BE49-F238E27FC236}">
                    <a16:creationId xmlns:a16="http://schemas.microsoft.com/office/drawing/2014/main" id="{B54BDAC4-EAA1-2652-5347-86A5955A43EE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8" name="Group 678">
              <a:extLst>
                <a:ext uri="{FF2B5EF4-FFF2-40B4-BE49-F238E27FC236}">
                  <a16:creationId xmlns:a16="http://schemas.microsoft.com/office/drawing/2014/main" id="{860C60AD-852B-0F9D-A7AB-3F29D9299EFE}"/>
                </a:ext>
              </a:extLst>
            </p:cNvPr>
            <p:cNvGrpSpPr/>
            <p:nvPr/>
          </p:nvGrpSpPr>
          <p:grpSpPr>
            <a:xfrm>
              <a:off x="1409359" y="459704"/>
              <a:ext cx="35364" cy="16577"/>
              <a:chOff x="0" y="0"/>
              <a:chExt cx="433490" cy="203199"/>
            </a:xfrm>
          </p:grpSpPr>
          <p:sp>
            <p:nvSpPr>
              <p:cNvPr id="679" name="Freeform 679">
                <a:extLst>
                  <a:ext uri="{FF2B5EF4-FFF2-40B4-BE49-F238E27FC236}">
                    <a16:creationId xmlns:a16="http://schemas.microsoft.com/office/drawing/2014/main" id="{17A7B8B9-3064-2B43-DB54-BB205D45DBC9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0" name="TextBox 680">
                <a:extLst>
                  <a:ext uri="{FF2B5EF4-FFF2-40B4-BE49-F238E27FC236}">
                    <a16:creationId xmlns:a16="http://schemas.microsoft.com/office/drawing/2014/main" id="{D8E969D2-79A4-89B4-604E-F591B692B925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1" name="Group 681">
              <a:extLst>
                <a:ext uri="{FF2B5EF4-FFF2-40B4-BE49-F238E27FC236}">
                  <a16:creationId xmlns:a16="http://schemas.microsoft.com/office/drawing/2014/main" id="{7B319D98-FF38-5ABB-4AAC-938551EA2B40}"/>
                </a:ext>
              </a:extLst>
            </p:cNvPr>
            <p:cNvGrpSpPr/>
            <p:nvPr/>
          </p:nvGrpSpPr>
          <p:grpSpPr>
            <a:xfrm>
              <a:off x="1466948" y="425529"/>
              <a:ext cx="21553" cy="19532"/>
              <a:chOff x="0" y="0"/>
              <a:chExt cx="433490" cy="392853"/>
            </a:xfrm>
          </p:grpSpPr>
          <p:sp>
            <p:nvSpPr>
              <p:cNvPr id="682" name="Freeform 682">
                <a:extLst>
                  <a:ext uri="{FF2B5EF4-FFF2-40B4-BE49-F238E27FC236}">
                    <a16:creationId xmlns:a16="http://schemas.microsoft.com/office/drawing/2014/main" id="{1A7217D4-86F4-54D8-B7AD-DBA81EF8EADC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3" name="TextBox 683">
                <a:extLst>
                  <a:ext uri="{FF2B5EF4-FFF2-40B4-BE49-F238E27FC236}">
                    <a16:creationId xmlns:a16="http://schemas.microsoft.com/office/drawing/2014/main" id="{CAD21783-AED7-D0F0-9448-CEACBA6D78EF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4" name="Group 684">
              <a:extLst>
                <a:ext uri="{FF2B5EF4-FFF2-40B4-BE49-F238E27FC236}">
                  <a16:creationId xmlns:a16="http://schemas.microsoft.com/office/drawing/2014/main" id="{8580980A-A966-578A-DDAB-F3290EF677D8}"/>
                </a:ext>
              </a:extLst>
            </p:cNvPr>
            <p:cNvGrpSpPr/>
            <p:nvPr/>
          </p:nvGrpSpPr>
          <p:grpSpPr>
            <a:xfrm>
              <a:off x="1467768" y="426273"/>
              <a:ext cx="19911" cy="18045"/>
              <a:chOff x="0" y="0"/>
              <a:chExt cx="433490" cy="392853"/>
            </a:xfrm>
          </p:grpSpPr>
          <p:sp>
            <p:nvSpPr>
              <p:cNvPr id="685" name="Freeform 685">
                <a:extLst>
                  <a:ext uri="{FF2B5EF4-FFF2-40B4-BE49-F238E27FC236}">
                    <a16:creationId xmlns:a16="http://schemas.microsoft.com/office/drawing/2014/main" id="{0911543A-221D-482C-08D8-F681994473BD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6" name="TextBox 686">
                <a:extLst>
                  <a:ext uri="{FF2B5EF4-FFF2-40B4-BE49-F238E27FC236}">
                    <a16:creationId xmlns:a16="http://schemas.microsoft.com/office/drawing/2014/main" id="{96B76AF9-760E-F4DF-EDD3-0A14E4E629B3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7" name="Group 687">
              <a:extLst>
                <a:ext uri="{FF2B5EF4-FFF2-40B4-BE49-F238E27FC236}">
                  <a16:creationId xmlns:a16="http://schemas.microsoft.com/office/drawing/2014/main" id="{104A08F5-7A9D-B2AB-8186-874B8ABC460B}"/>
                </a:ext>
              </a:extLst>
            </p:cNvPr>
            <p:cNvGrpSpPr/>
            <p:nvPr/>
          </p:nvGrpSpPr>
          <p:grpSpPr>
            <a:xfrm>
              <a:off x="1508416" y="467993"/>
              <a:ext cx="24358" cy="29155"/>
              <a:chOff x="0" y="0"/>
              <a:chExt cx="328213" cy="392853"/>
            </a:xfrm>
          </p:grpSpPr>
          <p:sp>
            <p:nvSpPr>
              <p:cNvPr id="688" name="Freeform 688">
                <a:extLst>
                  <a:ext uri="{FF2B5EF4-FFF2-40B4-BE49-F238E27FC236}">
                    <a16:creationId xmlns:a16="http://schemas.microsoft.com/office/drawing/2014/main" id="{BF18293A-22E2-3064-49F1-5201CB65435B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" name="TextBox 689">
                <a:extLst>
                  <a:ext uri="{FF2B5EF4-FFF2-40B4-BE49-F238E27FC236}">
                    <a16:creationId xmlns:a16="http://schemas.microsoft.com/office/drawing/2014/main" id="{24D9EDEF-4229-45DE-8C68-A61DAABB0819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0" name="Group 690">
              <a:extLst>
                <a:ext uri="{FF2B5EF4-FFF2-40B4-BE49-F238E27FC236}">
                  <a16:creationId xmlns:a16="http://schemas.microsoft.com/office/drawing/2014/main" id="{8C52CCA6-5090-AD6A-F2F7-6C0CAB598AD2}"/>
                </a:ext>
              </a:extLst>
            </p:cNvPr>
            <p:cNvGrpSpPr/>
            <p:nvPr/>
          </p:nvGrpSpPr>
          <p:grpSpPr>
            <a:xfrm>
              <a:off x="1509344" y="469103"/>
              <a:ext cx="22503" cy="26935"/>
              <a:chOff x="0" y="0"/>
              <a:chExt cx="328213" cy="392853"/>
            </a:xfrm>
          </p:grpSpPr>
          <p:sp>
            <p:nvSpPr>
              <p:cNvPr id="691" name="Freeform 691">
                <a:extLst>
                  <a:ext uri="{FF2B5EF4-FFF2-40B4-BE49-F238E27FC236}">
                    <a16:creationId xmlns:a16="http://schemas.microsoft.com/office/drawing/2014/main" id="{00C93160-4032-CBCB-8553-7CD87BB7EB7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" name="TextBox 692">
                <a:extLst>
                  <a:ext uri="{FF2B5EF4-FFF2-40B4-BE49-F238E27FC236}">
                    <a16:creationId xmlns:a16="http://schemas.microsoft.com/office/drawing/2014/main" id="{E448EB1B-147C-9F28-AF9B-CE3D28C43E93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3" name="Group 693">
              <a:extLst>
                <a:ext uri="{FF2B5EF4-FFF2-40B4-BE49-F238E27FC236}">
                  <a16:creationId xmlns:a16="http://schemas.microsoft.com/office/drawing/2014/main" id="{CA16BB17-FE39-C7EA-C961-70EC31CF9101}"/>
                </a:ext>
              </a:extLst>
            </p:cNvPr>
            <p:cNvGrpSpPr/>
            <p:nvPr/>
          </p:nvGrpSpPr>
          <p:grpSpPr>
            <a:xfrm>
              <a:off x="1125333" y="449255"/>
              <a:ext cx="38279" cy="17943"/>
              <a:chOff x="0" y="0"/>
              <a:chExt cx="433490" cy="203199"/>
            </a:xfrm>
          </p:grpSpPr>
          <p:sp>
            <p:nvSpPr>
              <p:cNvPr id="694" name="Freeform 694">
                <a:extLst>
                  <a:ext uri="{FF2B5EF4-FFF2-40B4-BE49-F238E27FC236}">
                    <a16:creationId xmlns:a16="http://schemas.microsoft.com/office/drawing/2014/main" id="{093DBC0C-7E81-43A9-8C45-02518F6AB6D8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" name="TextBox 695">
                <a:extLst>
                  <a:ext uri="{FF2B5EF4-FFF2-40B4-BE49-F238E27FC236}">
                    <a16:creationId xmlns:a16="http://schemas.microsoft.com/office/drawing/2014/main" id="{0B52266B-C7F3-9C7F-4F41-0C53835B8878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6" name="Group 696">
              <a:extLst>
                <a:ext uri="{FF2B5EF4-FFF2-40B4-BE49-F238E27FC236}">
                  <a16:creationId xmlns:a16="http://schemas.microsoft.com/office/drawing/2014/main" id="{6D4A4293-9F30-A65C-BADC-6E598B138562}"/>
                </a:ext>
              </a:extLst>
            </p:cNvPr>
            <p:cNvGrpSpPr/>
            <p:nvPr/>
          </p:nvGrpSpPr>
          <p:grpSpPr>
            <a:xfrm>
              <a:off x="1126791" y="449938"/>
              <a:ext cx="35364" cy="16577"/>
              <a:chOff x="0" y="0"/>
              <a:chExt cx="433490" cy="203199"/>
            </a:xfrm>
          </p:grpSpPr>
          <p:sp>
            <p:nvSpPr>
              <p:cNvPr id="697" name="Freeform 697">
                <a:extLst>
                  <a:ext uri="{FF2B5EF4-FFF2-40B4-BE49-F238E27FC236}">
                    <a16:creationId xmlns:a16="http://schemas.microsoft.com/office/drawing/2014/main" id="{1770C12B-FF90-7897-F63B-04EA13A6C710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" name="TextBox 698">
                <a:extLst>
                  <a:ext uri="{FF2B5EF4-FFF2-40B4-BE49-F238E27FC236}">
                    <a16:creationId xmlns:a16="http://schemas.microsoft.com/office/drawing/2014/main" id="{1FD92FFF-0F0F-FA72-98AF-D8E68FE34607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9" name="Group 699">
              <a:extLst>
                <a:ext uri="{FF2B5EF4-FFF2-40B4-BE49-F238E27FC236}">
                  <a16:creationId xmlns:a16="http://schemas.microsoft.com/office/drawing/2014/main" id="{D78558AD-6BFE-321D-13B3-4D65220F061D}"/>
                </a:ext>
              </a:extLst>
            </p:cNvPr>
            <p:cNvGrpSpPr/>
            <p:nvPr/>
          </p:nvGrpSpPr>
          <p:grpSpPr>
            <a:xfrm>
              <a:off x="1184379" y="415763"/>
              <a:ext cx="21553" cy="19532"/>
              <a:chOff x="0" y="0"/>
              <a:chExt cx="433490" cy="392853"/>
            </a:xfrm>
          </p:grpSpPr>
          <p:sp>
            <p:nvSpPr>
              <p:cNvPr id="700" name="Freeform 700">
                <a:extLst>
                  <a:ext uri="{FF2B5EF4-FFF2-40B4-BE49-F238E27FC236}">
                    <a16:creationId xmlns:a16="http://schemas.microsoft.com/office/drawing/2014/main" id="{06F6E8D1-F150-2C42-7A0E-67B711A067AB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1" name="TextBox 701">
                <a:extLst>
                  <a:ext uri="{FF2B5EF4-FFF2-40B4-BE49-F238E27FC236}">
                    <a16:creationId xmlns:a16="http://schemas.microsoft.com/office/drawing/2014/main" id="{2C5CBCD1-702B-E80C-0E23-3BF4935B20B4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2" name="Group 702">
              <a:extLst>
                <a:ext uri="{FF2B5EF4-FFF2-40B4-BE49-F238E27FC236}">
                  <a16:creationId xmlns:a16="http://schemas.microsoft.com/office/drawing/2014/main" id="{795C6078-9891-558D-1DC5-34EC93B33843}"/>
                </a:ext>
              </a:extLst>
            </p:cNvPr>
            <p:cNvGrpSpPr/>
            <p:nvPr/>
          </p:nvGrpSpPr>
          <p:grpSpPr>
            <a:xfrm>
              <a:off x="1185200" y="416506"/>
              <a:ext cx="19911" cy="18045"/>
              <a:chOff x="0" y="0"/>
              <a:chExt cx="433490" cy="392853"/>
            </a:xfrm>
          </p:grpSpPr>
          <p:sp>
            <p:nvSpPr>
              <p:cNvPr id="703" name="Freeform 703">
                <a:extLst>
                  <a:ext uri="{FF2B5EF4-FFF2-40B4-BE49-F238E27FC236}">
                    <a16:creationId xmlns:a16="http://schemas.microsoft.com/office/drawing/2014/main" id="{F85C51B7-8954-E135-6F3F-1EC04E075437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" name="TextBox 704">
                <a:extLst>
                  <a:ext uri="{FF2B5EF4-FFF2-40B4-BE49-F238E27FC236}">
                    <a16:creationId xmlns:a16="http://schemas.microsoft.com/office/drawing/2014/main" id="{4A406422-9FAF-6B6A-4957-AA01DA922376}"/>
                  </a:ext>
                </a:extLst>
              </p:cNvPr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5" name="Group 705">
              <a:extLst>
                <a:ext uri="{FF2B5EF4-FFF2-40B4-BE49-F238E27FC236}">
                  <a16:creationId xmlns:a16="http://schemas.microsoft.com/office/drawing/2014/main" id="{371F189C-4C59-22B9-C3EB-3AA193EADF6C}"/>
                </a:ext>
              </a:extLst>
            </p:cNvPr>
            <p:cNvGrpSpPr/>
            <p:nvPr/>
          </p:nvGrpSpPr>
          <p:grpSpPr>
            <a:xfrm>
              <a:off x="1249286" y="434677"/>
              <a:ext cx="24358" cy="29155"/>
              <a:chOff x="0" y="0"/>
              <a:chExt cx="328213" cy="392853"/>
            </a:xfrm>
          </p:grpSpPr>
          <p:sp>
            <p:nvSpPr>
              <p:cNvPr id="706" name="Freeform 706">
                <a:extLst>
                  <a:ext uri="{FF2B5EF4-FFF2-40B4-BE49-F238E27FC236}">
                    <a16:creationId xmlns:a16="http://schemas.microsoft.com/office/drawing/2014/main" id="{6D0DFBD9-1B12-7893-37CF-5147DFC3EEEE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" name="TextBox 707">
                <a:extLst>
                  <a:ext uri="{FF2B5EF4-FFF2-40B4-BE49-F238E27FC236}">
                    <a16:creationId xmlns:a16="http://schemas.microsoft.com/office/drawing/2014/main" id="{67476DAE-0FF1-03DB-7F02-2C23DE2A654C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8" name="Group 708">
              <a:extLst>
                <a:ext uri="{FF2B5EF4-FFF2-40B4-BE49-F238E27FC236}">
                  <a16:creationId xmlns:a16="http://schemas.microsoft.com/office/drawing/2014/main" id="{15084AF0-982B-A243-458C-B97B268A919E}"/>
                </a:ext>
              </a:extLst>
            </p:cNvPr>
            <p:cNvGrpSpPr/>
            <p:nvPr/>
          </p:nvGrpSpPr>
          <p:grpSpPr>
            <a:xfrm>
              <a:off x="1250214" y="435787"/>
              <a:ext cx="22503" cy="26935"/>
              <a:chOff x="0" y="0"/>
              <a:chExt cx="328213" cy="392853"/>
            </a:xfrm>
          </p:grpSpPr>
          <p:sp>
            <p:nvSpPr>
              <p:cNvPr id="709" name="Freeform 709">
                <a:extLst>
                  <a:ext uri="{FF2B5EF4-FFF2-40B4-BE49-F238E27FC236}">
                    <a16:creationId xmlns:a16="http://schemas.microsoft.com/office/drawing/2014/main" id="{6CA8EB09-F7EF-74DF-20D0-E40F07A4A69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TextBox 710">
                <a:extLst>
                  <a:ext uri="{FF2B5EF4-FFF2-40B4-BE49-F238E27FC236}">
                    <a16:creationId xmlns:a16="http://schemas.microsoft.com/office/drawing/2014/main" id="{9791DDAE-9DB8-6C12-260B-35C3931B5EA8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1" name="Group 711">
              <a:extLst>
                <a:ext uri="{FF2B5EF4-FFF2-40B4-BE49-F238E27FC236}">
                  <a16:creationId xmlns:a16="http://schemas.microsoft.com/office/drawing/2014/main" id="{4C0253AD-FF65-BAF1-9436-25D93C96ED39}"/>
                </a:ext>
              </a:extLst>
            </p:cNvPr>
            <p:cNvGrpSpPr/>
            <p:nvPr/>
          </p:nvGrpSpPr>
          <p:grpSpPr>
            <a:xfrm>
              <a:off x="1237107" y="448063"/>
              <a:ext cx="24358" cy="19135"/>
              <a:chOff x="0" y="0"/>
              <a:chExt cx="328213" cy="257837"/>
            </a:xfrm>
          </p:grpSpPr>
          <p:sp>
            <p:nvSpPr>
              <p:cNvPr id="712" name="Freeform 712">
                <a:extLst>
                  <a:ext uri="{FF2B5EF4-FFF2-40B4-BE49-F238E27FC236}">
                    <a16:creationId xmlns:a16="http://schemas.microsoft.com/office/drawing/2014/main" id="{C4B53594-A93E-FED7-F2EF-E4E2FCD6AE9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3" name="TextBox 713">
                <a:extLst>
                  <a:ext uri="{FF2B5EF4-FFF2-40B4-BE49-F238E27FC236}">
                    <a16:creationId xmlns:a16="http://schemas.microsoft.com/office/drawing/2014/main" id="{C0DF4019-E89E-64A7-F90D-267766C4B0F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4" name="Group 714">
              <a:extLst>
                <a:ext uri="{FF2B5EF4-FFF2-40B4-BE49-F238E27FC236}">
                  <a16:creationId xmlns:a16="http://schemas.microsoft.com/office/drawing/2014/main" id="{A2E04A20-FCC6-1D78-EA0E-5468EA3774BB}"/>
                </a:ext>
              </a:extLst>
            </p:cNvPr>
            <p:cNvGrpSpPr/>
            <p:nvPr/>
          </p:nvGrpSpPr>
          <p:grpSpPr>
            <a:xfrm>
              <a:off x="1238035" y="448792"/>
              <a:ext cx="22503" cy="17678"/>
              <a:chOff x="0" y="0"/>
              <a:chExt cx="328213" cy="257837"/>
            </a:xfrm>
          </p:grpSpPr>
          <p:sp>
            <p:nvSpPr>
              <p:cNvPr id="715" name="Freeform 715">
                <a:extLst>
                  <a:ext uri="{FF2B5EF4-FFF2-40B4-BE49-F238E27FC236}">
                    <a16:creationId xmlns:a16="http://schemas.microsoft.com/office/drawing/2014/main" id="{11BE0521-9999-1F00-5511-39CC1AE74D0D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" name="TextBox 716">
                <a:extLst>
                  <a:ext uri="{FF2B5EF4-FFF2-40B4-BE49-F238E27FC236}">
                    <a16:creationId xmlns:a16="http://schemas.microsoft.com/office/drawing/2014/main" id="{6304FEDB-6A91-B86E-4A38-41F2D8590ED5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7" name="Group 717">
              <a:extLst>
                <a:ext uri="{FF2B5EF4-FFF2-40B4-BE49-F238E27FC236}">
                  <a16:creationId xmlns:a16="http://schemas.microsoft.com/office/drawing/2014/main" id="{6A1B3B6C-DE8F-F75F-90FA-250B2E7BC1DC}"/>
                </a:ext>
              </a:extLst>
            </p:cNvPr>
            <p:cNvGrpSpPr/>
            <p:nvPr/>
          </p:nvGrpSpPr>
          <p:grpSpPr>
            <a:xfrm>
              <a:off x="1622547" y="454265"/>
              <a:ext cx="24358" cy="19135"/>
              <a:chOff x="0" y="0"/>
              <a:chExt cx="328213" cy="257837"/>
            </a:xfrm>
          </p:grpSpPr>
          <p:sp>
            <p:nvSpPr>
              <p:cNvPr id="718" name="Freeform 718">
                <a:extLst>
                  <a:ext uri="{FF2B5EF4-FFF2-40B4-BE49-F238E27FC236}">
                    <a16:creationId xmlns:a16="http://schemas.microsoft.com/office/drawing/2014/main" id="{E078828B-2BF3-7E8A-3BE3-D6600958F16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" name="TextBox 719">
                <a:extLst>
                  <a:ext uri="{FF2B5EF4-FFF2-40B4-BE49-F238E27FC236}">
                    <a16:creationId xmlns:a16="http://schemas.microsoft.com/office/drawing/2014/main" id="{2191AADD-A6D8-8C14-0DDD-AF4AFD2ED46C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0" name="Group 720">
              <a:extLst>
                <a:ext uri="{FF2B5EF4-FFF2-40B4-BE49-F238E27FC236}">
                  <a16:creationId xmlns:a16="http://schemas.microsoft.com/office/drawing/2014/main" id="{4A661A92-0A58-643D-B4A4-CE6005F4ED0A}"/>
                </a:ext>
              </a:extLst>
            </p:cNvPr>
            <p:cNvGrpSpPr/>
            <p:nvPr/>
          </p:nvGrpSpPr>
          <p:grpSpPr>
            <a:xfrm>
              <a:off x="1623474" y="454993"/>
              <a:ext cx="22503" cy="17678"/>
              <a:chOff x="0" y="0"/>
              <a:chExt cx="328213" cy="257837"/>
            </a:xfrm>
          </p:grpSpPr>
          <p:sp>
            <p:nvSpPr>
              <p:cNvPr id="721" name="Freeform 721">
                <a:extLst>
                  <a:ext uri="{FF2B5EF4-FFF2-40B4-BE49-F238E27FC236}">
                    <a16:creationId xmlns:a16="http://schemas.microsoft.com/office/drawing/2014/main" id="{0C618195-FAB8-E33A-E123-500C3F5A9E8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TextBox 722">
                <a:extLst>
                  <a:ext uri="{FF2B5EF4-FFF2-40B4-BE49-F238E27FC236}">
                    <a16:creationId xmlns:a16="http://schemas.microsoft.com/office/drawing/2014/main" id="{1DD231F1-332A-1414-DA85-A8B053CD5733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3" name="Group 723">
              <a:extLst>
                <a:ext uri="{FF2B5EF4-FFF2-40B4-BE49-F238E27FC236}">
                  <a16:creationId xmlns:a16="http://schemas.microsoft.com/office/drawing/2014/main" id="{0446EDFA-D45A-0F34-9BFD-67AA7CCF4C06}"/>
                </a:ext>
              </a:extLst>
            </p:cNvPr>
            <p:cNvGrpSpPr/>
            <p:nvPr/>
          </p:nvGrpSpPr>
          <p:grpSpPr>
            <a:xfrm>
              <a:off x="1514927" y="533807"/>
              <a:ext cx="24358" cy="19135"/>
              <a:chOff x="0" y="0"/>
              <a:chExt cx="328213" cy="257837"/>
            </a:xfrm>
          </p:grpSpPr>
          <p:sp>
            <p:nvSpPr>
              <p:cNvPr id="724" name="Freeform 724">
                <a:extLst>
                  <a:ext uri="{FF2B5EF4-FFF2-40B4-BE49-F238E27FC236}">
                    <a16:creationId xmlns:a16="http://schemas.microsoft.com/office/drawing/2014/main" id="{7361DE3F-BCF5-5B3A-FD97-5F5DE7E185FA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" name="TextBox 725">
                <a:extLst>
                  <a:ext uri="{FF2B5EF4-FFF2-40B4-BE49-F238E27FC236}">
                    <a16:creationId xmlns:a16="http://schemas.microsoft.com/office/drawing/2014/main" id="{8D4DA220-4763-D34A-94E8-A366E759D513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6" name="Group 726">
              <a:extLst>
                <a:ext uri="{FF2B5EF4-FFF2-40B4-BE49-F238E27FC236}">
                  <a16:creationId xmlns:a16="http://schemas.microsoft.com/office/drawing/2014/main" id="{40AFD567-0590-A5C9-3FA9-8CA3813B7CED}"/>
                </a:ext>
              </a:extLst>
            </p:cNvPr>
            <p:cNvGrpSpPr/>
            <p:nvPr/>
          </p:nvGrpSpPr>
          <p:grpSpPr>
            <a:xfrm>
              <a:off x="1515854" y="534535"/>
              <a:ext cx="22503" cy="17678"/>
              <a:chOff x="0" y="0"/>
              <a:chExt cx="328213" cy="257837"/>
            </a:xfrm>
          </p:grpSpPr>
          <p:sp>
            <p:nvSpPr>
              <p:cNvPr id="727" name="Freeform 727">
                <a:extLst>
                  <a:ext uri="{FF2B5EF4-FFF2-40B4-BE49-F238E27FC236}">
                    <a16:creationId xmlns:a16="http://schemas.microsoft.com/office/drawing/2014/main" id="{6841B96F-D26E-032A-F778-A32DA01E5145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8" name="TextBox 728">
                <a:extLst>
                  <a:ext uri="{FF2B5EF4-FFF2-40B4-BE49-F238E27FC236}">
                    <a16:creationId xmlns:a16="http://schemas.microsoft.com/office/drawing/2014/main" id="{EE2CF7F3-EF6C-12C1-7570-BC3A57381288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9" name="Group 729">
              <a:extLst>
                <a:ext uri="{FF2B5EF4-FFF2-40B4-BE49-F238E27FC236}">
                  <a16:creationId xmlns:a16="http://schemas.microsoft.com/office/drawing/2014/main" id="{991B0826-450F-16F7-33B2-2FD46A2D0B69}"/>
                </a:ext>
              </a:extLst>
            </p:cNvPr>
            <p:cNvGrpSpPr/>
            <p:nvPr/>
          </p:nvGrpSpPr>
          <p:grpSpPr>
            <a:xfrm>
              <a:off x="1589609" y="496276"/>
              <a:ext cx="24358" cy="29155"/>
              <a:chOff x="0" y="0"/>
              <a:chExt cx="328213" cy="392853"/>
            </a:xfrm>
          </p:grpSpPr>
          <p:sp>
            <p:nvSpPr>
              <p:cNvPr id="730" name="Freeform 730">
                <a:extLst>
                  <a:ext uri="{FF2B5EF4-FFF2-40B4-BE49-F238E27FC236}">
                    <a16:creationId xmlns:a16="http://schemas.microsoft.com/office/drawing/2014/main" id="{66F7C8A4-0DBF-10A8-678A-FB6B0F31D06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" name="TextBox 731">
                <a:extLst>
                  <a:ext uri="{FF2B5EF4-FFF2-40B4-BE49-F238E27FC236}">
                    <a16:creationId xmlns:a16="http://schemas.microsoft.com/office/drawing/2014/main" id="{9CF4C8B7-567C-38C4-F2CA-A0E297E30A93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2" name="Group 732">
              <a:extLst>
                <a:ext uri="{FF2B5EF4-FFF2-40B4-BE49-F238E27FC236}">
                  <a16:creationId xmlns:a16="http://schemas.microsoft.com/office/drawing/2014/main" id="{DF9EB198-4554-7BCF-CE0C-D24E5BA7D946}"/>
                </a:ext>
              </a:extLst>
            </p:cNvPr>
            <p:cNvGrpSpPr/>
            <p:nvPr/>
          </p:nvGrpSpPr>
          <p:grpSpPr>
            <a:xfrm>
              <a:off x="1590537" y="497386"/>
              <a:ext cx="22503" cy="26935"/>
              <a:chOff x="0" y="0"/>
              <a:chExt cx="328213" cy="392853"/>
            </a:xfrm>
          </p:grpSpPr>
          <p:sp>
            <p:nvSpPr>
              <p:cNvPr id="733" name="Freeform 733">
                <a:extLst>
                  <a:ext uri="{FF2B5EF4-FFF2-40B4-BE49-F238E27FC236}">
                    <a16:creationId xmlns:a16="http://schemas.microsoft.com/office/drawing/2014/main" id="{9885529B-3D05-ABE8-412A-B2DA1C27FB0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4" name="TextBox 734">
                <a:extLst>
                  <a:ext uri="{FF2B5EF4-FFF2-40B4-BE49-F238E27FC236}">
                    <a16:creationId xmlns:a16="http://schemas.microsoft.com/office/drawing/2014/main" id="{1E955592-5605-F1FE-E28B-BE8F27DD28B5}"/>
                  </a:ext>
                </a:extLst>
              </p:cNvPr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5" name="Group 735">
              <a:extLst>
                <a:ext uri="{FF2B5EF4-FFF2-40B4-BE49-F238E27FC236}">
                  <a16:creationId xmlns:a16="http://schemas.microsoft.com/office/drawing/2014/main" id="{9CD92514-3A1B-F3EB-AC5F-E547BC46FDF6}"/>
                </a:ext>
              </a:extLst>
            </p:cNvPr>
            <p:cNvGrpSpPr/>
            <p:nvPr/>
          </p:nvGrpSpPr>
          <p:grpSpPr>
            <a:xfrm>
              <a:off x="1608299" y="420894"/>
              <a:ext cx="38279" cy="17943"/>
              <a:chOff x="0" y="0"/>
              <a:chExt cx="433490" cy="203199"/>
            </a:xfrm>
          </p:grpSpPr>
          <p:sp>
            <p:nvSpPr>
              <p:cNvPr id="736" name="Freeform 736">
                <a:extLst>
                  <a:ext uri="{FF2B5EF4-FFF2-40B4-BE49-F238E27FC236}">
                    <a16:creationId xmlns:a16="http://schemas.microsoft.com/office/drawing/2014/main" id="{401BD11F-BD40-4F96-D54A-8758D706CE86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7" name="TextBox 737">
                <a:extLst>
                  <a:ext uri="{FF2B5EF4-FFF2-40B4-BE49-F238E27FC236}">
                    <a16:creationId xmlns:a16="http://schemas.microsoft.com/office/drawing/2014/main" id="{42148587-D4BE-A5D0-9523-1BF8617F2544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8" name="Group 738">
              <a:extLst>
                <a:ext uri="{FF2B5EF4-FFF2-40B4-BE49-F238E27FC236}">
                  <a16:creationId xmlns:a16="http://schemas.microsoft.com/office/drawing/2014/main" id="{D7E30F0E-E151-D4F4-6B61-090538F6510C}"/>
                </a:ext>
              </a:extLst>
            </p:cNvPr>
            <p:cNvGrpSpPr/>
            <p:nvPr/>
          </p:nvGrpSpPr>
          <p:grpSpPr>
            <a:xfrm>
              <a:off x="1609757" y="421578"/>
              <a:ext cx="35364" cy="16577"/>
              <a:chOff x="0" y="0"/>
              <a:chExt cx="433490" cy="203199"/>
            </a:xfrm>
          </p:grpSpPr>
          <p:sp>
            <p:nvSpPr>
              <p:cNvPr id="739" name="Freeform 739">
                <a:extLst>
                  <a:ext uri="{FF2B5EF4-FFF2-40B4-BE49-F238E27FC236}">
                    <a16:creationId xmlns:a16="http://schemas.microsoft.com/office/drawing/2014/main" id="{883E2173-5FE2-5493-ABA2-71E045B6D8E3}"/>
                  </a:ext>
                </a:extLst>
              </p:cNvPr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" name="TextBox 740">
                <a:extLst>
                  <a:ext uri="{FF2B5EF4-FFF2-40B4-BE49-F238E27FC236}">
                    <a16:creationId xmlns:a16="http://schemas.microsoft.com/office/drawing/2014/main" id="{66AB3D72-4077-A745-2A0D-F2CC7D92CD82}"/>
                  </a:ext>
                </a:extLst>
              </p:cNvPr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1" name="Group 741">
              <a:extLst>
                <a:ext uri="{FF2B5EF4-FFF2-40B4-BE49-F238E27FC236}">
                  <a16:creationId xmlns:a16="http://schemas.microsoft.com/office/drawing/2014/main" id="{EB6F4222-2BC2-EECE-C404-E0C2C73320F6}"/>
                </a:ext>
              </a:extLst>
            </p:cNvPr>
            <p:cNvGrpSpPr/>
            <p:nvPr/>
          </p:nvGrpSpPr>
          <p:grpSpPr>
            <a:xfrm>
              <a:off x="1715324" y="444443"/>
              <a:ext cx="24358" cy="19135"/>
              <a:chOff x="0" y="0"/>
              <a:chExt cx="328213" cy="257837"/>
            </a:xfrm>
          </p:grpSpPr>
          <p:sp>
            <p:nvSpPr>
              <p:cNvPr id="742" name="Freeform 742">
                <a:extLst>
                  <a:ext uri="{FF2B5EF4-FFF2-40B4-BE49-F238E27FC236}">
                    <a16:creationId xmlns:a16="http://schemas.microsoft.com/office/drawing/2014/main" id="{EE4E4638-E8A3-24F4-AE13-4B649C7FBEA4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3" name="TextBox 743">
                <a:extLst>
                  <a:ext uri="{FF2B5EF4-FFF2-40B4-BE49-F238E27FC236}">
                    <a16:creationId xmlns:a16="http://schemas.microsoft.com/office/drawing/2014/main" id="{988E6B93-932E-8782-C29D-CD3E16331C26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4" name="Group 744">
              <a:extLst>
                <a:ext uri="{FF2B5EF4-FFF2-40B4-BE49-F238E27FC236}">
                  <a16:creationId xmlns:a16="http://schemas.microsoft.com/office/drawing/2014/main" id="{BF1647F1-28AF-8562-39F3-53D00E25BBBA}"/>
                </a:ext>
              </a:extLst>
            </p:cNvPr>
            <p:cNvGrpSpPr/>
            <p:nvPr/>
          </p:nvGrpSpPr>
          <p:grpSpPr>
            <a:xfrm>
              <a:off x="1716252" y="445172"/>
              <a:ext cx="22503" cy="17678"/>
              <a:chOff x="0" y="0"/>
              <a:chExt cx="328213" cy="257837"/>
            </a:xfrm>
          </p:grpSpPr>
          <p:sp>
            <p:nvSpPr>
              <p:cNvPr id="745" name="Freeform 745">
                <a:extLst>
                  <a:ext uri="{FF2B5EF4-FFF2-40B4-BE49-F238E27FC236}">
                    <a16:creationId xmlns:a16="http://schemas.microsoft.com/office/drawing/2014/main" id="{A4132457-D2BB-0FCB-8DA4-8E993287BBC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6" name="TextBox 746">
                <a:extLst>
                  <a:ext uri="{FF2B5EF4-FFF2-40B4-BE49-F238E27FC236}">
                    <a16:creationId xmlns:a16="http://schemas.microsoft.com/office/drawing/2014/main" id="{4B5505EE-CA91-92FA-2A2A-50BB3FA92717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7" name="Group 747">
              <a:extLst>
                <a:ext uri="{FF2B5EF4-FFF2-40B4-BE49-F238E27FC236}">
                  <a16:creationId xmlns:a16="http://schemas.microsoft.com/office/drawing/2014/main" id="{00246B55-8221-13F6-6DE4-5B24928BEB42}"/>
                </a:ext>
              </a:extLst>
            </p:cNvPr>
            <p:cNvGrpSpPr/>
            <p:nvPr/>
          </p:nvGrpSpPr>
          <p:grpSpPr>
            <a:xfrm>
              <a:off x="1715324" y="495680"/>
              <a:ext cx="24358" cy="19135"/>
              <a:chOff x="0" y="0"/>
              <a:chExt cx="328213" cy="257837"/>
            </a:xfrm>
          </p:grpSpPr>
          <p:sp>
            <p:nvSpPr>
              <p:cNvPr id="748" name="Freeform 748">
                <a:extLst>
                  <a:ext uri="{FF2B5EF4-FFF2-40B4-BE49-F238E27FC236}">
                    <a16:creationId xmlns:a16="http://schemas.microsoft.com/office/drawing/2014/main" id="{117BEF66-C823-4B38-06BC-123504173144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" name="TextBox 749">
                <a:extLst>
                  <a:ext uri="{FF2B5EF4-FFF2-40B4-BE49-F238E27FC236}">
                    <a16:creationId xmlns:a16="http://schemas.microsoft.com/office/drawing/2014/main" id="{31B1990F-D0EC-7F40-8F0A-A205EDB2CBC3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0" name="Group 750">
              <a:extLst>
                <a:ext uri="{FF2B5EF4-FFF2-40B4-BE49-F238E27FC236}">
                  <a16:creationId xmlns:a16="http://schemas.microsoft.com/office/drawing/2014/main" id="{EE9AEE37-E27E-1C6A-C170-DFBD81893238}"/>
                </a:ext>
              </a:extLst>
            </p:cNvPr>
            <p:cNvGrpSpPr/>
            <p:nvPr/>
          </p:nvGrpSpPr>
          <p:grpSpPr>
            <a:xfrm>
              <a:off x="1716252" y="496409"/>
              <a:ext cx="22503" cy="17678"/>
              <a:chOff x="0" y="0"/>
              <a:chExt cx="328213" cy="257837"/>
            </a:xfrm>
          </p:grpSpPr>
          <p:sp>
            <p:nvSpPr>
              <p:cNvPr id="751" name="Freeform 751">
                <a:extLst>
                  <a:ext uri="{FF2B5EF4-FFF2-40B4-BE49-F238E27FC236}">
                    <a16:creationId xmlns:a16="http://schemas.microsoft.com/office/drawing/2014/main" id="{3FC0DAEF-DC11-177F-E5C7-4F428D0D5796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2" name="TextBox 752">
                <a:extLst>
                  <a:ext uri="{FF2B5EF4-FFF2-40B4-BE49-F238E27FC236}">
                    <a16:creationId xmlns:a16="http://schemas.microsoft.com/office/drawing/2014/main" id="{B15028C4-6552-3EE0-0E4B-CF033AF50569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3" name="Group 753">
              <a:extLst>
                <a:ext uri="{FF2B5EF4-FFF2-40B4-BE49-F238E27FC236}">
                  <a16:creationId xmlns:a16="http://schemas.microsoft.com/office/drawing/2014/main" id="{D9EE2BA1-E7C9-D453-B059-054BB961B588}"/>
                </a:ext>
              </a:extLst>
            </p:cNvPr>
            <p:cNvGrpSpPr/>
            <p:nvPr/>
          </p:nvGrpSpPr>
          <p:grpSpPr>
            <a:xfrm>
              <a:off x="1555722" y="396628"/>
              <a:ext cx="24358" cy="19135"/>
              <a:chOff x="0" y="0"/>
              <a:chExt cx="328213" cy="257837"/>
            </a:xfrm>
          </p:grpSpPr>
          <p:sp>
            <p:nvSpPr>
              <p:cNvPr id="754" name="Freeform 754">
                <a:extLst>
                  <a:ext uri="{FF2B5EF4-FFF2-40B4-BE49-F238E27FC236}">
                    <a16:creationId xmlns:a16="http://schemas.microsoft.com/office/drawing/2014/main" id="{A3B3C4E0-2D3A-9010-0D70-E323C32B514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5" name="TextBox 755">
                <a:extLst>
                  <a:ext uri="{FF2B5EF4-FFF2-40B4-BE49-F238E27FC236}">
                    <a16:creationId xmlns:a16="http://schemas.microsoft.com/office/drawing/2014/main" id="{7829DE46-05D8-8681-81CA-7F20EE90E23B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6" name="Group 756">
              <a:extLst>
                <a:ext uri="{FF2B5EF4-FFF2-40B4-BE49-F238E27FC236}">
                  <a16:creationId xmlns:a16="http://schemas.microsoft.com/office/drawing/2014/main" id="{D2F6E867-3461-3848-4C43-92FD002EFE10}"/>
                </a:ext>
              </a:extLst>
            </p:cNvPr>
            <p:cNvGrpSpPr/>
            <p:nvPr/>
          </p:nvGrpSpPr>
          <p:grpSpPr>
            <a:xfrm>
              <a:off x="1556650" y="397356"/>
              <a:ext cx="22503" cy="17678"/>
              <a:chOff x="0" y="0"/>
              <a:chExt cx="328213" cy="257837"/>
            </a:xfrm>
          </p:grpSpPr>
          <p:sp>
            <p:nvSpPr>
              <p:cNvPr id="757" name="Freeform 757">
                <a:extLst>
                  <a:ext uri="{FF2B5EF4-FFF2-40B4-BE49-F238E27FC236}">
                    <a16:creationId xmlns:a16="http://schemas.microsoft.com/office/drawing/2014/main" id="{BB9A282F-687F-E472-4530-8E52F6BB8C0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" name="TextBox 758">
                <a:extLst>
                  <a:ext uri="{FF2B5EF4-FFF2-40B4-BE49-F238E27FC236}">
                    <a16:creationId xmlns:a16="http://schemas.microsoft.com/office/drawing/2014/main" id="{01B07077-9E4C-23B2-E530-4959BAE26551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9" name="Group 759">
              <a:extLst>
                <a:ext uri="{FF2B5EF4-FFF2-40B4-BE49-F238E27FC236}">
                  <a16:creationId xmlns:a16="http://schemas.microsoft.com/office/drawing/2014/main" id="{8D904B80-F025-2986-1270-88EB14B92AD0}"/>
                </a:ext>
              </a:extLst>
            </p:cNvPr>
            <p:cNvGrpSpPr/>
            <p:nvPr/>
          </p:nvGrpSpPr>
          <p:grpSpPr>
            <a:xfrm>
              <a:off x="1331743" y="438838"/>
              <a:ext cx="17169" cy="20183"/>
              <a:chOff x="0" y="0"/>
              <a:chExt cx="219327" cy="257837"/>
            </a:xfrm>
          </p:grpSpPr>
          <p:sp>
            <p:nvSpPr>
              <p:cNvPr id="760" name="Freeform 760">
                <a:extLst>
                  <a:ext uri="{FF2B5EF4-FFF2-40B4-BE49-F238E27FC236}">
                    <a16:creationId xmlns:a16="http://schemas.microsoft.com/office/drawing/2014/main" id="{62D01549-9EED-F2EE-4779-469B5AC3FF2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1" name="TextBox 761">
                <a:extLst>
                  <a:ext uri="{FF2B5EF4-FFF2-40B4-BE49-F238E27FC236}">
                    <a16:creationId xmlns:a16="http://schemas.microsoft.com/office/drawing/2014/main" id="{EF7A8FF5-7546-C8C6-BA13-8E7C979C7054}"/>
                  </a:ext>
                </a:extLst>
              </p:cNvPr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2" name="Group 762">
              <a:extLst>
                <a:ext uri="{FF2B5EF4-FFF2-40B4-BE49-F238E27FC236}">
                  <a16:creationId xmlns:a16="http://schemas.microsoft.com/office/drawing/2014/main" id="{E06EA131-D8B6-0D7F-CEE8-73835E38E893}"/>
                </a:ext>
              </a:extLst>
            </p:cNvPr>
            <p:cNvGrpSpPr/>
            <p:nvPr/>
          </p:nvGrpSpPr>
          <p:grpSpPr>
            <a:xfrm>
              <a:off x="1331743" y="439606"/>
              <a:ext cx="17169" cy="18646"/>
              <a:chOff x="0" y="0"/>
              <a:chExt cx="237406" cy="257837"/>
            </a:xfrm>
          </p:grpSpPr>
          <p:sp>
            <p:nvSpPr>
              <p:cNvPr id="763" name="Freeform 763">
                <a:extLst>
                  <a:ext uri="{FF2B5EF4-FFF2-40B4-BE49-F238E27FC236}">
                    <a16:creationId xmlns:a16="http://schemas.microsoft.com/office/drawing/2014/main" id="{98008578-3EE8-ED8D-8C84-5FCB885F4D1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4" name="TextBox 764">
                <a:extLst>
                  <a:ext uri="{FF2B5EF4-FFF2-40B4-BE49-F238E27FC236}">
                    <a16:creationId xmlns:a16="http://schemas.microsoft.com/office/drawing/2014/main" id="{93F90AD3-F10B-CCA8-5A6E-BB4F0B281B37}"/>
                  </a:ext>
                </a:extLst>
              </p:cNvPr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5" name="Group 765">
              <a:extLst>
                <a:ext uri="{FF2B5EF4-FFF2-40B4-BE49-F238E27FC236}">
                  <a16:creationId xmlns:a16="http://schemas.microsoft.com/office/drawing/2014/main" id="{B2B5A811-D279-CE06-E8CC-3262C9763BB5}"/>
                </a:ext>
              </a:extLst>
            </p:cNvPr>
            <p:cNvGrpSpPr/>
            <p:nvPr/>
          </p:nvGrpSpPr>
          <p:grpSpPr>
            <a:xfrm>
              <a:off x="1399317" y="390524"/>
              <a:ext cx="17169" cy="17169"/>
              <a:chOff x="0" y="0"/>
              <a:chExt cx="219327" cy="219327"/>
            </a:xfrm>
          </p:grpSpPr>
          <p:sp>
            <p:nvSpPr>
              <p:cNvPr id="766" name="Freeform 766">
                <a:extLst>
                  <a:ext uri="{FF2B5EF4-FFF2-40B4-BE49-F238E27FC236}">
                    <a16:creationId xmlns:a16="http://schemas.microsoft.com/office/drawing/2014/main" id="{A3C9ABE9-4D32-DC45-39FD-3C35D131091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7" name="TextBox 767">
                <a:extLst>
                  <a:ext uri="{FF2B5EF4-FFF2-40B4-BE49-F238E27FC236}">
                    <a16:creationId xmlns:a16="http://schemas.microsoft.com/office/drawing/2014/main" id="{2FF1ED3D-7B9C-9060-D7F7-D9174161BCB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8" name="Group 768">
              <a:extLst>
                <a:ext uri="{FF2B5EF4-FFF2-40B4-BE49-F238E27FC236}">
                  <a16:creationId xmlns:a16="http://schemas.microsoft.com/office/drawing/2014/main" id="{B0D4FFC1-E6D7-9600-A69C-0B7F70A934D2}"/>
                </a:ext>
              </a:extLst>
            </p:cNvPr>
            <p:cNvGrpSpPr/>
            <p:nvPr/>
          </p:nvGrpSpPr>
          <p:grpSpPr>
            <a:xfrm>
              <a:off x="1399317" y="390524"/>
              <a:ext cx="17169" cy="17169"/>
              <a:chOff x="0" y="0"/>
              <a:chExt cx="237406" cy="237406"/>
            </a:xfrm>
          </p:grpSpPr>
          <p:sp>
            <p:nvSpPr>
              <p:cNvPr id="769" name="Freeform 769">
                <a:extLst>
                  <a:ext uri="{FF2B5EF4-FFF2-40B4-BE49-F238E27FC236}">
                    <a16:creationId xmlns:a16="http://schemas.microsoft.com/office/drawing/2014/main" id="{B0094D3F-34A9-E8B7-6E99-D61850DEC08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0" name="TextBox 770">
                <a:extLst>
                  <a:ext uri="{FF2B5EF4-FFF2-40B4-BE49-F238E27FC236}">
                    <a16:creationId xmlns:a16="http://schemas.microsoft.com/office/drawing/2014/main" id="{6B1889D7-45D7-8285-AA8C-C5303E696DF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1" name="Group 771">
              <a:extLst>
                <a:ext uri="{FF2B5EF4-FFF2-40B4-BE49-F238E27FC236}">
                  <a16:creationId xmlns:a16="http://schemas.microsoft.com/office/drawing/2014/main" id="{82C1B1FB-C48C-0851-7B62-D83671A0ED2A}"/>
                </a:ext>
              </a:extLst>
            </p:cNvPr>
            <p:cNvGrpSpPr/>
            <p:nvPr/>
          </p:nvGrpSpPr>
          <p:grpSpPr>
            <a:xfrm>
              <a:off x="1662798" y="517234"/>
              <a:ext cx="17169" cy="17169"/>
              <a:chOff x="0" y="0"/>
              <a:chExt cx="219327" cy="219327"/>
            </a:xfrm>
          </p:grpSpPr>
          <p:sp>
            <p:nvSpPr>
              <p:cNvPr id="772" name="Freeform 772">
                <a:extLst>
                  <a:ext uri="{FF2B5EF4-FFF2-40B4-BE49-F238E27FC236}">
                    <a16:creationId xmlns:a16="http://schemas.microsoft.com/office/drawing/2014/main" id="{0C756BAF-FF3D-3DD2-C9A6-CFA6AF03FCE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3" name="TextBox 773">
                <a:extLst>
                  <a:ext uri="{FF2B5EF4-FFF2-40B4-BE49-F238E27FC236}">
                    <a16:creationId xmlns:a16="http://schemas.microsoft.com/office/drawing/2014/main" id="{960988D0-30C2-0504-8B4D-0A2E1714B76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4" name="Group 774">
              <a:extLst>
                <a:ext uri="{FF2B5EF4-FFF2-40B4-BE49-F238E27FC236}">
                  <a16:creationId xmlns:a16="http://schemas.microsoft.com/office/drawing/2014/main" id="{46E23F65-3ED0-EECB-1551-9EE0ECB02949}"/>
                </a:ext>
              </a:extLst>
            </p:cNvPr>
            <p:cNvGrpSpPr/>
            <p:nvPr/>
          </p:nvGrpSpPr>
          <p:grpSpPr>
            <a:xfrm>
              <a:off x="1662798" y="517234"/>
              <a:ext cx="17169" cy="17169"/>
              <a:chOff x="0" y="0"/>
              <a:chExt cx="237406" cy="237406"/>
            </a:xfrm>
          </p:grpSpPr>
          <p:sp>
            <p:nvSpPr>
              <p:cNvPr id="775" name="Freeform 775">
                <a:extLst>
                  <a:ext uri="{FF2B5EF4-FFF2-40B4-BE49-F238E27FC236}">
                    <a16:creationId xmlns:a16="http://schemas.microsoft.com/office/drawing/2014/main" id="{6F2AFCB6-3E4B-9AB9-91F8-2FB11FBB5AD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6" name="TextBox 776">
                <a:extLst>
                  <a:ext uri="{FF2B5EF4-FFF2-40B4-BE49-F238E27FC236}">
                    <a16:creationId xmlns:a16="http://schemas.microsoft.com/office/drawing/2014/main" id="{19A1836E-1CB1-35EA-62EB-E1B36FC36C1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7" name="Group 777">
              <a:extLst>
                <a:ext uri="{FF2B5EF4-FFF2-40B4-BE49-F238E27FC236}">
                  <a16:creationId xmlns:a16="http://schemas.microsoft.com/office/drawing/2014/main" id="{53EC3D9B-D698-4FAD-C3F2-EB4BD2891300}"/>
                </a:ext>
              </a:extLst>
            </p:cNvPr>
            <p:cNvGrpSpPr/>
            <p:nvPr/>
          </p:nvGrpSpPr>
          <p:grpSpPr>
            <a:xfrm>
              <a:off x="452296" y="429270"/>
              <a:ext cx="24358" cy="19135"/>
              <a:chOff x="0" y="0"/>
              <a:chExt cx="328213" cy="257837"/>
            </a:xfrm>
          </p:grpSpPr>
          <p:sp>
            <p:nvSpPr>
              <p:cNvPr id="778" name="Freeform 778">
                <a:extLst>
                  <a:ext uri="{FF2B5EF4-FFF2-40B4-BE49-F238E27FC236}">
                    <a16:creationId xmlns:a16="http://schemas.microsoft.com/office/drawing/2014/main" id="{A5D90879-93CE-5F4C-FF88-D1C578E9309F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9" name="TextBox 779">
                <a:extLst>
                  <a:ext uri="{FF2B5EF4-FFF2-40B4-BE49-F238E27FC236}">
                    <a16:creationId xmlns:a16="http://schemas.microsoft.com/office/drawing/2014/main" id="{4E295FDE-F889-3F8F-5235-C9218B2F8BC7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0" name="Group 780">
              <a:extLst>
                <a:ext uri="{FF2B5EF4-FFF2-40B4-BE49-F238E27FC236}">
                  <a16:creationId xmlns:a16="http://schemas.microsoft.com/office/drawing/2014/main" id="{3ECD0C2D-31D0-F19C-B5E6-AA61A911C612}"/>
                </a:ext>
              </a:extLst>
            </p:cNvPr>
            <p:cNvGrpSpPr/>
            <p:nvPr/>
          </p:nvGrpSpPr>
          <p:grpSpPr>
            <a:xfrm>
              <a:off x="453223" y="429999"/>
              <a:ext cx="22503" cy="17678"/>
              <a:chOff x="0" y="0"/>
              <a:chExt cx="328213" cy="257837"/>
            </a:xfrm>
          </p:grpSpPr>
          <p:sp>
            <p:nvSpPr>
              <p:cNvPr id="781" name="Freeform 781">
                <a:extLst>
                  <a:ext uri="{FF2B5EF4-FFF2-40B4-BE49-F238E27FC236}">
                    <a16:creationId xmlns:a16="http://schemas.microsoft.com/office/drawing/2014/main" id="{0B4F03F8-1564-6AD4-4446-002C2F9BC910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2" name="TextBox 782">
                <a:extLst>
                  <a:ext uri="{FF2B5EF4-FFF2-40B4-BE49-F238E27FC236}">
                    <a16:creationId xmlns:a16="http://schemas.microsoft.com/office/drawing/2014/main" id="{1199DEFA-8549-078D-3415-75AA7AA10994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3" name="Group 783">
              <a:extLst>
                <a:ext uri="{FF2B5EF4-FFF2-40B4-BE49-F238E27FC236}">
                  <a16:creationId xmlns:a16="http://schemas.microsoft.com/office/drawing/2014/main" id="{2EF34C4C-1663-7B0E-ED7C-21A1DFB5B7F5}"/>
                </a:ext>
              </a:extLst>
            </p:cNvPr>
            <p:cNvGrpSpPr/>
            <p:nvPr/>
          </p:nvGrpSpPr>
          <p:grpSpPr>
            <a:xfrm>
              <a:off x="547682" y="426814"/>
              <a:ext cx="24358" cy="19135"/>
              <a:chOff x="0" y="0"/>
              <a:chExt cx="328213" cy="257837"/>
            </a:xfrm>
          </p:grpSpPr>
          <p:sp>
            <p:nvSpPr>
              <p:cNvPr id="784" name="Freeform 784">
                <a:extLst>
                  <a:ext uri="{FF2B5EF4-FFF2-40B4-BE49-F238E27FC236}">
                    <a16:creationId xmlns:a16="http://schemas.microsoft.com/office/drawing/2014/main" id="{C28A69B2-E384-C7BE-66B5-CCBF10DB3407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5" name="TextBox 785">
                <a:extLst>
                  <a:ext uri="{FF2B5EF4-FFF2-40B4-BE49-F238E27FC236}">
                    <a16:creationId xmlns:a16="http://schemas.microsoft.com/office/drawing/2014/main" id="{F69FF7C4-74EC-26B7-661D-5AA5314FC5D5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6" name="Group 786">
              <a:extLst>
                <a:ext uri="{FF2B5EF4-FFF2-40B4-BE49-F238E27FC236}">
                  <a16:creationId xmlns:a16="http://schemas.microsoft.com/office/drawing/2014/main" id="{4CECC00E-2DFE-75E4-991E-AE412A9EBF4F}"/>
                </a:ext>
              </a:extLst>
            </p:cNvPr>
            <p:cNvGrpSpPr/>
            <p:nvPr/>
          </p:nvGrpSpPr>
          <p:grpSpPr>
            <a:xfrm>
              <a:off x="548610" y="427543"/>
              <a:ext cx="22503" cy="17678"/>
              <a:chOff x="0" y="0"/>
              <a:chExt cx="328213" cy="257837"/>
            </a:xfrm>
          </p:grpSpPr>
          <p:sp>
            <p:nvSpPr>
              <p:cNvPr id="787" name="Freeform 787">
                <a:extLst>
                  <a:ext uri="{FF2B5EF4-FFF2-40B4-BE49-F238E27FC236}">
                    <a16:creationId xmlns:a16="http://schemas.microsoft.com/office/drawing/2014/main" id="{CB5ED34C-EB29-8C5A-4710-49F2966D21BD}"/>
                  </a:ext>
                </a:extLst>
              </p:cNvPr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" name="TextBox 788">
                <a:extLst>
                  <a:ext uri="{FF2B5EF4-FFF2-40B4-BE49-F238E27FC236}">
                    <a16:creationId xmlns:a16="http://schemas.microsoft.com/office/drawing/2014/main" id="{4B0DE3A7-1A52-8FF9-6800-24AD6029781A}"/>
                  </a:ext>
                </a:extLst>
              </p:cNvPr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9" name="Group 789">
              <a:extLst>
                <a:ext uri="{FF2B5EF4-FFF2-40B4-BE49-F238E27FC236}">
                  <a16:creationId xmlns:a16="http://schemas.microsoft.com/office/drawing/2014/main" id="{08B491D1-5465-3ED3-4A9D-0DF99DF015FE}"/>
                </a:ext>
              </a:extLst>
            </p:cNvPr>
            <p:cNvGrpSpPr/>
            <p:nvPr/>
          </p:nvGrpSpPr>
          <p:grpSpPr>
            <a:xfrm>
              <a:off x="638330" y="373356"/>
              <a:ext cx="17169" cy="17169"/>
              <a:chOff x="0" y="0"/>
              <a:chExt cx="219327" cy="219327"/>
            </a:xfrm>
          </p:grpSpPr>
          <p:sp>
            <p:nvSpPr>
              <p:cNvPr id="790" name="Freeform 790">
                <a:extLst>
                  <a:ext uri="{FF2B5EF4-FFF2-40B4-BE49-F238E27FC236}">
                    <a16:creationId xmlns:a16="http://schemas.microsoft.com/office/drawing/2014/main" id="{276E623D-2EAD-CE46-40BD-2B4389B7BD8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1" name="TextBox 791">
                <a:extLst>
                  <a:ext uri="{FF2B5EF4-FFF2-40B4-BE49-F238E27FC236}">
                    <a16:creationId xmlns:a16="http://schemas.microsoft.com/office/drawing/2014/main" id="{8991BA3B-E2CD-EDA1-B6E3-65FE9627249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2" name="Group 792">
              <a:extLst>
                <a:ext uri="{FF2B5EF4-FFF2-40B4-BE49-F238E27FC236}">
                  <a16:creationId xmlns:a16="http://schemas.microsoft.com/office/drawing/2014/main" id="{E8CCA8B5-B06B-2F1E-F69C-86EDC92FAF66}"/>
                </a:ext>
              </a:extLst>
            </p:cNvPr>
            <p:cNvGrpSpPr/>
            <p:nvPr/>
          </p:nvGrpSpPr>
          <p:grpSpPr>
            <a:xfrm>
              <a:off x="638330" y="373356"/>
              <a:ext cx="17169" cy="17169"/>
              <a:chOff x="0" y="0"/>
              <a:chExt cx="237406" cy="237406"/>
            </a:xfrm>
          </p:grpSpPr>
          <p:sp>
            <p:nvSpPr>
              <p:cNvPr id="793" name="Freeform 793">
                <a:extLst>
                  <a:ext uri="{FF2B5EF4-FFF2-40B4-BE49-F238E27FC236}">
                    <a16:creationId xmlns:a16="http://schemas.microsoft.com/office/drawing/2014/main" id="{4C1035EC-C775-038B-BECA-05C97ABD6E5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4" name="TextBox 794">
                <a:extLst>
                  <a:ext uri="{FF2B5EF4-FFF2-40B4-BE49-F238E27FC236}">
                    <a16:creationId xmlns:a16="http://schemas.microsoft.com/office/drawing/2014/main" id="{18D5808B-2050-64F2-DF9E-35FC7D9C1FC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5" name="Group 795">
              <a:extLst>
                <a:ext uri="{FF2B5EF4-FFF2-40B4-BE49-F238E27FC236}">
                  <a16:creationId xmlns:a16="http://schemas.microsoft.com/office/drawing/2014/main" id="{7AC72987-F36A-B8CB-9E0B-307F364702DD}"/>
                </a:ext>
              </a:extLst>
            </p:cNvPr>
            <p:cNvGrpSpPr/>
            <p:nvPr/>
          </p:nvGrpSpPr>
          <p:grpSpPr>
            <a:xfrm>
              <a:off x="1081389" y="338072"/>
              <a:ext cx="17169" cy="17169"/>
              <a:chOff x="0" y="0"/>
              <a:chExt cx="219327" cy="219327"/>
            </a:xfrm>
          </p:grpSpPr>
          <p:sp>
            <p:nvSpPr>
              <p:cNvPr id="796" name="Freeform 796">
                <a:extLst>
                  <a:ext uri="{FF2B5EF4-FFF2-40B4-BE49-F238E27FC236}">
                    <a16:creationId xmlns:a16="http://schemas.microsoft.com/office/drawing/2014/main" id="{A81ECD4C-758D-45AA-66B7-561946FD389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7" name="TextBox 797">
                <a:extLst>
                  <a:ext uri="{FF2B5EF4-FFF2-40B4-BE49-F238E27FC236}">
                    <a16:creationId xmlns:a16="http://schemas.microsoft.com/office/drawing/2014/main" id="{950AD9EB-9967-8F18-451F-C230D818F30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8" name="Group 798">
              <a:extLst>
                <a:ext uri="{FF2B5EF4-FFF2-40B4-BE49-F238E27FC236}">
                  <a16:creationId xmlns:a16="http://schemas.microsoft.com/office/drawing/2014/main" id="{F6504CF8-BEBD-3F40-1504-5566310A7C27}"/>
                </a:ext>
              </a:extLst>
            </p:cNvPr>
            <p:cNvGrpSpPr/>
            <p:nvPr/>
          </p:nvGrpSpPr>
          <p:grpSpPr>
            <a:xfrm>
              <a:off x="1081389" y="338072"/>
              <a:ext cx="17169" cy="17169"/>
              <a:chOff x="0" y="0"/>
              <a:chExt cx="237406" cy="237406"/>
            </a:xfrm>
          </p:grpSpPr>
          <p:sp>
            <p:nvSpPr>
              <p:cNvPr id="799" name="Freeform 799">
                <a:extLst>
                  <a:ext uri="{FF2B5EF4-FFF2-40B4-BE49-F238E27FC236}">
                    <a16:creationId xmlns:a16="http://schemas.microsoft.com/office/drawing/2014/main" id="{407E0368-08BB-2082-81B1-DC6C1AAE524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0" name="TextBox 800">
                <a:extLst>
                  <a:ext uri="{FF2B5EF4-FFF2-40B4-BE49-F238E27FC236}">
                    <a16:creationId xmlns:a16="http://schemas.microsoft.com/office/drawing/2014/main" id="{89BF4AAD-B3C6-BFF7-BD93-C3BA1ABC3D0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1" name="Group 801">
              <a:extLst>
                <a:ext uri="{FF2B5EF4-FFF2-40B4-BE49-F238E27FC236}">
                  <a16:creationId xmlns:a16="http://schemas.microsoft.com/office/drawing/2014/main" id="{B5434498-09FB-FDCF-CC70-579EDB412B44}"/>
                </a:ext>
              </a:extLst>
            </p:cNvPr>
            <p:cNvGrpSpPr/>
            <p:nvPr/>
          </p:nvGrpSpPr>
          <p:grpSpPr>
            <a:xfrm>
              <a:off x="1169275" y="338072"/>
              <a:ext cx="17169" cy="17169"/>
              <a:chOff x="0" y="0"/>
              <a:chExt cx="219327" cy="219327"/>
            </a:xfrm>
          </p:grpSpPr>
          <p:sp>
            <p:nvSpPr>
              <p:cNvPr id="802" name="Freeform 802">
                <a:extLst>
                  <a:ext uri="{FF2B5EF4-FFF2-40B4-BE49-F238E27FC236}">
                    <a16:creationId xmlns:a16="http://schemas.microsoft.com/office/drawing/2014/main" id="{42EEF4E9-22D7-C519-2325-9EA258450F8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3" name="TextBox 803">
                <a:extLst>
                  <a:ext uri="{FF2B5EF4-FFF2-40B4-BE49-F238E27FC236}">
                    <a16:creationId xmlns:a16="http://schemas.microsoft.com/office/drawing/2014/main" id="{0A691B4A-703A-853B-8319-6D026441207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4" name="Group 804">
              <a:extLst>
                <a:ext uri="{FF2B5EF4-FFF2-40B4-BE49-F238E27FC236}">
                  <a16:creationId xmlns:a16="http://schemas.microsoft.com/office/drawing/2014/main" id="{D64FA1FB-6D5C-9499-F8AF-A6E7CE218F84}"/>
                </a:ext>
              </a:extLst>
            </p:cNvPr>
            <p:cNvGrpSpPr/>
            <p:nvPr/>
          </p:nvGrpSpPr>
          <p:grpSpPr>
            <a:xfrm>
              <a:off x="1169275" y="338072"/>
              <a:ext cx="17169" cy="17169"/>
              <a:chOff x="0" y="0"/>
              <a:chExt cx="237406" cy="237406"/>
            </a:xfrm>
          </p:grpSpPr>
          <p:sp>
            <p:nvSpPr>
              <p:cNvPr id="805" name="Freeform 805">
                <a:extLst>
                  <a:ext uri="{FF2B5EF4-FFF2-40B4-BE49-F238E27FC236}">
                    <a16:creationId xmlns:a16="http://schemas.microsoft.com/office/drawing/2014/main" id="{601E47C0-81C8-298E-9927-3EE430D1636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6" name="TextBox 806">
                <a:extLst>
                  <a:ext uri="{FF2B5EF4-FFF2-40B4-BE49-F238E27FC236}">
                    <a16:creationId xmlns:a16="http://schemas.microsoft.com/office/drawing/2014/main" id="{2AFFA9E1-7EE3-058F-E385-1C0CD31C6C0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7" name="Group 807">
              <a:extLst>
                <a:ext uri="{FF2B5EF4-FFF2-40B4-BE49-F238E27FC236}">
                  <a16:creationId xmlns:a16="http://schemas.microsoft.com/office/drawing/2014/main" id="{01D894D2-A13B-4255-7B46-90BE702DF29D}"/>
                </a:ext>
              </a:extLst>
            </p:cNvPr>
            <p:cNvGrpSpPr/>
            <p:nvPr/>
          </p:nvGrpSpPr>
          <p:grpSpPr>
            <a:xfrm>
              <a:off x="1133475" y="390159"/>
              <a:ext cx="17169" cy="17169"/>
              <a:chOff x="0" y="0"/>
              <a:chExt cx="219327" cy="219327"/>
            </a:xfrm>
          </p:grpSpPr>
          <p:sp>
            <p:nvSpPr>
              <p:cNvPr id="808" name="Freeform 808">
                <a:extLst>
                  <a:ext uri="{FF2B5EF4-FFF2-40B4-BE49-F238E27FC236}">
                    <a16:creationId xmlns:a16="http://schemas.microsoft.com/office/drawing/2014/main" id="{42E1A740-8600-EE76-A36A-D3F50086F0D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" name="TextBox 809">
                <a:extLst>
                  <a:ext uri="{FF2B5EF4-FFF2-40B4-BE49-F238E27FC236}">
                    <a16:creationId xmlns:a16="http://schemas.microsoft.com/office/drawing/2014/main" id="{8B1921AA-96E4-6A2D-FC02-2EEA5014441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0" name="Group 810">
              <a:extLst>
                <a:ext uri="{FF2B5EF4-FFF2-40B4-BE49-F238E27FC236}">
                  <a16:creationId xmlns:a16="http://schemas.microsoft.com/office/drawing/2014/main" id="{26792CC3-5B18-3F05-D43B-F69237BACBB1}"/>
                </a:ext>
              </a:extLst>
            </p:cNvPr>
            <p:cNvGrpSpPr/>
            <p:nvPr/>
          </p:nvGrpSpPr>
          <p:grpSpPr>
            <a:xfrm>
              <a:off x="1133475" y="390159"/>
              <a:ext cx="17169" cy="17169"/>
              <a:chOff x="0" y="0"/>
              <a:chExt cx="237406" cy="237406"/>
            </a:xfrm>
          </p:grpSpPr>
          <p:sp>
            <p:nvSpPr>
              <p:cNvPr id="811" name="Freeform 811">
                <a:extLst>
                  <a:ext uri="{FF2B5EF4-FFF2-40B4-BE49-F238E27FC236}">
                    <a16:creationId xmlns:a16="http://schemas.microsoft.com/office/drawing/2014/main" id="{9E157F25-BFFC-1857-E74B-9C368F60F57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2" name="TextBox 812">
                <a:extLst>
                  <a:ext uri="{FF2B5EF4-FFF2-40B4-BE49-F238E27FC236}">
                    <a16:creationId xmlns:a16="http://schemas.microsoft.com/office/drawing/2014/main" id="{2CD013F2-8774-B266-9F03-1EA3E2894F7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3" name="Group 813">
              <a:extLst>
                <a:ext uri="{FF2B5EF4-FFF2-40B4-BE49-F238E27FC236}">
                  <a16:creationId xmlns:a16="http://schemas.microsoft.com/office/drawing/2014/main" id="{4463F392-81DC-90F9-F49F-0968D180C1D0}"/>
                </a:ext>
              </a:extLst>
            </p:cNvPr>
            <p:cNvGrpSpPr/>
            <p:nvPr/>
          </p:nvGrpSpPr>
          <p:grpSpPr>
            <a:xfrm>
              <a:off x="1232118" y="320903"/>
              <a:ext cx="17169" cy="17169"/>
              <a:chOff x="0" y="0"/>
              <a:chExt cx="219327" cy="219327"/>
            </a:xfrm>
          </p:grpSpPr>
          <p:sp>
            <p:nvSpPr>
              <p:cNvPr id="814" name="Freeform 814">
                <a:extLst>
                  <a:ext uri="{FF2B5EF4-FFF2-40B4-BE49-F238E27FC236}">
                    <a16:creationId xmlns:a16="http://schemas.microsoft.com/office/drawing/2014/main" id="{A05511A4-AE8B-FC7A-6001-90B65F161EC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5" name="TextBox 815">
                <a:extLst>
                  <a:ext uri="{FF2B5EF4-FFF2-40B4-BE49-F238E27FC236}">
                    <a16:creationId xmlns:a16="http://schemas.microsoft.com/office/drawing/2014/main" id="{7F87F0AE-ECA5-55DE-4562-9374053D330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6" name="Group 816">
              <a:extLst>
                <a:ext uri="{FF2B5EF4-FFF2-40B4-BE49-F238E27FC236}">
                  <a16:creationId xmlns:a16="http://schemas.microsoft.com/office/drawing/2014/main" id="{B6F5BA5A-1CD2-1B99-FDB6-E275BEF16746}"/>
                </a:ext>
              </a:extLst>
            </p:cNvPr>
            <p:cNvGrpSpPr/>
            <p:nvPr/>
          </p:nvGrpSpPr>
          <p:grpSpPr>
            <a:xfrm>
              <a:off x="1232118" y="320903"/>
              <a:ext cx="17169" cy="17169"/>
              <a:chOff x="0" y="0"/>
              <a:chExt cx="237406" cy="237406"/>
            </a:xfrm>
          </p:grpSpPr>
          <p:sp>
            <p:nvSpPr>
              <p:cNvPr id="817" name="Freeform 817">
                <a:extLst>
                  <a:ext uri="{FF2B5EF4-FFF2-40B4-BE49-F238E27FC236}">
                    <a16:creationId xmlns:a16="http://schemas.microsoft.com/office/drawing/2014/main" id="{13389570-2210-D228-3821-4E9482AC001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8" name="TextBox 818">
                <a:extLst>
                  <a:ext uri="{FF2B5EF4-FFF2-40B4-BE49-F238E27FC236}">
                    <a16:creationId xmlns:a16="http://schemas.microsoft.com/office/drawing/2014/main" id="{33579CD4-CE32-5B35-6EFF-FC582FDF99B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9" name="Group 819">
              <a:extLst>
                <a:ext uri="{FF2B5EF4-FFF2-40B4-BE49-F238E27FC236}">
                  <a16:creationId xmlns:a16="http://schemas.microsoft.com/office/drawing/2014/main" id="{E790D97E-9E29-3A04-A30B-546496A36E3C}"/>
                </a:ext>
              </a:extLst>
            </p:cNvPr>
            <p:cNvGrpSpPr/>
            <p:nvPr/>
          </p:nvGrpSpPr>
          <p:grpSpPr>
            <a:xfrm>
              <a:off x="1339159" y="393963"/>
              <a:ext cx="17169" cy="17169"/>
              <a:chOff x="0" y="0"/>
              <a:chExt cx="219327" cy="219327"/>
            </a:xfrm>
          </p:grpSpPr>
          <p:sp>
            <p:nvSpPr>
              <p:cNvPr id="820" name="Freeform 820">
                <a:extLst>
                  <a:ext uri="{FF2B5EF4-FFF2-40B4-BE49-F238E27FC236}">
                    <a16:creationId xmlns:a16="http://schemas.microsoft.com/office/drawing/2014/main" id="{D132EE96-1697-7187-99E7-9915008936E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" name="TextBox 821">
                <a:extLst>
                  <a:ext uri="{FF2B5EF4-FFF2-40B4-BE49-F238E27FC236}">
                    <a16:creationId xmlns:a16="http://schemas.microsoft.com/office/drawing/2014/main" id="{97759045-2F2B-18AD-A5F5-AC194AA4371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2" name="Group 822">
              <a:extLst>
                <a:ext uri="{FF2B5EF4-FFF2-40B4-BE49-F238E27FC236}">
                  <a16:creationId xmlns:a16="http://schemas.microsoft.com/office/drawing/2014/main" id="{17A45879-F55B-805F-C70E-C6EDA2C5D5B4}"/>
                </a:ext>
              </a:extLst>
            </p:cNvPr>
            <p:cNvGrpSpPr/>
            <p:nvPr/>
          </p:nvGrpSpPr>
          <p:grpSpPr>
            <a:xfrm>
              <a:off x="1339159" y="393963"/>
              <a:ext cx="17169" cy="17169"/>
              <a:chOff x="0" y="0"/>
              <a:chExt cx="237406" cy="237406"/>
            </a:xfrm>
          </p:grpSpPr>
          <p:sp>
            <p:nvSpPr>
              <p:cNvPr id="823" name="Freeform 823">
                <a:extLst>
                  <a:ext uri="{FF2B5EF4-FFF2-40B4-BE49-F238E27FC236}">
                    <a16:creationId xmlns:a16="http://schemas.microsoft.com/office/drawing/2014/main" id="{06E80304-6D1B-CD6A-F690-85562E90C15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" name="TextBox 824">
                <a:extLst>
                  <a:ext uri="{FF2B5EF4-FFF2-40B4-BE49-F238E27FC236}">
                    <a16:creationId xmlns:a16="http://schemas.microsoft.com/office/drawing/2014/main" id="{39607AE9-15EF-D5A1-13FB-AC0066554B8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5" name="Group 825">
              <a:extLst>
                <a:ext uri="{FF2B5EF4-FFF2-40B4-BE49-F238E27FC236}">
                  <a16:creationId xmlns:a16="http://schemas.microsoft.com/office/drawing/2014/main" id="{D4AC6040-618D-CF13-B052-6B4FE57358E7}"/>
                </a:ext>
              </a:extLst>
            </p:cNvPr>
            <p:cNvGrpSpPr/>
            <p:nvPr/>
          </p:nvGrpSpPr>
          <p:grpSpPr>
            <a:xfrm>
              <a:off x="831831" y="280348"/>
              <a:ext cx="17169" cy="17169"/>
              <a:chOff x="0" y="0"/>
              <a:chExt cx="219327" cy="219327"/>
            </a:xfrm>
          </p:grpSpPr>
          <p:sp>
            <p:nvSpPr>
              <p:cNvPr id="826" name="Freeform 826">
                <a:extLst>
                  <a:ext uri="{FF2B5EF4-FFF2-40B4-BE49-F238E27FC236}">
                    <a16:creationId xmlns:a16="http://schemas.microsoft.com/office/drawing/2014/main" id="{0CCCB0C6-51A4-CFA8-9836-E37969EF60C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" name="TextBox 827">
                <a:extLst>
                  <a:ext uri="{FF2B5EF4-FFF2-40B4-BE49-F238E27FC236}">
                    <a16:creationId xmlns:a16="http://schemas.microsoft.com/office/drawing/2014/main" id="{B5CC3238-0454-DC11-2064-744FB22470B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8" name="Group 828">
              <a:extLst>
                <a:ext uri="{FF2B5EF4-FFF2-40B4-BE49-F238E27FC236}">
                  <a16:creationId xmlns:a16="http://schemas.microsoft.com/office/drawing/2014/main" id="{179C7C54-7BD8-513E-78DC-A786FA25E90E}"/>
                </a:ext>
              </a:extLst>
            </p:cNvPr>
            <p:cNvGrpSpPr/>
            <p:nvPr/>
          </p:nvGrpSpPr>
          <p:grpSpPr>
            <a:xfrm>
              <a:off x="831831" y="280348"/>
              <a:ext cx="17169" cy="17169"/>
              <a:chOff x="0" y="0"/>
              <a:chExt cx="237406" cy="237406"/>
            </a:xfrm>
          </p:grpSpPr>
          <p:sp>
            <p:nvSpPr>
              <p:cNvPr id="829" name="Freeform 829">
                <a:extLst>
                  <a:ext uri="{FF2B5EF4-FFF2-40B4-BE49-F238E27FC236}">
                    <a16:creationId xmlns:a16="http://schemas.microsoft.com/office/drawing/2014/main" id="{6697F605-F63C-D427-91C2-46ACACFE4D1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0" name="TextBox 830">
                <a:extLst>
                  <a:ext uri="{FF2B5EF4-FFF2-40B4-BE49-F238E27FC236}">
                    <a16:creationId xmlns:a16="http://schemas.microsoft.com/office/drawing/2014/main" id="{69658BCB-7F98-3BB4-7287-CF8A1ABE01D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1" name="Group 831">
              <a:extLst>
                <a:ext uri="{FF2B5EF4-FFF2-40B4-BE49-F238E27FC236}">
                  <a16:creationId xmlns:a16="http://schemas.microsoft.com/office/drawing/2014/main" id="{796165FA-9AB9-632D-2111-4A165BFA0A7E}"/>
                </a:ext>
              </a:extLst>
            </p:cNvPr>
            <p:cNvGrpSpPr/>
            <p:nvPr/>
          </p:nvGrpSpPr>
          <p:grpSpPr>
            <a:xfrm>
              <a:off x="960293" y="329488"/>
              <a:ext cx="17169" cy="17169"/>
              <a:chOff x="0" y="0"/>
              <a:chExt cx="219327" cy="219327"/>
            </a:xfrm>
          </p:grpSpPr>
          <p:sp>
            <p:nvSpPr>
              <p:cNvPr id="832" name="Freeform 832">
                <a:extLst>
                  <a:ext uri="{FF2B5EF4-FFF2-40B4-BE49-F238E27FC236}">
                    <a16:creationId xmlns:a16="http://schemas.microsoft.com/office/drawing/2014/main" id="{9665F77C-66D3-254C-97AA-7BB3448C617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" name="TextBox 833">
                <a:extLst>
                  <a:ext uri="{FF2B5EF4-FFF2-40B4-BE49-F238E27FC236}">
                    <a16:creationId xmlns:a16="http://schemas.microsoft.com/office/drawing/2014/main" id="{74FC9CE7-2D25-BE33-0C3D-D86B6D54214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4" name="Group 834">
              <a:extLst>
                <a:ext uri="{FF2B5EF4-FFF2-40B4-BE49-F238E27FC236}">
                  <a16:creationId xmlns:a16="http://schemas.microsoft.com/office/drawing/2014/main" id="{5F70D80F-375B-22B0-9402-627F7E2DB6D2}"/>
                </a:ext>
              </a:extLst>
            </p:cNvPr>
            <p:cNvGrpSpPr/>
            <p:nvPr/>
          </p:nvGrpSpPr>
          <p:grpSpPr>
            <a:xfrm>
              <a:off x="960293" y="329488"/>
              <a:ext cx="17169" cy="17169"/>
              <a:chOff x="0" y="0"/>
              <a:chExt cx="237406" cy="237406"/>
            </a:xfrm>
          </p:grpSpPr>
          <p:sp>
            <p:nvSpPr>
              <p:cNvPr id="835" name="Freeform 835">
                <a:extLst>
                  <a:ext uri="{FF2B5EF4-FFF2-40B4-BE49-F238E27FC236}">
                    <a16:creationId xmlns:a16="http://schemas.microsoft.com/office/drawing/2014/main" id="{588F25D5-0007-D825-7D34-850AA5F55F2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6" name="TextBox 836">
                <a:extLst>
                  <a:ext uri="{FF2B5EF4-FFF2-40B4-BE49-F238E27FC236}">
                    <a16:creationId xmlns:a16="http://schemas.microsoft.com/office/drawing/2014/main" id="{498C9F8D-1640-485F-4AEE-A40C594375E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7" name="Group 837">
              <a:extLst>
                <a:ext uri="{FF2B5EF4-FFF2-40B4-BE49-F238E27FC236}">
                  <a16:creationId xmlns:a16="http://schemas.microsoft.com/office/drawing/2014/main" id="{F7155CF9-4827-D312-7DA2-B145D66D01FA}"/>
                </a:ext>
              </a:extLst>
            </p:cNvPr>
            <p:cNvGrpSpPr/>
            <p:nvPr/>
          </p:nvGrpSpPr>
          <p:grpSpPr>
            <a:xfrm>
              <a:off x="855341" y="329488"/>
              <a:ext cx="17169" cy="17169"/>
              <a:chOff x="0" y="0"/>
              <a:chExt cx="219327" cy="219327"/>
            </a:xfrm>
          </p:grpSpPr>
          <p:sp>
            <p:nvSpPr>
              <p:cNvPr id="838" name="Freeform 838">
                <a:extLst>
                  <a:ext uri="{FF2B5EF4-FFF2-40B4-BE49-F238E27FC236}">
                    <a16:creationId xmlns:a16="http://schemas.microsoft.com/office/drawing/2014/main" id="{84675BF2-3123-A7D0-9DB3-B8B5F500F9A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" name="TextBox 839">
                <a:extLst>
                  <a:ext uri="{FF2B5EF4-FFF2-40B4-BE49-F238E27FC236}">
                    <a16:creationId xmlns:a16="http://schemas.microsoft.com/office/drawing/2014/main" id="{5C6C358F-D462-2CE4-CF6A-DC3C92472A6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0" name="Group 840">
              <a:extLst>
                <a:ext uri="{FF2B5EF4-FFF2-40B4-BE49-F238E27FC236}">
                  <a16:creationId xmlns:a16="http://schemas.microsoft.com/office/drawing/2014/main" id="{F127FD62-8768-FA4D-A634-05C66FD448D7}"/>
                </a:ext>
              </a:extLst>
            </p:cNvPr>
            <p:cNvGrpSpPr/>
            <p:nvPr/>
          </p:nvGrpSpPr>
          <p:grpSpPr>
            <a:xfrm>
              <a:off x="855341" y="329488"/>
              <a:ext cx="17169" cy="17169"/>
              <a:chOff x="0" y="0"/>
              <a:chExt cx="237406" cy="237406"/>
            </a:xfrm>
          </p:grpSpPr>
          <p:sp>
            <p:nvSpPr>
              <p:cNvPr id="841" name="Freeform 841">
                <a:extLst>
                  <a:ext uri="{FF2B5EF4-FFF2-40B4-BE49-F238E27FC236}">
                    <a16:creationId xmlns:a16="http://schemas.microsoft.com/office/drawing/2014/main" id="{40A59E1E-3BC8-0E94-EBAF-ECB5B02A295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" name="TextBox 842">
                <a:extLst>
                  <a:ext uri="{FF2B5EF4-FFF2-40B4-BE49-F238E27FC236}">
                    <a16:creationId xmlns:a16="http://schemas.microsoft.com/office/drawing/2014/main" id="{41FD1E37-983A-EEFC-3937-2DBB476B265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3" name="Group 843">
              <a:extLst>
                <a:ext uri="{FF2B5EF4-FFF2-40B4-BE49-F238E27FC236}">
                  <a16:creationId xmlns:a16="http://schemas.microsoft.com/office/drawing/2014/main" id="{FFE8CFE8-434F-D3FF-CE73-DD857B224DD2}"/>
                </a:ext>
              </a:extLst>
            </p:cNvPr>
            <p:cNvGrpSpPr/>
            <p:nvPr/>
          </p:nvGrpSpPr>
          <p:grpSpPr>
            <a:xfrm>
              <a:off x="908715" y="262961"/>
              <a:ext cx="9004" cy="9004"/>
              <a:chOff x="0" y="0"/>
              <a:chExt cx="219327" cy="219327"/>
            </a:xfrm>
          </p:grpSpPr>
          <p:sp>
            <p:nvSpPr>
              <p:cNvPr id="844" name="Freeform 844">
                <a:extLst>
                  <a:ext uri="{FF2B5EF4-FFF2-40B4-BE49-F238E27FC236}">
                    <a16:creationId xmlns:a16="http://schemas.microsoft.com/office/drawing/2014/main" id="{CDDB4EF6-E28D-AFE1-699B-4907FC14B50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5" name="TextBox 845">
                <a:extLst>
                  <a:ext uri="{FF2B5EF4-FFF2-40B4-BE49-F238E27FC236}">
                    <a16:creationId xmlns:a16="http://schemas.microsoft.com/office/drawing/2014/main" id="{579F1C37-2456-C8D7-1EED-A3E5BE8472C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6" name="Group 846">
              <a:extLst>
                <a:ext uri="{FF2B5EF4-FFF2-40B4-BE49-F238E27FC236}">
                  <a16:creationId xmlns:a16="http://schemas.microsoft.com/office/drawing/2014/main" id="{B8E564A2-2BCC-A59D-D2E5-439EF0D668F2}"/>
                </a:ext>
              </a:extLst>
            </p:cNvPr>
            <p:cNvGrpSpPr/>
            <p:nvPr/>
          </p:nvGrpSpPr>
          <p:grpSpPr>
            <a:xfrm>
              <a:off x="908715" y="262961"/>
              <a:ext cx="9004" cy="9004"/>
              <a:chOff x="0" y="0"/>
              <a:chExt cx="237406" cy="237406"/>
            </a:xfrm>
          </p:grpSpPr>
          <p:sp>
            <p:nvSpPr>
              <p:cNvPr id="847" name="Freeform 847">
                <a:extLst>
                  <a:ext uri="{FF2B5EF4-FFF2-40B4-BE49-F238E27FC236}">
                    <a16:creationId xmlns:a16="http://schemas.microsoft.com/office/drawing/2014/main" id="{4BC6FE44-8A32-FB60-6437-9AD7199737F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8" name="TextBox 848">
                <a:extLst>
                  <a:ext uri="{FF2B5EF4-FFF2-40B4-BE49-F238E27FC236}">
                    <a16:creationId xmlns:a16="http://schemas.microsoft.com/office/drawing/2014/main" id="{C63CC240-C053-0200-ED7B-5BD7A37179F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9" name="Group 849">
              <a:extLst>
                <a:ext uri="{FF2B5EF4-FFF2-40B4-BE49-F238E27FC236}">
                  <a16:creationId xmlns:a16="http://schemas.microsoft.com/office/drawing/2014/main" id="{00E0C946-11FC-B661-FEF3-10C11A38A618}"/>
                </a:ext>
              </a:extLst>
            </p:cNvPr>
            <p:cNvGrpSpPr/>
            <p:nvPr/>
          </p:nvGrpSpPr>
          <p:grpSpPr>
            <a:xfrm>
              <a:off x="976086" y="288732"/>
              <a:ext cx="9004" cy="9004"/>
              <a:chOff x="0" y="0"/>
              <a:chExt cx="219327" cy="219327"/>
            </a:xfrm>
          </p:grpSpPr>
          <p:sp>
            <p:nvSpPr>
              <p:cNvPr id="850" name="Freeform 850">
                <a:extLst>
                  <a:ext uri="{FF2B5EF4-FFF2-40B4-BE49-F238E27FC236}">
                    <a16:creationId xmlns:a16="http://schemas.microsoft.com/office/drawing/2014/main" id="{C720F3B5-5E37-604F-F3ED-CD2B6E5E10A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" name="TextBox 851">
                <a:extLst>
                  <a:ext uri="{FF2B5EF4-FFF2-40B4-BE49-F238E27FC236}">
                    <a16:creationId xmlns:a16="http://schemas.microsoft.com/office/drawing/2014/main" id="{4572806F-3E89-88AE-A76B-80FC197FDF8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2" name="Group 852">
              <a:extLst>
                <a:ext uri="{FF2B5EF4-FFF2-40B4-BE49-F238E27FC236}">
                  <a16:creationId xmlns:a16="http://schemas.microsoft.com/office/drawing/2014/main" id="{AB7DE6F6-D19C-221B-295B-BFAECA911EB1}"/>
                </a:ext>
              </a:extLst>
            </p:cNvPr>
            <p:cNvGrpSpPr/>
            <p:nvPr/>
          </p:nvGrpSpPr>
          <p:grpSpPr>
            <a:xfrm>
              <a:off x="976086" y="288732"/>
              <a:ext cx="9004" cy="9004"/>
              <a:chOff x="0" y="0"/>
              <a:chExt cx="237406" cy="237406"/>
            </a:xfrm>
          </p:grpSpPr>
          <p:sp>
            <p:nvSpPr>
              <p:cNvPr id="853" name="Freeform 853">
                <a:extLst>
                  <a:ext uri="{FF2B5EF4-FFF2-40B4-BE49-F238E27FC236}">
                    <a16:creationId xmlns:a16="http://schemas.microsoft.com/office/drawing/2014/main" id="{3BCE6E94-7380-3F0A-1416-24E418C3A07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4" name="TextBox 854">
                <a:extLst>
                  <a:ext uri="{FF2B5EF4-FFF2-40B4-BE49-F238E27FC236}">
                    <a16:creationId xmlns:a16="http://schemas.microsoft.com/office/drawing/2014/main" id="{31719B25-C860-224B-2346-0782E5FF331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5" name="Group 855">
              <a:extLst>
                <a:ext uri="{FF2B5EF4-FFF2-40B4-BE49-F238E27FC236}">
                  <a16:creationId xmlns:a16="http://schemas.microsoft.com/office/drawing/2014/main" id="{F710C16B-D538-25A7-0D37-B73E6FA510B7}"/>
                </a:ext>
              </a:extLst>
            </p:cNvPr>
            <p:cNvGrpSpPr/>
            <p:nvPr/>
          </p:nvGrpSpPr>
          <p:grpSpPr>
            <a:xfrm>
              <a:off x="921045" y="288732"/>
              <a:ext cx="9004" cy="9004"/>
              <a:chOff x="0" y="0"/>
              <a:chExt cx="219327" cy="219327"/>
            </a:xfrm>
          </p:grpSpPr>
          <p:sp>
            <p:nvSpPr>
              <p:cNvPr id="856" name="Freeform 856">
                <a:extLst>
                  <a:ext uri="{FF2B5EF4-FFF2-40B4-BE49-F238E27FC236}">
                    <a16:creationId xmlns:a16="http://schemas.microsoft.com/office/drawing/2014/main" id="{14EB105F-9459-3273-D40C-8EFAC734AF2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7" name="TextBox 857">
                <a:extLst>
                  <a:ext uri="{FF2B5EF4-FFF2-40B4-BE49-F238E27FC236}">
                    <a16:creationId xmlns:a16="http://schemas.microsoft.com/office/drawing/2014/main" id="{4BA17562-6D6D-A47E-03F2-0D092890368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8" name="Group 858">
              <a:extLst>
                <a:ext uri="{FF2B5EF4-FFF2-40B4-BE49-F238E27FC236}">
                  <a16:creationId xmlns:a16="http://schemas.microsoft.com/office/drawing/2014/main" id="{3622A29E-9025-15A1-FD47-94D37F0309EF}"/>
                </a:ext>
              </a:extLst>
            </p:cNvPr>
            <p:cNvGrpSpPr/>
            <p:nvPr/>
          </p:nvGrpSpPr>
          <p:grpSpPr>
            <a:xfrm>
              <a:off x="921045" y="288732"/>
              <a:ext cx="9004" cy="9004"/>
              <a:chOff x="0" y="0"/>
              <a:chExt cx="237406" cy="237406"/>
            </a:xfrm>
          </p:grpSpPr>
          <p:sp>
            <p:nvSpPr>
              <p:cNvPr id="859" name="Freeform 859">
                <a:extLst>
                  <a:ext uri="{FF2B5EF4-FFF2-40B4-BE49-F238E27FC236}">
                    <a16:creationId xmlns:a16="http://schemas.microsoft.com/office/drawing/2014/main" id="{1CBB6350-BB20-64F1-F55A-31D4F1F2E1C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" name="TextBox 860">
                <a:extLst>
                  <a:ext uri="{FF2B5EF4-FFF2-40B4-BE49-F238E27FC236}">
                    <a16:creationId xmlns:a16="http://schemas.microsoft.com/office/drawing/2014/main" id="{E2531317-489C-551A-59D2-8133EDA6EFF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1" name="Group 861">
              <a:extLst>
                <a:ext uri="{FF2B5EF4-FFF2-40B4-BE49-F238E27FC236}">
                  <a16:creationId xmlns:a16="http://schemas.microsoft.com/office/drawing/2014/main" id="{EF57CA34-381F-FE20-07FA-0C1E4B95C31A}"/>
                </a:ext>
              </a:extLst>
            </p:cNvPr>
            <p:cNvGrpSpPr/>
            <p:nvPr/>
          </p:nvGrpSpPr>
          <p:grpSpPr>
            <a:xfrm>
              <a:off x="736179" y="311881"/>
              <a:ext cx="9004" cy="9004"/>
              <a:chOff x="0" y="0"/>
              <a:chExt cx="219327" cy="219327"/>
            </a:xfrm>
          </p:grpSpPr>
          <p:sp>
            <p:nvSpPr>
              <p:cNvPr id="862" name="Freeform 862">
                <a:extLst>
                  <a:ext uri="{FF2B5EF4-FFF2-40B4-BE49-F238E27FC236}">
                    <a16:creationId xmlns:a16="http://schemas.microsoft.com/office/drawing/2014/main" id="{EB1248A0-F8D4-C88A-86C8-A74E30DEFDB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3" name="TextBox 863">
                <a:extLst>
                  <a:ext uri="{FF2B5EF4-FFF2-40B4-BE49-F238E27FC236}">
                    <a16:creationId xmlns:a16="http://schemas.microsoft.com/office/drawing/2014/main" id="{444F1E97-7401-9F1A-F10B-44DF2FCB980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4" name="Group 864">
              <a:extLst>
                <a:ext uri="{FF2B5EF4-FFF2-40B4-BE49-F238E27FC236}">
                  <a16:creationId xmlns:a16="http://schemas.microsoft.com/office/drawing/2014/main" id="{65766337-76AF-3809-7B53-68E74D892958}"/>
                </a:ext>
              </a:extLst>
            </p:cNvPr>
            <p:cNvGrpSpPr/>
            <p:nvPr/>
          </p:nvGrpSpPr>
          <p:grpSpPr>
            <a:xfrm>
              <a:off x="736179" y="311881"/>
              <a:ext cx="9004" cy="9004"/>
              <a:chOff x="0" y="0"/>
              <a:chExt cx="237406" cy="237406"/>
            </a:xfrm>
          </p:grpSpPr>
          <p:sp>
            <p:nvSpPr>
              <p:cNvPr id="865" name="Freeform 865">
                <a:extLst>
                  <a:ext uri="{FF2B5EF4-FFF2-40B4-BE49-F238E27FC236}">
                    <a16:creationId xmlns:a16="http://schemas.microsoft.com/office/drawing/2014/main" id="{A0A7D76D-812D-1A1D-B613-1BE20A61E8F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" name="TextBox 866">
                <a:extLst>
                  <a:ext uri="{FF2B5EF4-FFF2-40B4-BE49-F238E27FC236}">
                    <a16:creationId xmlns:a16="http://schemas.microsoft.com/office/drawing/2014/main" id="{DCD66583-7490-7C71-4BE1-6AFC60CC9BB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7" name="Group 867">
              <a:extLst>
                <a:ext uri="{FF2B5EF4-FFF2-40B4-BE49-F238E27FC236}">
                  <a16:creationId xmlns:a16="http://schemas.microsoft.com/office/drawing/2014/main" id="{CFA95E4A-03E3-A1E1-6C43-5720812F29C8}"/>
                </a:ext>
              </a:extLst>
            </p:cNvPr>
            <p:cNvGrpSpPr/>
            <p:nvPr/>
          </p:nvGrpSpPr>
          <p:grpSpPr>
            <a:xfrm>
              <a:off x="803550" y="337652"/>
              <a:ext cx="9004" cy="9004"/>
              <a:chOff x="0" y="0"/>
              <a:chExt cx="219327" cy="219327"/>
            </a:xfrm>
          </p:grpSpPr>
          <p:sp>
            <p:nvSpPr>
              <p:cNvPr id="868" name="Freeform 868">
                <a:extLst>
                  <a:ext uri="{FF2B5EF4-FFF2-40B4-BE49-F238E27FC236}">
                    <a16:creationId xmlns:a16="http://schemas.microsoft.com/office/drawing/2014/main" id="{77EA359F-6E0E-DEBD-8CC6-7BC8F2A3045C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TextBox 869">
                <a:extLst>
                  <a:ext uri="{FF2B5EF4-FFF2-40B4-BE49-F238E27FC236}">
                    <a16:creationId xmlns:a16="http://schemas.microsoft.com/office/drawing/2014/main" id="{0E29883D-3E01-0E38-08AE-B6AEB2D33B2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0" name="Group 870">
              <a:extLst>
                <a:ext uri="{FF2B5EF4-FFF2-40B4-BE49-F238E27FC236}">
                  <a16:creationId xmlns:a16="http://schemas.microsoft.com/office/drawing/2014/main" id="{63470425-7CC4-F2BF-4EC7-B232A2FBF7B5}"/>
                </a:ext>
              </a:extLst>
            </p:cNvPr>
            <p:cNvGrpSpPr/>
            <p:nvPr/>
          </p:nvGrpSpPr>
          <p:grpSpPr>
            <a:xfrm>
              <a:off x="803550" y="337652"/>
              <a:ext cx="9004" cy="9004"/>
              <a:chOff x="0" y="0"/>
              <a:chExt cx="237406" cy="237406"/>
            </a:xfrm>
          </p:grpSpPr>
          <p:sp>
            <p:nvSpPr>
              <p:cNvPr id="871" name="Freeform 871">
                <a:extLst>
                  <a:ext uri="{FF2B5EF4-FFF2-40B4-BE49-F238E27FC236}">
                    <a16:creationId xmlns:a16="http://schemas.microsoft.com/office/drawing/2014/main" id="{8CEC84A6-A810-BB00-4071-30CC79DA0A3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TextBox 872">
                <a:extLst>
                  <a:ext uri="{FF2B5EF4-FFF2-40B4-BE49-F238E27FC236}">
                    <a16:creationId xmlns:a16="http://schemas.microsoft.com/office/drawing/2014/main" id="{F0C1F2B3-31D0-7000-67DD-05EC0B90C84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3" name="Group 873">
              <a:extLst>
                <a:ext uri="{FF2B5EF4-FFF2-40B4-BE49-F238E27FC236}">
                  <a16:creationId xmlns:a16="http://schemas.microsoft.com/office/drawing/2014/main" id="{802437DD-4C93-F47D-EB6F-0FE77A0ADA5B}"/>
                </a:ext>
              </a:extLst>
            </p:cNvPr>
            <p:cNvGrpSpPr/>
            <p:nvPr/>
          </p:nvGrpSpPr>
          <p:grpSpPr>
            <a:xfrm>
              <a:off x="748509" y="337652"/>
              <a:ext cx="9004" cy="9004"/>
              <a:chOff x="0" y="0"/>
              <a:chExt cx="219327" cy="219327"/>
            </a:xfrm>
          </p:grpSpPr>
          <p:sp>
            <p:nvSpPr>
              <p:cNvPr id="874" name="Freeform 874">
                <a:extLst>
                  <a:ext uri="{FF2B5EF4-FFF2-40B4-BE49-F238E27FC236}">
                    <a16:creationId xmlns:a16="http://schemas.microsoft.com/office/drawing/2014/main" id="{CBC448C2-D283-E60B-41D3-C9347533D9C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TextBox 875">
                <a:extLst>
                  <a:ext uri="{FF2B5EF4-FFF2-40B4-BE49-F238E27FC236}">
                    <a16:creationId xmlns:a16="http://schemas.microsoft.com/office/drawing/2014/main" id="{2ACB239F-7787-0CA3-1952-885B95C73DC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6" name="Group 876">
              <a:extLst>
                <a:ext uri="{FF2B5EF4-FFF2-40B4-BE49-F238E27FC236}">
                  <a16:creationId xmlns:a16="http://schemas.microsoft.com/office/drawing/2014/main" id="{DBFCD33A-D717-01E7-8089-E0C5DB0F8CDE}"/>
                </a:ext>
              </a:extLst>
            </p:cNvPr>
            <p:cNvGrpSpPr/>
            <p:nvPr/>
          </p:nvGrpSpPr>
          <p:grpSpPr>
            <a:xfrm>
              <a:off x="748509" y="337652"/>
              <a:ext cx="9004" cy="9004"/>
              <a:chOff x="0" y="0"/>
              <a:chExt cx="237406" cy="237406"/>
            </a:xfrm>
          </p:grpSpPr>
          <p:sp>
            <p:nvSpPr>
              <p:cNvPr id="877" name="Freeform 877">
                <a:extLst>
                  <a:ext uri="{FF2B5EF4-FFF2-40B4-BE49-F238E27FC236}">
                    <a16:creationId xmlns:a16="http://schemas.microsoft.com/office/drawing/2014/main" id="{BD0A26A5-0F36-34E7-9512-CAD8AAD7CEC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TextBox 878">
                <a:extLst>
                  <a:ext uri="{FF2B5EF4-FFF2-40B4-BE49-F238E27FC236}">
                    <a16:creationId xmlns:a16="http://schemas.microsoft.com/office/drawing/2014/main" id="{2775B185-A131-261D-DFA3-E2AD7DBDFE1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9" name="Group 879">
              <a:extLst>
                <a:ext uri="{FF2B5EF4-FFF2-40B4-BE49-F238E27FC236}">
                  <a16:creationId xmlns:a16="http://schemas.microsoft.com/office/drawing/2014/main" id="{09C7975A-B191-D192-264E-836739C205D4}"/>
                </a:ext>
              </a:extLst>
            </p:cNvPr>
            <p:cNvGrpSpPr/>
            <p:nvPr/>
          </p:nvGrpSpPr>
          <p:grpSpPr>
            <a:xfrm>
              <a:off x="785273" y="275846"/>
              <a:ext cx="9004" cy="9004"/>
              <a:chOff x="0" y="0"/>
              <a:chExt cx="219327" cy="219327"/>
            </a:xfrm>
          </p:grpSpPr>
          <p:sp>
            <p:nvSpPr>
              <p:cNvPr id="880" name="Freeform 880">
                <a:extLst>
                  <a:ext uri="{FF2B5EF4-FFF2-40B4-BE49-F238E27FC236}">
                    <a16:creationId xmlns:a16="http://schemas.microsoft.com/office/drawing/2014/main" id="{C0F4516F-FFFF-6FE3-8A0F-F04D6659813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TextBox 881">
                <a:extLst>
                  <a:ext uri="{FF2B5EF4-FFF2-40B4-BE49-F238E27FC236}">
                    <a16:creationId xmlns:a16="http://schemas.microsoft.com/office/drawing/2014/main" id="{41DC845B-9448-F777-DDA8-8F127E37554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2" name="Group 882">
              <a:extLst>
                <a:ext uri="{FF2B5EF4-FFF2-40B4-BE49-F238E27FC236}">
                  <a16:creationId xmlns:a16="http://schemas.microsoft.com/office/drawing/2014/main" id="{87247CDA-0A0E-6FE4-E3C7-B50255CC0C89}"/>
                </a:ext>
              </a:extLst>
            </p:cNvPr>
            <p:cNvGrpSpPr/>
            <p:nvPr/>
          </p:nvGrpSpPr>
          <p:grpSpPr>
            <a:xfrm>
              <a:off x="785273" y="275846"/>
              <a:ext cx="9004" cy="9004"/>
              <a:chOff x="0" y="0"/>
              <a:chExt cx="237406" cy="237406"/>
            </a:xfrm>
          </p:grpSpPr>
          <p:sp>
            <p:nvSpPr>
              <p:cNvPr id="883" name="Freeform 883">
                <a:extLst>
                  <a:ext uri="{FF2B5EF4-FFF2-40B4-BE49-F238E27FC236}">
                    <a16:creationId xmlns:a16="http://schemas.microsoft.com/office/drawing/2014/main" id="{18AEA82A-3C13-7C5A-0E95-84AE14BC987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TextBox 884">
                <a:extLst>
                  <a:ext uri="{FF2B5EF4-FFF2-40B4-BE49-F238E27FC236}">
                    <a16:creationId xmlns:a16="http://schemas.microsoft.com/office/drawing/2014/main" id="{EF614F9E-ECAD-5562-5D44-5FF8C1DD726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5" name="Group 885">
              <a:extLst>
                <a:ext uri="{FF2B5EF4-FFF2-40B4-BE49-F238E27FC236}">
                  <a16:creationId xmlns:a16="http://schemas.microsoft.com/office/drawing/2014/main" id="{399A21F9-3505-2102-C68F-E4B72932BB30}"/>
                </a:ext>
              </a:extLst>
            </p:cNvPr>
            <p:cNvGrpSpPr/>
            <p:nvPr/>
          </p:nvGrpSpPr>
          <p:grpSpPr>
            <a:xfrm>
              <a:off x="1041896" y="251386"/>
              <a:ext cx="17169" cy="17169"/>
              <a:chOff x="0" y="0"/>
              <a:chExt cx="219327" cy="219327"/>
            </a:xfrm>
          </p:grpSpPr>
          <p:sp>
            <p:nvSpPr>
              <p:cNvPr id="886" name="Freeform 886">
                <a:extLst>
                  <a:ext uri="{FF2B5EF4-FFF2-40B4-BE49-F238E27FC236}">
                    <a16:creationId xmlns:a16="http://schemas.microsoft.com/office/drawing/2014/main" id="{A34B20BC-8BF3-9198-780E-3D95E260798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TextBox 887">
                <a:extLst>
                  <a:ext uri="{FF2B5EF4-FFF2-40B4-BE49-F238E27FC236}">
                    <a16:creationId xmlns:a16="http://schemas.microsoft.com/office/drawing/2014/main" id="{E7C6A9A0-AAF7-4087-CEA3-6BBDC4AC38B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8" name="Group 888">
              <a:extLst>
                <a:ext uri="{FF2B5EF4-FFF2-40B4-BE49-F238E27FC236}">
                  <a16:creationId xmlns:a16="http://schemas.microsoft.com/office/drawing/2014/main" id="{0C542CE3-B5C8-A0AD-2931-B383B03467B1}"/>
                </a:ext>
              </a:extLst>
            </p:cNvPr>
            <p:cNvGrpSpPr/>
            <p:nvPr/>
          </p:nvGrpSpPr>
          <p:grpSpPr>
            <a:xfrm>
              <a:off x="1041896" y="251386"/>
              <a:ext cx="17169" cy="17169"/>
              <a:chOff x="0" y="0"/>
              <a:chExt cx="237406" cy="237406"/>
            </a:xfrm>
          </p:grpSpPr>
          <p:sp>
            <p:nvSpPr>
              <p:cNvPr id="889" name="Freeform 889">
                <a:extLst>
                  <a:ext uri="{FF2B5EF4-FFF2-40B4-BE49-F238E27FC236}">
                    <a16:creationId xmlns:a16="http://schemas.microsoft.com/office/drawing/2014/main" id="{F4C6B3FD-777F-0617-EA0D-B343AD0B640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TextBox 890">
                <a:extLst>
                  <a:ext uri="{FF2B5EF4-FFF2-40B4-BE49-F238E27FC236}">
                    <a16:creationId xmlns:a16="http://schemas.microsoft.com/office/drawing/2014/main" id="{63C6E1A8-01BC-23B2-ECD9-4EFAE9C4FF7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1" name="Group 891">
              <a:extLst>
                <a:ext uri="{FF2B5EF4-FFF2-40B4-BE49-F238E27FC236}">
                  <a16:creationId xmlns:a16="http://schemas.microsoft.com/office/drawing/2014/main" id="{89C38861-B156-A738-75F9-F18EDB2E95C1}"/>
                </a:ext>
              </a:extLst>
            </p:cNvPr>
            <p:cNvGrpSpPr/>
            <p:nvPr/>
          </p:nvGrpSpPr>
          <p:grpSpPr>
            <a:xfrm>
              <a:off x="1170358" y="300525"/>
              <a:ext cx="17169" cy="17169"/>
              <a:chOff x="0" y="0"/>
              <a:chExt cx="219327" cy="219327"/>
            </a:xfrm>
          </p:grpSpPr>
          <p:sp>
            <p:nvSpPr>
              <p:cNvPr id="892" name="Freeform 892">
                <a:extLst>
                  <a:ext uri="{FF2B5EF4-FFF2-40B4-BE49-F238E27FC236}">
                    <a16:creationId xmlns:a16="http://schemas.microsoft.com/office/drawing/2014/main" id="{4027A2E9-8680-3D9D-F0BF-4411DEA92D1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TextBox 893">
                <a:extLst>
                  <a:ext uri="{FF2B5EF4-FFF2-40B4-BE49-F238E27FC236}">
                    <a16:creationId xmlns:a16="http://schemas.microsoft.com/office/drawing/2014/main" id="{F59EBAB7-453D-8094-5D50-A28C28C795D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4" name="Group 894">
              <a:extLst>
                <a:ext uri="{FF2B5EF4-FFF2-40B4-BE49-F238E27FC236}">
                  <a16:creationId xmlns:a16="http://schemas.microsoft.com/office/drawing/2014/main" id="{33E9496D-8B70-386F-90D0-43F783716773}"/>
                </a:ext>
              </a:extLst>
            </p:cNvPr>
            <p:cNvGrpSpPr/>
            <p:nvPr/>
          </p:nvGrpSpPr>
          <p:grpSpPr>
            <a:xfrm>
              <a:off x="1170358" y="300525"/>
              <a:ext cx="17169" cy="17169"/>
              <a:chOff x="0" y="0"/>
              <a:chExt cx="237406" cy="237406"/>
            </a:xfrm>
          </p:grpSpPr>
          <p:sp>
            <p:nvSpPr>
              <p:cNvPr id="895" name="Freeform 895">
                <a:extLst>
                  <a:ext uri="{FF2B5EF4-FFF2-40B4-BE49-F238E27FC236}">
                    <a16:creationId xmlns:a16="http://schemas.microsoft.com/office/drawing/2014/main" id="{E7A8719D-CAB7-57A0-5C42-F00648A6170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TextBox 896">
                <a:extLst>
                  <a:ext uri="{FF2B5EF4-FFF2-40B4-BE49-F238E27FC236}">
                    <a16:creationId xmlns:a16="http://schemas.microsoft.com/office/drawing/2014/main" id="{2BB99219-385D-A2E1-A69A-F9964139CD1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7" name="Group 897">
              <a:extLst>
                <a:ext uri="{FF2B5EF4-FFF2-40B4-BE49-F238E27FC236}">
                  <a16:creationId xmlns:a16="http://schemas.microsoft.com/office/drawing/2014/main" id="{378553E3-4724-391D-546F-0AA39CBD5FB5}"/>
                </a:ext>
              </a:extLst>
            </p:cNvPr>
            <p:cNvGrpSpPr/>
            <p:nvPr/>
          </p:nvGrpSpPr>
          <p:grpSpPr>
            <a:xfrm>
              <a:off x="1065406" y="300525"/>
              <a:ext cx="17169" cy="17169"/>
              <a:chOff x="0" y="0"/>
              <a:chExt cx="219327" cy="219327"/>
            </a:xfrm>
          </p:grpSpPr>
          <p:sp>
            <p:nvSpPr>
              <p:cNvPr id="898" name="Freeform 898">
                <a:extLst>
                  <a:ext uri="{FF2B5EF4-FFF2-40B4-BE49-F238E27FC236}">
                    <a16:creationId xmlns:a16="http://schemas.microsoft.com/office/drawing/2014/main" id="{326694C1-BE1D-F62A-96C0-31CF9F67822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TextBox 899">
                <a:extLst>
                  <a:ext uri="{FF2B5EF4-FFF2-40B4-BE49-F238E27FC236}">
                    <a16:creationId xmlns:a16="http://schemas.microsoft.com/office/drawing/2014/main" id="{168214BF-2152-3703-26B1-F9D836FD9EC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0" name="Group 900">
              <a:extLst>
                <a:ext uri="{FF2B5EF4-FFF2-40B4-BE49-F238E27FC236}">
                  <a16:creationId xmlns:a16="http://schemas.microsoft.com/office/drawing/2014/main" id="{7167128B-C349-C93B-FBCE-DE1AFC64A5FC}"/>
                </a:ext>
              </a:extLst>
            </p:cNvPr>
            <p:cNvGrpSpPr/>
            <p:nvPr/>
          </p:nvGrpSpPr>
          <p:grpSpPr>
            <a:xfrm>
              <a:off x="1065406" y="300525"/>
              <a:ext cx="17169" cy="17169"/>
              <a:chOff x="0" y="0"/>
              <a:chExt cx="237406" cy="237406"/>
            </a:xfrm>
          </p:grpSpPr>
          <p:sp>
            <p:nvSpPr>
              <p:cNvPr id="901" name="Freeform 901">
                <a:extLst>
                  <a:ext uri="{FF2B5EF4-FFF2-40B4-BE49-F238E27FC236}">
                    <a16:creationId xmlns:a16="http://schemas.microsoft.com/office/drawing/2014/main" id="{9C9FF2E5-4E99-5D55-1CA5-E8046B5A738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TextBox 902">
                <a:extLst>
                  <a:ext uri="{FF2B5EF4-FFF2-40B4-BE49-F238E27FC236}">
                    <a16:creationId xmlns:a16="http://schemas.microsoft.com/office/drawing/2014/main" id="{64230572-3299-8642-9509-490E4C98F42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3" name="Group 903">
              <a:extLst>
                <a:ext uri="{FF2B5EF4-FFF2-40B4-BE49-F238E27FC236}">
                  <a16:creationId xmlns:a16="http://schemas.microsoft.com/office/drawing/2014/main" id="{44FD1438-C44D-B267-8C32-6B5F06CA0C1E}"/>
                </a:ext>
              </a:extLst>
            </p:cNvPr>
            <p:cNvGrpSpPr/>
            <p:nvPr/>
          </p:nvGrpSpPr>
          <p:grpSpPr>
            <a:xfrm>
              <a:off x="1118780" y="233998"/>
              <a:ext cx="9004" cy="9004"/>
              <a:chOff x="0" y="0"/>
              <a:chExt cx="219327" cy="219327"/>
            </a:xfrm>
          </p:grpSpPr>
          <p:sp>
            <p:nvSpPr>
              <p:cNvPr id="904" name="Freeform 904">
                <a:extLst>
                  <a:ext uri="{FF2B5EF4-FFF2-40B4-BE49-F238E27FC236}">
                    <a16:creationId xmlns:a16="http://schemas.microsoft.com/office/drawing/2014/main" id="{83DC37D7-5035-96B1-B9EE-0FEE07EB04A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TextBox 905">
                <a:extLst>
                  <a:ext uri="{FF2B5EF4-FFF2-40B4-BE49-F238E27FC236}">
                    <a16:creationId xmlns:a16="http://schemas.microsoft.com/office/drawing/2014/main" id="{10BE81D7-E304-3319-C4C9-B21DCCB811F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6" name="Group 906">
              <a:extLst>
                <a:ext uri="{FF2B5EF4-FFF2-40B4-BE49-F238E27FC236}">
                  <a16:creationId xmlns:a16="http://schemas.microsoft.com/office/drawing/2014/main" id="{0F7536C4-BC05-5ECC-A8C5-E61D31220158}"/>
                </a:ext>
              </a:extLst>
            </p:cNvPr>
            <p:cNvGrpSpPr/>
            <p:nvPr/>
          </p:nvGrpSpPr>
          <p:grpSpPr>
            <a:xfrm>
              <a:off x="1118780" y="233998"/>
              <a:ext cx="9004" cy="9004"/>
              <a:chOff x="0" y="0"/>
              <a:chExt cx="237406" cy="237406"/>
            </a:xfrm>
          </p:grpSpPr>
          <p:sp>
            <p:nvSpPr>
              <p:cNvPr id="907" name="Freeform 907">
                <a:extLst>
                  <a:ext uri="{FF2B5EF4-FFF2-40B4-BE49-F238E27FC236}">
                    <a16:creationId xmlns:a16="http://schemas.microsoft.com/office/drawing/2014/main" id="{D0D68FFD-4802-9B28-965D-C1F431C6A03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TextBox 908">
                <a:extLst>
                  <a:ext uri="{FF2B5EF4-FFF2-40B4-BE49-F238E27FC236}">
                    <a16:creationId xmlns:a16="http://schemas.microsoft.com/office/drawing/2014/main" id="{09CFDEC8-1F6B-3CE4-5FAA-D44571E7155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9" name="Group 909">
              <a:extLst>
                <a:ext uri="{FF2B5EF4-FFF2-40B4-BE49-F238E27FC236}">
                  <a16:creationId xmlns:a16="http://schemas.microsoft.com/office/drawing/2014/main" id="{40ADEEF8-AEB5-8CF9-F5DA-D99C50156E26}"/>
                </a:ext>
              </a:extLst>
            </p:cNvPr>
            <p:cNvGrpSpPr/>
            <p:nvPr/>
          </p:nvGrpSpPr>
          <p:grpSpPr>
            <a:xfrm>
              <a:off x="1186151" y="259769"/>
              <a:ext cx="9004" cy="9004"/>
              <a:chOff x="0" y="0"/>
              <a:chExt cx="219327" cy="219327"/>
            </a:xfrm>
          </p:grpSpPr>
          <p:sp>
            <p:nvSpPr>
              <p:cNvPr id="910" name="Freeform 910">
                <a:extLst>
                  <a:ext uri="{FF2B5EF4-FFF2-40B4-BE49-F238E27FC236}">
                    <a16:creationId xmlns:a16="http://schemas.microsoft.com/office/drawing/2014/main" id="{505D2AD3-80C7-8B59-A601-DC8984091EC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TextBox 911">
                <a:extLst>
                  <a:ext uri="{FF2B5EF4-FFF2-40B4-BE49-F238E27FC236}">
                    <a16:creationId xmlns:a16="http://schemas.microsoft.com/office/drawing/2014/main" id="{F8F4815E-4824-ADC4-5E26-44571B542A5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2" name="Group 912">
              <a:extLst>
                <a:ext uri="{FF2B5EF4-FFF2-40B4-BE49-F238E27FC236}">
                  <a16:creationId xmlns:a16="http://schemas.microsoft.com/office/drawing/2014/main" id="{25100986-CCA2-B57E-0232-481D2E4B8A0F}"/>
                </a:ext>
              </a:extLst>
            </p:cNvPr>
            <p:cNvGrpSpPr/>
            <p:nvPr/>
          </p:nvGrpSpPr>
          <p:grpSpPr>
            <a:xfrm>
              <a:off x="1186151" y="259769"/>
              <a:ext cx="9004" cy="9004"/>
              <a:chOff x="0" y="0"/>
              <a:chExt cx="237406" cy="237406"/>
            </a:xfrm>
          </p:grpSpPr>
          <p:sp>
            <p:nvSpPr>
              <p:cNvPr id="913" name="Freeform 913">
                <a:extLst>
                  <a:ext uri="{FF2B5EF4-FFF2-40B4-BE49-F238E27FC236}">
                    <a16:creationId xmlns:a16="http://schemas.microsoft.com/office/drawing/2014/main" id="{9848000A-C99F-9130-7BA7-39AA122C6C6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TextBox 914">
                <a:extLst>
                  <a:ext uri="{FF2B5EF4-FFF2-40B4-BE49-F238E27FC236}">
                    <a16:creationId xmlns:a16="http://schemas.microsoft.com/office/drawing/2014/main" id="{4F71C8DB-4D62-D3B9-10FA-6DFAC85E916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5" name="Group 915">
              <a:extLst>
                <a:ext uri="{FF2B5EF4-FFF2-40B4-BE49-F238E27FC236}">
                  <a16:creationId xmlns:a16="http://schemas.microsoft.com/office/drawing/2014/main" id="{3EBE7885-9220-2D68-3F17-827916CE2C75}"/>
                </a:ext>
              </a:extLst>
            </p:cNvPr>
            <p:cNvGrpSpPr/>
            <p:nvPr/>
          </p:nvGrpSpPr>
          <p:grpSpPr>
            <a:xfrm>
              <a:off x="1131110" y="259769"/>
              <a:ext cx="9004" cy="9004"/>
              <a:chOff x="0" y="0"/>
              <a:chExt cx="219327" cy="219327"/>
            </a:xfrm>
          </p:grpSpPr>
          <p:sp>
            <p:nvSpPr>
              <p:cNvPr id="916" name="Freeform 916">
                <a:extLst>
                  <a:ext uri="{FF2B5EF4-FFF2-40B4-BE49-F238E27FC236}">
                    <a16:creationId xmlns:a16="http://schemas.microsoft.com/office/drawing/2014/main" id="{EBB5B430-ADC8-F6DE-6CE8-D03D4EF372C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TextBox 917">
                <a:extLst>
                  <a:ext uri="{FF2B5EF4-FFF2-40B4-BE49-F238E27FC236}">
                    <a16:creationId xmlns:a16="http://schemas.microsoft.com/office/drawing/2014/main" id="{C6F9E7CB-50A6-EA1A-7CEA-E44F285F8CC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8" name="Group 918">
              <a:extLst>
                <a:ext uri="{FF2B5EF4-FFF2-40B4-BE49-F238E27FC236}">
                  <a16:creationId xmlns:a16="http://schemas.microsoft.com/office/drawing/2014/main" id="{10874AAE-B182-E139-3F61-3D230287831A}"/>
                </a:ext>
              </a:extLst>
            </p:cNvPr>
            <p:cNvGrpSpPr/>
            <p:nvPr/>
          </p:nvGrpSpPr>
          <p:grpSpPr>
            <a:xfrm>
              <a:off x="1131110" y="259769"/>
              <a:ext cx="9004" cy="9004"/>
              <a:chOff x="0" y="0"/>
              <a:chExt cx="237406" cy="237406"/>
            </a:xfrm>
          </p:grpSpPr>
          <p:sp>
            <p:nvSpPr>
              <p:cNvPr id="919" name="Freeform 919">
                <a:extLst>
                  <a:ext uri="{FF2B5EF4-FFF2-40B4-BE49-F238E27FC236}">
                    <a16:creationId xmlns:a16="http://schemas.microsoft.com/office/drawing/2014/main" id="{57632F07-7587-5F4C-5870-585E15C375D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TextBox 920">
                <a:extLst>
                  <a:ext uri="{FF2B5EF4-FFF2-40B4-BE49-F238E27FC236}">
                    <a16:creationId xmlns:a16="http://schemas.microsoft.com/office/drawing/2014/main" id="{7FDE2103-8F77-5137-7ADB-0F5D369122D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1" name="Group 921">
              <a:extLst>
                <a:ext uri="{FF2B5EF4-FFF2-40B4-BE49-F238E27FC236}">
                  <a16:creationId xmlns:a16="http://schemas.microsoft.com/office/drawing/2014/main" id="{3F41BC4D-2C74-F5D2-55A7-8055F8AC97CC}"/>
                </a:ext>
              </a:extLst>
            </p:cNvPr>
            <p:cNvGrpSpPr/>
            <p:nvPr/>
          </p:nvGrpSpPr>
          <p:grpSpPr>
            <a:xfrm>
              <a:off x="946244" y="282919"/>
              <a:ext cx="9004" cy="9004"/>
              <a:chOff x="0" y="0"/>
              <a:chExt cx="219327" cy="219327"/>
            </a:xfrm>
          </p:grpSpPr>
          <p:sp>
            <p:nvSpPr>
              <p:cNvPr id="922" name="Freeform 922">
                <a:extLst>
                  <a:ext uri="{FF2B5EF4-FFF2-40B4-BE49-F238E27FC236}">
                    <a16:creationId xmlns:a16="http://schemas.microsoft.com/office/drawing/2014/main" id="{14305C7B-41A5-2B4D-6E6E-DF6CDBD2BB5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TextBox 923">
                <a:extLst>
                  <a:ext uri="{FF2B5EF4-FFF2-40B4-BE49-F238E27FC236}">
                    <a16:creationId xmlns:a16="http://schemas.microsoft.com/office/drawing/2014/main" id="{F07345DF-AD08-DA81-251E-77EEDA6799E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4" name="Group 924">
              <a:extLst>
                <a:ext uri="{FF2B5EF4-FFF2-40B4-BE49-F238E27FC236}">
                  <a16:creationId xmlns:a16="http://schemas.microsoft.com/office/drawing/2014/main" id="{7CBC0FC9-D301-7030-0F78-4E4DC5818E87}"/>
                </a:ext>
              </a:extLst>
            </p:cNvPr>
            <p:cNvGrpSpPr/>
            <p:nvPr/>
          </p:nvGrpSpPr>
          <p:grpSpPr>
            <a:xfrm>
              <a:off x="946244" y="282919"/>
              <a:ext cx="9004" cy="9004"/>
              <a:chOff x="0" y="0"/>
              <a:chExt cx="237406" cy="237406"/>
            </a:xfrm>
          </p:grpSpPr>
          <p:sp>
            <p:nvSpPr>
              <p:cNvPr id="925" name="Freeform 925">
                <a:extLst>
                  <a:ext uri="{FF2B5EF4-FFF2-40B4-BE49-F238E27FC236}">
                    <a16:creationId xmlns:a16="http://schemas.microsoft.com/office/drawing/2014/main" id="{867E4DCC-C778-332D-0AEC-928B000FB73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TextBox 926">
                <a:extLst>
                  <a:ext uri="{FF2B5EF4-FFF2-40B4-BE49-F238E27FC236}">
                    <a16:creationId xmlns:a16="http://schemas.microsoft.com/office/drawing/2014/main" id="{0D6C7E1D-B233-2F70-BCEB-FA83C468A02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7" name="Group 927">
              <a:extLst>
                <a:ext uri="{FF2B5EF4-FFF2-40B4-BE49-F238E27FC236}">
                  <a16:creationId xmlns:a16="http://schemas.microsoft.com/office/drawing/2014/main" id="{E628A1EC-7638-2B7C-CE25-B2665698ED43}"/>
                </a:ext>
              </a:extLst>
            </p:cNvPr>
            <p:cNvGrpSpPr/>
            <p:nvPr/>
          </p:nvGrpSpPr>
          <p:grpSpPr>
            <a:xfrm>
              <a:off x="1013615" y="308690"/>
              <a:ext cx="9004" cy="9004"/>
              <a:chOff x="0" y="0"/>
              <a:chExt cx="219327" cy="219327"/>
            </a:xfrm>
          </p:grpSpPr>
          <p:sp>
            <p:nvSpPr>
              <p:cNvPr id="928" name="Freeform 928">
                <a:extLst>
                  <a:ext uri="{FF2B5EF4-FFF2-40B4-BE49-F238E27FC236}">
                    <a16:creationId xmlns:a16="http://schemas.microsoft.com/office/drawing/2014/main" id="{8A77A761-E636-1B2B-FABA-785D47B70A4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TextBox 929">
                <a:extLst>
                  <a:ext uri="{FF2B5EF4-FFF2-40B4-BE49-F238E27FC236}">
                    <a16:creationId xmlns:a16="http://schemas.microsoft.com/office/drawing/2014/main" id="{4D813C7A-63BF-CF8F-209C-156FEAD9D54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0" name="Group 930">
              <a:extLst>
                <a:ext uri="{FF2B5EF4-FFF2-40B4-BE49-F238E27FC236}">
                  <a16:creationId xmlns:a16="http://schemas.microsoft.com/office/drawing/2014/main" id="{864CA243-B946-6980-1A5A-2D125BF4E597}"/>
                </a:ext>
              </a:extLst>
            </p:cNvPr>
            <p:cNvGrpSpPr/>
            <p:nvPr/>
          </p:nvGrpSpPr>
          <p:grpSpPr>
            <a:xfrm>
              <a:off x="1013615" y="308690"/>
              <a:ext cx="9004" cy="9004"/>
              <a:chOff x="0" y="0"/>
              <a:chExt cx="237406" cy="237406"/>
            </a:xfrm>
          </p:grpSpPr>
          <p:sp>
            <p:nvSpPr>
              <p:cNvPr id="931" name="Freeform 931">
                <a:extLst>
                  <a:ext uri="{FF2B5EF4-FFF2-40B4-BE49-F238E27FC236}">
                    <a16:creationId xmlns:a16="http://schemas.microsoft.com/office/drawing/2014/main" id="{B0CC20A6-87B8-D785-B90D-097EA78A592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2" name="TextBox 932">
                <a:extLst>
                  <a:ext uri="{FF2B5EF4-FFF2-40B4-BE49-F238E27FC236}">
                    <a16:creationId xmlns:a16="http://schemas.microsoft.com/office/drawing/2014/main" id="{A00489B0-CB78-4C14-6161-DCE2C466812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3" name="Group 933">
              <a:extLst>
                <a:ext uri="{FF2B5EF4-FFF2-40B4-BE49-F238E27FC236}">
                  <a16:creationId xmlns:a16="http://schemas.microsoft.com/office/drawing/2014/main" id="{1DCAC09A-1832-8A15-033F-2580B108C414}"/>
                </a:ext>
              </a:extLst>
            </p:cNvPr>
            <p:cNvGrpSpPr/>
            <p:nvPr/>
          </p:nvGrpSpPr>
          <p:grpSpPr>
            <a:xfrm>
              <a:off x="958574" y="308690"/>
              <a:ext cx="9004" cy="9004"/>
              <a:chOff x="0" y="0"/>
              <a:chExt cx="219327" cy="219327"/>
            </a:xfrm>
          </p:grpSpPr>
          <p:sp>
            <p:nvSpPr>
              <p:cNvPr id="934" name="Freeform 934">
                <a:extLst>
                  <a:ext uri="{FF2B5EF4-FFF2-40B4-BE49-F238E27FC236}">
                    <a16:creationId xmlns:a16="http://schemas.microsoft.com/office/drawing/2014/main" id="{25616423-3FDA-346A-2C79-5918DFB067F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TextBox 935">
                <a:extLst>
                  <a:ext uri="{FF2B5EF4-FFF2-40B4-BE49-F238E27FC236}">
                    <a16:creationId xmlns:a16="http://schemas.microsoft.com/office/drawing/2014/main" id="{A0FB981C-CD3B-7560-B7A5-4E35DEBF049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6" name="Group 936">
              <a:extLst>
                <a:ext uri="{FF2B5EF4-FFF2-40B4-BE49-F238E27FC236}">
                  <a16:creationId xmlns:a16="http://schemas.microsoft.com/office/drawing/2014/main" id="{B5E929AB-96A8-F85E-7D7C-9B9CDEAACF64}"/>
                </a:ext>
              </a:extLst>
            </p:cNvPr>
            <p:cNvGrpSpPr/>
            <p:nvPr/>
          </p:nvGrpSpPr>
          <p:grpSpPr>
            <a:xfrm>
              <a:off x="958574" y="308690"/>
              <a:ext cx="9004" cy="9004"/>
              <a:chOff x="0" y="0"/>
              <a:chExt cx="237406" cy="237406"/>
            </a:xfrm>
          </p:grpSpPr>
          <p:sp>
            <p:nvSpPr>
              <p:cNvPr id="937" name="Freeform 937">
                <a:extLst>
                  <a:ext uri="{FF2B5EF4-FFF2-40B4-BE49-F238E27FC236}">
                    <a16:creationId xmlns:a16="http://schemas.microsoft.com/office/drawing/2014/main" id="{CF64535C-2F8D-9D14-040A-4D870FCB992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TextBox 938">
                <a:extLst>
                  <a:ext uri="{FF2B5EF4-FFF2-40B4-BE49-F238E27FC236}">
                    <a16:creationId xmlns:a16="http://schemas.microsoft.com/office/drawing/2014/main" id="{E383A9D9-83D7-DDC4-1F54-130AB358C41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9" name="Group 939">
              <a:extLst>
                <a:ext uri="{FF2B5EF4-FFF2-40B4-BE49-F238E27FC236}">
                  <a16:creationId xmlns:a16="http://schemas.microsoft.com/office/drawing/2014/main" id="{BF5388B0-B83F-957F-3E03-DECDD86F1069}"/>
                </a:ext>
              </a:extLst>
            </p:cNvPr>
            <p:cNvGrpSpPr/>
            <p:nvPr/>
          </p:nvGrpSpPr>
          <p:grpSpPr>
            <a:xfrm>
              <a:off x="995338" y="246884"/>
              <a:ext cx="9004" cy="9004"/>
              <a:chOff x="0" y="0"/>
              <a:chExt cx="219327" cy="219327"/>
            </a:xfrm>
          </p:grpSpPr>
          <p:sp>
            <p:nvSpPr>
              <p:cNvPr id="940" name="Freeform 940">
                <a:extLst>
                  <a:ext uri="{FF2B5EF4-FFF2-40B4-BE49-F238E27FC236}">
                    <a16:creationId xmlns:a16="http://schemas.microsoft.com/office/drawing/2014/main" id="{BC2171E3-CA3F-7DB1-5698-1FC13229E22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TextBox 941">
                <a:extLst>
                  <a:ext uri="{FF2B5EF4-FFF2-40B4-BE49-F238E27FC236}">
                    <a16:creationId xmlns:a16="http://schemas.microsoft.com/office/drawing/2014/main" id="{0F324905-5A64-ACF3-AAD1-D5E8149BC06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2" name="Group 942">
              <a:extLst>
                <a:ext uri="{FF2B5EF4-FFF2-40B4-BE49-F238E27FC236}">
                  <a16:creationId xmlns:a16="http://schemas.microsoft.com/office/drawing/2014/main" id="{AC34A023-F41E-E44D-D905-475849DE8219}"/>
                </a:ext>
              </a:extLst>
            </p:cNvPr>
            <p:cNvGrpSpPr/>
            <p:nvPr/>
          </p:nvGrpSpPr>
          <p:grpSpPr>
            <a:xfrm>
              <a:off x="995338" y="246884"/>
              <a:ext cx="9004" cy="9004"/>
              <a:chOff x="0" y="0"/>
              <a:chExt cx="237406" cy="237406"/>
            </a:xfrm>
          </p:grpSpPr>
          <p:sp>
            <p:nvSpPr>
              <p:cNvPr id="943" name="Freeform 943">
                <a:extLst>
                  <a:ext uri="{FF2B5EF4-FFF2-40B4-BE49-F238E27FC236}">
                    <a16:creationId xmlns:a16="http://schemas.microsoft.com/office/drawing/2014/main" id="{4D7B6D01-B246-CC67-92DF-E4157B8127B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TextBox 944">
                <a:extLst>
                  <a:ext uri="{FF2B5EF4-FFF2-40B4-BE49-F238E27FC236}">
                    <a16:creationId xmlns:a16="http://schemas.microsoft.com/office/drawing/2014/main" id="{BF3EF2A6-BB7A-B0C7-430F-1D2FC684581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5" name="Group 945">
              <a:extLst>
                <a:ext uri="{FF2B5EF4-FFF2-40B4-BE49-F238E27FC236}">
                  <a16:creationId xmlns:a16="http://schemas.microsoft.com/office/drawing/2014/main" id="{535E505A-45A9-4FF7-C174-FB1B3041948F}"/>
                </a:ext>
              </a:extLst>
            </p:cNvPr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19327" cy="219327"/>
            </a:xfrm>
          </p:grpSpPr>
          <p:sp>
            <p:nvSpPr>
              <p:cNvPr id="946" name="Freeform 946">
                <a:extLst>
                  <a:ext uri="{FF2B5EF4-FFF2-40B4-BE49-F238E27FC236}">
                    <a16:creationId xmlns:a16="http://schemas.microsoft.com/office/drawing/2014/main" id="{84C192A5-819D-A499-4135-A359CF5E57F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TextBox 947">
                <a:extLst>
                  <a:ext uri="{FF2B5EF4-FFF2-40B4-BE49-F238E27FC236}">
                    <a16:creationId xmlns:a16="http://schemas.microsoft.com/office/drawing/2014/main" id="{B6A1E5DB-C1A2-5BE0-5C64-441B7439C64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8" name="Group 948">
              <a:extLst>
                <a:ext uri="{FF2B5EF4-FFF2-40B4-BE49-F238E27FC236}">
                  <a16:creationId xmlns:a16="http://schemas.microsoft.com/office/drawing/2014/main" id="{DE466E66-4690-FCC2-7592-8F725A388284}"/>
                </a:ext>
              </a:extLst>
            </p:cNvPr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37406" cy="237406"/>
            </a:xfrm>
          </p:grpSpPr>
          <p:sp>
            <p:nvSpPr>
              <p:cNvPr id="949" name="Freeform 949">
                <a:extLst>
                  <a:ext uri="{FF2B5EF4-FFF2-40B4-BE49-F238E27FC236}">
                    <a16:creationId xmlns:a16="http://schemas.microsoft.com/office/drawing/2014/main" id="{BA39A8A0-A367-1E12-705A-431DFA4C169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TextBox 950">
                <a:extLst>
                  <a:ext uri="{FF2B5EF4-FFF2-40B4-BE49-F238E27FC236}">
                    <a16:creationId xmlns:a16="http://schemas.microsoft.com/office/drawing/2014/main" id="{0FCD56DE-C53E-50CE-BCA4-0FA7C16F5F7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1" name="Group 951">
              <a:extLst>
                <a:ext uri="{FF2B5EF4-FFF2-40B4-BE49-F238E27FC236}">
                  <a16:creationId xmlns:a16="http://schemas.microsoft.com/office/drawing/2014/main" id="{AF223A7D-5CAA-47E1-78C4-ED10A2A64410}"/>
                </a:ext>
              </a:extLst>
            </p:cNvPr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19327" cy="219327"/>
            </a:xfrm>
          </p:grpSpPr>
          <p:sp>
            <p:nvSpPr>
              <p:cNvPr id="952" name="Freeform 952">
                <a:extLst>
                  <a:ext uri="{FF2B5EF4-FFF2-40B4-BE49-F238E27FC236}">
                    <a16:creationId xmlns:a16="http://schemas.microsoft.com/office/drawing/2014/main" id="{76AAF974-E6DA-0CD3-B3E1-DFDB57B272B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TextBox 953">
                <a:extLst>
                  <a:ext uri="{FF2B5EF4-FFF2-40B4-BE49-F238E27FC236}">
                    <a16:creationId xmlns:a16="http://schemas.microsoft.com/office/drawing/2014/main" id="{7D624D78-4DD7-BF7F-B27D-B2058617436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4" name="Group 954">
              <a:extLst>
                <a:ext uri="{FF2B5EF4-FFF2-40B4-BE49-F238E27FC236}">
                  <a16:creationId xmlns:a16="http://schemas.microsoft.com/office/drawing/2014/main" id="{69DA0DB2-F686-6588-04C0-24887A589D06}"/>
                </a:ext>
              </a:extLst>
            </p:cNvPr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37406" cy="237406"/>
            </a:xfrm>
          </p:grpSpPr>
          <p:sp>
            <p:nvSpPr>
              <p:cNvPr id="955" name="Freeform 955">
                <a:extLst>
                  <a:ext uri="{FF2B5EF4-FFF2-40B4-BE49-F238E27FC236}">
                    <a16:creationId xmlns:a16="http://schemas.microsoft.com/office/drawing/2014/main" id="{48A1CA91-74F1-2E4F-B9C7-2B2B0C4622B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TextBox 956">
                <a:extLst>
                  <a:ext uri="{FF2B5EF4-FFF2-40B4-BE49-F238E27FC236}">
                    <a16:creationId xmlns:a16="http://schemas.microsoft.com/office/drawing/2014/main" id="{9D21F718-1761-5C3E-A057-3D4EA3589EE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7" name="Group 957">
              <a:extLst>
                <a:ext uri="{FF2B5EF4-FFF2-40B4-BE49-F238E27FC236}">
                  <a16:creationId xmlns:a16="http://schemas.microsoft.com/office/drawing/2014/main" id="{88C540A1-D2CA-9831-2960-FAA97E0F8B99}"/>
                </a:ext>
              </a:extLst>
            </p:cNvPr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19327" cy="219327"/>
            </a:xfrm>
          </p:grpSpPr>
          <p:sp>
            <p:nvSpPr>
              <p:cNvPr id="958" name="Freeform 958">
                <a:extLst>
                  <a:ext uri="{FF2B5EF4-FFF2-40B4-BE49-F238E27FC236}">
                    <a16:creationId xmlns:a16="http://schemas.microsoft.com/office/drawing/2014/main" id="{EE1927AC-BBCD-AEBF-4065-5BBC6ADDC4C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TextBox 959">
                <a:extLst>
                  <a:ext uri="{FF2B5EF4-FFF2-40B4-BE49-F238E27FC236}">
                    <a16:creationId xmlns:a16="http://schemas.microsoft.com/office/drawing/2014/main" id="{4FCDE093-A031-E97A-CD0A-843DB37870A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0" name="Group 960">
              <a:extLst>
                <a:ext uri="{FF2B5EF4-FFF2-40B4-BE49-F238E27FC236}">
                  <a16:creationId xmlns:a16="http://schemas.microsoft.com/office/drawing/2014/main" id="{6372746A-2D9C-E931-BC72-A7F6930B9B62}"/>
                </a:ext>
              </a:extLst>
            </p:cNvPr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37406" cy="237406"/>
            </a:xfrm>
          </p:grpSpPr>
          <p:sp>
            <p:nvSpPr>
              <p:cNvPr id="961" name="Freeform 961">
                <a:extLst>
                  <a:ext uri="{FF2B5EF4-FFF2-40B4-BE49-F238E27FC236}">
                    <a16:creationId xmlns:a16="http://schemas.microsoft.com/office/drawing/2014/main" id="{9A00A452-ECC0-FC1D-FFBF-14F03E0E9A7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TextBox 962">
                <a:extLst>
                  <a:ext uri="{FF2B5EF4-FFF2-40B4-BE49-F238E27FC236}">
                    <a16:creationId xmlns:a16="http://schemas.microsoft.com/office/drawing/2014/main" id="{0FEF8A53-EA9F-AC10-BB47-BF528EA7BAA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3" name="Group 963">
              <a:extLst>
                <a:ext uri="{FF2B5EF4-FFF2-40B4-BE49-F238E27FC236}">
                  <a16:creationId xmlns:a16="http://schemas.microsoft.com/office/drawing/2014/main" id="{4ABEC6AE-015D-5AD5-FE11-BAA63BBAF4FD}"/>
                </a:ext>
              </a:extLst>
            </p:cNvPr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19327" cy="219327"/>
            </a:xfrm>
          </p:grpSpPr>
          <p:sp>
            <p:nvSpPr>
              <p:cNvPr id="964" name="Freeform 964">
                <a:extLst>
                  <a:ext uri="{FF2B5EF4-FFF2-40B4-BE49-F238E27FC236}">
                    <a16:creationId xmlns:a16="http://schemas.microsoft.com/office/drawing/2014/main" id="{53145E18-73DD-D193-70CB-72BEBC98008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TextBox 965">
                <a:extLst>
                  <a:ext uri="{FF2B5EF4-FFF2-40B4-BE49-F238E27FC236}">
                    <a16:creationId xmlns:a16="http://schemas.microsoft.com/office/drawing/2014/main" id="{644411A7-4C7F-6EE7-34C4-5320A6EB32A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6" name="Group 966">
              <a:extLst>
                <a:ext uri="{FF2B5EF4-FFF2-40B4-BE49-F238E27FC236}">
                  <a16:creationId xmlns:a16="http://schemas.microsoft.com/office/drawing/2014/main" id="{414ABAB1-7745-7485-7A32-909AE051379F}"/>
                </a:ext>
              </a:extLst>
            </p:cNvPr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37406" cy="237406"/>
            </a:xfrm>
          </p:grpSpPr>
          <p:sp>
            <p:nvSpPr>
              <p:cNvPr id="967" name="Freeform 967">
                <a:extLst>
                  <a:ext uri="{FF2B5EF4-FFF2-40B4-BE49-F238E27FC236}">
                    <a16:creationId xmlns:a16="http://schemas.microsoft.com/office/drawing/2014/main" id="{949CE22C-CB9F-377E-C9EE-121581E4FB5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TextBox 968">
                <a:extLst>
                  <a:ext uri="{FF2B5EF4-FFF2-40B4-BE49-F238E27FC236}">
                    <a16:creationId xmlns:a16="http://schemas.microsoft.com/office/drawing/2014/main" id="{0933C52A-6220-67A4-D293-F2D741CF06F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9" name="Group 969">
              <a:extLst>
                <a:ext uri="{FF2B5EF4-FFF2-40B4-BE49-F238E27FC236}">
                  <a16:creationId xmlns:a16="http://schemas.microsoft.com/office/drawing/2014/main" id="{A8BC9DF2-A4C4-CB89-BDCD-2AFC169AAEE9}"/>
                </a:ext>
              </a:extLst>
            </p:cNvPr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19327" cy="219327"/>
            </a:xfrm>
          </p:grpSpPr>
          <p:sp>
            <p:nvSpPr>
              <p:cNvPr id="970" name="Freeform 970">
                <a:extLst>
                  <a:ext uri="{FF2B5EF4-FFF2-40B4-BE49-F238E27FC236}">
                    <a16:creationId xmlns:a16="http://schemas.microsoft.com/office/drawing/2014/main" id="{FB23ACE1-CE0E-3E23-F9B8-A5A3203D7F9C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TextBox 971">
                <a:extLst>
                  <a:ext uri="{FF2B5EF4-FFF2-40B4-BE49-F238E27FC236}">
                    <a16:creationId xmlns:a16="http://schemas.microsoft.com/office/drawing/2014/main" id="{6F7C2983-4F11-35B7-1C96-001090DDAC2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2" name="Group 972">
              <a:extLst>
                <a:ext uri="{FF2B5EF4-FFF2-40B4-BE49-F238E27FC236}">
                  <a16:creationId xmlns:a16="http://schemas.microsoft.com/office/drawing/2014/main" id="{03D0E320-CF5F-40C9-E5E2-73F1953216C7}"/>
                </a:ext>
              </a:extLst>
            </p:cNvPr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37406" cy="237406"/>
            </a:xfrm>
          </p:grpSpPr>
          <p:sp>
            <p:nvSpPr>
              <p:cNvPr id="973" name="Freeform 973">
                <a:extLst>
                  <a:ext uri="{FF2B5EF4-FFF2-40B4-BE49-F238E27FC236}">
                    <a16:creationId xmlns:a16="http://schemas.microsoft.com/office/drawing/2014/main" id="{AE2BB36B-0DBA-0271-4AF9-64FF5FA5E42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TextBox 974">
                <a:extLst>
                  <a:ext uri="{FF2B5EF4-FFF2-40B4-BE49-F238E27FC236}">
                    <a16:creationId xmlns:a16="http://schemas.microsoft.com/office/drawing/2014/main" id="{FC799430-BE84-FD18-4F76-88F0140B7B6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5" name="Group 975">
              <a:extLst>
                <a:ext uri="{FF2B5EF4-FFF2-40B4-BE49-F238E27FC236}">
                  <a16:creationId xmlns:a16="http://schemas.microsoft.com/office/drawing/2014/main" id="{37AB0F84-1397-DAB1-DD0A-549C5941DCAD}"/>
                </a:ext>
              </a:extLst>
            </p:cNvPr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19327" cy="219327"/>
            </a:xfrm>
          </p:grpSpPr>
          <p:sp>
            <p:nvSpPr>
              <p:cNvPr id="976" name="Freeform 976">
                <a:extLst>
                  <a:ext uri="{FF2B5EF4-FFF2-40B4-BE49-F238E27FC236}">
                    <a16:creationId xmlns:a16="http://schemas.microsoft.com/office/drawing/2014/main" id="{B8344784-674A-D674-89CB-CE9771FFF81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TextBox 977">
                <a:extLst>
                  <a:ext uri="{FF2B5EF4-FFF2-40B4-BE49-F238E27FC236}">
                    <a16:creationId xmlns:a16="http://schemas.microsoft.com/office/drawing/2014/main" id="{21B04D05-E26C-4932-E776-232C3A4B3E6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8" name="Group 978">
              <a:extLst>
                <a:ext uri="{FF2B5EF4-FFF2-40B4-BE49-F238E27FC236}">
                  <a16:creationId xmlns:a16="http://schemas.microsoft.com/office/drawing/2014/main" id="{E18AC99C-D8FF-BF78-3A77-AD61F90E7856}"/>
                </a:ext>
              </a:extLst>
            </p:cNvPr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37406" cy="237406"/>
            </a:xfrm>
          </p:grpSpPr>
          <p:sp>
            <p:nvSpPr>
              <p:cNvPr id="979" name="Freeform 979">
                <a:extLst>
                  <a:ext uri="{FF2B5EF4-FFF2-40B4-BE49-F238E27FC236}">
                    <a16:creationId xmlns:a16="http://schemas.microsoft.com/office/drawing/2014/main" id="{6F7E3D93-4685-1295-0CE6-A59D934A51E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TextBox 980">
                <a:extLst>
                  <a:ext uri="{FF2B5EF4-FFF2-40B4-BE49-F238E27FC236}">
                    <a16:creationId xmlns:a16="http://schemas.microsoft.com/office/drawing/2014/main" id="{630415B4-C53B-E8D2-6B93-608E46A32B2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1" name="Group 981">
              <a:extLst>
                <a:ext uri="{FF2B5EF4-FFF2-40B4-BE49-F238E27FC236}">
                  <a16:creationId xmlns:a16="http://schemas.microsoft.com/office/drawing/2014/main" id="{4E98DE7A-90B8-1EF5-8571-12075F057469}"/>
                </a:ext>
              </a:extLst>
            </p:cNvPr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19327" cy="219327"/>
            </a:xfrm>
          </p:grpSpPr>
          <p:sp>
            <p:nvSpPr>
              <p:cNvPr id="982" name="Freeform 982">
                <a:extLst>
                  <a:ext uri="{FF2B5EF4-FFF2-40B4-BE49-F238E27FC236}">
                    <a16:creationId xmlns:a16="http://schemas.microsoft.com/office/drawing/2014/main" id="{C58746A4-3F5F-334A-4F04-AE0150ECCFB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TextBox 983">
                <a:extLst>
                  <a:ext uri="{FF2B5EF4-FFF2-40B4-BE49-F238E27FC236}">
                    <a16:creationId xmlns:a16="http://schemas.microsoft.com/office/drawing/2014/main" id="{3E72A33A-E10F-18C6-D87E-4238EBD175E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4" name="Group 984">
              <a:extLst>
                <a:ext uri="{FF2B5EF4-FFF2-40B4-BE49-F238E27FC236}">
                  <a16:creationId xmlns:a16="http://schemas.microsoft.com/office/drawing/2014/main" id="{6A3702CF-E4D1-24EA-D4BC-DB058D5D8476}"/>
                </a:ext>
              </a:extLst>
            </p:cNvPr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37406" cy="237406"/>
            </a:xfrm>
          </p:grpSpPr>
          <p:sp>
            <p:nvSpPr>
              <p:cNvPr id="985" name="Freeform 985">
                <a:extLst>
                  <a:ext uri="{FF2B5EF4-FFF2-40B4-BE49-F238E27FC236}">
                    <a16:creationId xmlns:a16="http://schemas.microsoft.com/office/drawing/2014/main" id="{384F9510-60C1-86D9-BD1F-A83A4EE90CA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TextBox 986">
                <a:extLst>
                  <a:ext uri="{FF2B5EF4-FFF2-40B4-BE49-F238E27FC236}">
                    <a16:creationId xmlns:a16="http://schemas.microsoft.com/office/drawing/2014/main" id="{B419793D-3B8D-146C-96F1-B1FEAC19223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7" name="Group 987">
              <a:extLst>
                <a:ext uri="{FF2B5EF4-FFF2-40B4-BE49-F238E27FC236}">
                  <a16:creationId xmlns:a16="http://schemas.microsoft.com/office/drawing/2014/main" id="{AE817C43-227B-6EC6-305A-9E8F72CA257A}"/>
                </a:ext>
              </a:extLst>
            </p:cNvPr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19327" cy="219327"/>
            </a:xfrm>
          </p:grpSpPr>
          <p:sp>
            <p:nvSpPr>
              <p:cNvPr id="988" name="Freeform 988">
                <a:extLst>
                  <a:ext uri="{FF2B5EF4-FFF2-40B4-BE49-F238E27FC236}">
                    <a16:creationId xmlns:a16="http://schemas.microsoft.com/office/drawing/2014/main" id="{5BBC3A26-04B8-D93E-C155-3FC2870F39C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TextBox 989">
                <a:extLst>
                  <a:ext uri="{FF2B5EF4-FFF2-40B4-BE49-F238E27FC236}">
                    <a16:creationId xmlns:a16="http://schemas.microsoft.com/office/drawing/2014/main" id="{4B4C377D-C6E5-DC66-564E-5D94D78D100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0" name="Group 990">
              <a:extLst>
                <a:ext uri="{FF2B5EF4-FFF2-40B4-BE49-F238E27FC236}">
                  <a16:creationId xmlns:a16="http://schemas.microsoft.com/office/drawing/2014/main" id="{74B0BC72-889D-7C10-5912-5403C528E16B}"/>
                </a:ext>
              </a:extLst>
            </p:cNvPr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37406" cy="237406"/>
            </a:xfrm>
          </p:grpSpPr>
          <p:sp>
            <p:nvSpPr>
              <p:cNvPr id="991" name="Freeform 991">
                <a:extLst>
                  <a:ext uri="{FF2B5EF4-FFF2-40B4-BE49-F238E27FC236}">
                    <a16:creationId xmlns:a16="http://schemas.microsoft.com/office/drawing/2014/main" id="{594E0076-C753-6140-AFA3-BECBED74245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2" name="TextBox 992">
                <a:extLst>
                  <a:ext uri="{FF2B5EF4-FFF2-40B4-BE49-F238E27FC236}">
                    <a16:creationId xmlns:a16="http://schemas.microsoft.com/office/drawing/2014/main" id="{765E741A-9DDA-B034-EFCB-3DB305CA3DF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3" name="Group 993">
              <a:extLst>
                <a:ext uri="{FF2B5EF4-FFF2-40B4-BE49-F238E27FC236}">
                  <a16:creationId xmlns:a16="http://schemas.microsoft.com/office/drawing/2014/main" id="{49FD8450-518C-E772-286C-D3C4A336E380}"/>
                </a:ext>
              </a:extLst>
            </p:cNvPr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19327" cy="219327"/>
            </a:xfrm>
          </p:grpSpPr>
          <p:sp>
            <p:nvSpPr>
              <p:cNvPr id="994" name="Freeform 994">
                <a:extLst>
                  <a:ext uri="{FF2B5EF4-FFF2-40B4-BE49-F238E27FC236}">
                    <a16:creationId xmlns:a16="http://schemas.microsoft.com/office/drawing/2014/main" id="{8159FD3B-853C-A4C4-6362-4FBED09D23BA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TextBox 995">
                <a:extLst>
                  <a:ext uri="{FF2B5EF4-FFF2-40B4-BE49-F238E27FC236}">
                    <a16:creationId xmlns:a16="http://schemas.microsoft.com/office/drawing/2014/main" id="{D80023B2-1787-BBF8-C599-0D22C213F9D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6" name="Group 996">
              <a:extLst>
                <a:ext uri="{FF2B5EF4-FFF2-40B4-BE49-F238E27FC236}">
                  <a16:creationId xmlns:a16="http://schemas.microsoft.com/office/drawing/2014/main" id="{F2F67806-48E6-121C-C9B1-129B05737E73}"/>
                </a:ext>
              </a:extLst>
            </p:cNvPr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37406" cy="237406"/>
            </a:xfrm>
          </p:grpSpPr>
          <p:sp>
            <p:nvSpPr>
              <p:cNvPr id="997" name="Freeform 997">
                <a:extLst>
                  <a:ext uri="{FF2B5EF4-FFF2-40B4-BE49-F238E27FC236}">
                    <a16:creationId xmlns:a16="http://schemas.microsoft.com/office/drawing/2014/main" id="{85538A29-E567-C9F6-0C95-F7F5A78376E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TextBox 998">
                <a:extLst>
                  <a:ext uri="{FF2B5EF4-FFF2-40B4-BE49-F238E27FC236}">
                    <a16:creationId xmlns:a16="http://schemas.microsoft.com/office/drawing/2014/main" id="{3DA77F5A-FE08-72DB-59D8-46CCFDE0C1D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9" name="Group 999">
              <a:extLst>
                <a:ext uri="{FF2B5EF4-FFF2-40B4-BE49-F238E27FC236}">
                  <a16:creationId xmlns:a16="http://schemas.microsoft.com/office/drawing/2014/main" id="{EE673F3C-2730-6936-FABC-19C24C2FD8A2}"/>
                </a:ext>
              </a:extLst>
            </p:cNvPr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19327" cy="219327"/>
            </a:xfrm>
          </p:grpSpPr>
          <p:sp>
            <p:nvSpPr>
              <p:cNvPr id="1000" name="Freeform 1000">
                <a:extLst>
                  <a:ext uri="{FF2B5EF4-FFF2-40B4-BE49-F238E27FC236}">
                    <a16:creationId xmlns:a16="http://schemas.microsoft.com/office/drawing/2014/main" id="{BA040CAC-7FF6-404A-A535-DFA7278FAB3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TextBox 1001">
                <a:extLst>
                  <a:ext uri="{FF2B5EF4-FFF2-40B4-BE49-F238E27FC236}">
                    <a16:creationId xmlns:a16="http://schemas.microsoft.com/office/drawing/2014/main" id="{C605AC7D-AC4B-374D-AE9B-99CFFA1FD7C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2" name="Group 1002">
              <a:extLst>
                <a:ext uri="{FF2B5EF4-FFF2-40B4-BE49-F238E27FC236}">
                  <a16:creationId xmlns:a16="http://schemas.microsoft.com/office/drawing/2014/main" id="{D6350766-8FAF-B178-9E48-520A93A3276C}"/>
                </a:ext>
              </a:extLst>
            </p:cNvPr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37406" cy="237406"/>
            </a:xfrm>
          </p:grpSpPr>
          <p:sp>
            <p:nvSpPr>
              <p:cNvPr id="1003" name="Freeform 1003">
                <a:extLst>
                  <a:ext uri="{FF2B5EF4-FFF2-40B4-BE49-F238E27FC236}">
                    <a16:creationId xmlns:a16="http://schemas.microsoft.com/office/drawing/2014/main" id="{AF3FCF34-F4F9-41D1-9CFA-C719A261C4B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TextBox 1004">
                <a:extLst>
                  <a:ext uri="{FF2B5EF4-FFF2-40B4-BE49-F238E27FC236}">
                    <a16:creationId xmlns:a16="http://schemas.microsoft.com/office/drawing/2014/main" id="{016C56C2-432F-5A24-4DB1-5C41EE04714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5" name="Group 1005">
              <a:extLst>
                <a:ext uri="{FF2B5EF4-FFF2-40B4-BE49-F238E27FC236}">
                  <a16:creationId xmlns:a16="http://schemas.microsoft.com/office/drawing/2014/main" id="{BD0A084B-71B3-FAE7-E8C4-039B4EE9C76B}"/>
                </a:ext>
              </a:extLst>
            </p:cNvPr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19327" cy="219327"/>
            </a:xfrm>
          </p:grpSpPr>
          <p:sp>
            <p:nvSpPr>
              <p:cNvPr id="1006" name="Freeform 1006">
                <a:extLst>
                  <a:ext uri="{FF2B5EF4-FFF2-40B4-BE49-F238E27FC236}">
                    <a16:creationId xmlns:a16="http://schemas.microsoft.com/office/drawing/2014/main" id="{CEFF9B5C-65E3-F753-31CB-4838D556DA3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TextBox 1007">
                <a:extLst>
                  <a:ext uri="{FF2B5EF4-FFF2-40B4-BE49-F238E27FC236}">
                    <a16:creationId xmlns:a16="http://schemas.microsoft.com/office/drawing/2014/main" id="{9B75F5DF-E9DF-205D-7BD3-79B8188BD71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8" name="Group 1008">
              <a:extLst>
                <a:ext uri="{FF2B5EF4-FFF2-40B4-BE49-F238E27FC236}">
                  <a16:creationId xmlns:a16="http://schemas.microsoft.com/office/drawing/2014/main" id="{D4A9F84F-4DC5-2047-9D89-6EAF03E26496}"/>
                </a:ext>
              </a:extLst>
            </p:cNvPr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37406" cy="237406"/>
            </a:xfrm>
          </p:grpSpPr>
          <p:sp>
            <p:nvSpPr>
              <p:cNvPr id="1009" name="Freeform 1009">
                <a:extLst>
                  <a:ext uri="{FF2B5EF4-FFF2-40B4-BE49-F238E27FC236}">
                    <a16:creationId xmlns:a16="http://schemas.microsoft.com/office/drawing/2014/main" id="{8381835A-75F2-EAFE-C6F4-F2B892DD52B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TextBox 1010">
                <a:extLst>
                  <a:ext uri="{FF2B5EF4-FFF2-40B4-BE49-F238E27FC236}">
                    <a16:creationId xmlns:a16="http://schemas.microsoft.com/office/drawing/2014/main" id="{F38BFFBF-F253-DEF7-735E-3232C168082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1" name="Group 1011">
              <a:extLst>
                <a:ext uri="{FF2B5EF4-FFF2-40B4-BE49-F238E27FC236}">
                  <a16:creationId xmlns:a16="http://schemas.microsoft.com/office/drawing/2014/main" id="{AAB0538E-DC4F-F614-021A-5F51784E7D1F}"/>
                </a:ext>
              </a:extLst>
            </p:cNvPr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19327" cy="219327"/>
            </a:xfrm>
          </p:grpSpPr>
          <p:sp>
            <p:nvSpPr>
              <p:cNvPr id="1012" name="Freeform 1012">
                <a:extLst>
                  <a:ext uri="{FF2B5EF4-FFF2-40B4-BE49-F238E27FC236}">
                    <a16:creationId xmlns:a16="http://schemas.microsoft.com/office/drawing/2014/main" id="{6135C6E2-8C3E-636F-47B9-BF2EDF40072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TextBox 1013">
                <a:extLst>
                  <a:ext uri="{FF2B5EF4-FFF2-40B4-BE49-F238E27FC236}">
                    <a16:creationId xmlns:a16="http://schemas.microsoft.com/office/drawing/2014/main" id="{AAA4D806-98AC-6A00-05E3-7F6836E978E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4" name="Group 1014">
              <a:extLst>
                <a:ext uri="{FF2B5EF4-FFF2-40B4-BE49-F238E27FC236}">
                  <a16:creationId xmlns:a16="http://schemas.microsoft.com/office/drawing/2014/main" id="{A3BAF844-1CBB-844E-3397-27BE16ED44E5}"/>
                </a:ext>
              </a:extLst>
            </p:cNvPr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37406" cy="237406"/>
            </a:xfrm>
          </p:grpSpPr>
          <p:sp>
            <p:nvSpPr>
              <p:cNvPr id="1015" name="Freeform 1015">
                <a:extLst>
                  <a:ext uri="{FF2B5EF4-FFF2-40B4-BE49-F238E27FC236}">
                    <a16:creationId xmlns:a16="http://schemas.microsoft.com/office/drawing/2014/main" id="{67EAE75D-A440-813C-FF83-F7A30C50A82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TextBox 1016">
                <a:extLst>
                  <a:ext uri="{FF2B5EF4-FFF2-40B4-BE49-F238E27FC236}">
                    <a16:creationId xmlns:a16="http://schemas.microsoft.com/office/drawing/2014/main" id="{F3D07833-E7CC-AB96-107F-2D028666516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7" name="Group 1017">
              <a:extLst>
                <a:ext uri="{FF2B5EF4-FFF2-40B4-BE49-F238E27FC236}">
                  <a16:creationId xmlns:a16="http://schemas.microsoft.com/office/drawing/2014/main" id="{83FD6FEF-BF70-C954-645B-3DD8822C892A}"/>
                </a:ext>
              </a:extLst>
            </p:cNvPr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19327" cy="219327"/>
            </a:xfrm>
          </p:grpSpPr>
          <p:sp>
            <p:nvSpPr>
              <p:cNvPr id="1018" name="Freeform 1018">
                <a:extLst>
                  <a:ext uri="{FF2B5EF4-FFF2-40B4-BE49-F238E27FC236}">
                    <a16:creationId xmlns:a16="http://schemas.microsoft.com/office/drawing/2014/main" id="{E6327D52-E431-46C6-6244-83775489E83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TextBox 1019">
                <a:extLst>
                  <a:ext uri="{FF2B5EF4-FFF2-40B4-BE49-F238E27FC236}">
                    <a16:creationId xmlns:a16="http://schemas.microsoft.com/office/drawing/2014/main" id="{A7BE3A9D-0A13-E667-4552-5802676F9C8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0" name="Group 1020">
              <a:extLst>
                <a:ext uri="{FF2B5EF4-FFF2-40B4-BE49-F238E27FC236}">
                  <a16:creationId xmlns:a16="http://schemas.microsoft.com/office/drawing/2014/main" id="{B20DDCEE-1F66-A746-3D0A-E14143EEBBF1}"/>
                </a:ext>
              </a:extLst>
            </p:cNvPr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37406" cy="237406"/>
            </a:xfrm>
          </p:grpSpPr>
          <p:sp>
            <p:nvSpPr>
              <p:cNvPr id="1021" name="Freeform 1021">
                <a:extLst>
                  <a:ext uri="{FF2B5EF4-FFF2-40B4-BE49-F238E27FC236}">
                    <a16:creationId xmlns:a16="http://schemas.microsoft.com/office/drawing/2014/main" id="{79CBF8FF-C424-2807-8BD5-141AD8F0B04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TextBox 1022">
                <a:extLst>
                  <a:ext uri="{FF2B5EF4-FFF2-40B4-BE49-F238E27FC236}">
                    <a16:creationId xmlns:a16="http://schemas.microsoft.com/office/drawing/2014/main" id="{7A559CDA-401E-5CA7-E823-323375DD175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3" name="Group 1023">
              <a:extLst>
                <a:ext uri="{FF2B5EF4-FFF2-40B4-BE49-F238E27FC236}">
                  <a16:creationId xmlns:a16="http://schemas.microsoft.com/office/drawing/2014/main" id="{0ADED5E4-0AED-EFD0-0FDE-37104C30B1BE}"/>
                </a:ext>
              </a:extLst>
            </p:cNvPr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19327" cy="219327"/>
            </a:xfrm>
          </p:grpSpPr>
          <p:sp>
            <p:nvSpPr>
              <p:cNvPr id="1024" name="Freeform 1024">
                <a:extLst>
                  <a:ext uri="{FF2B5EF4-FFF2-40B4-BE49-F238E27FC236}">
                    <a16:creationId xmlns:a16="http://schemas.microsoft.com/office/drawing/2014/main" id="{45DAF2FF-C2E2-00AF-EEC8-B1D89F267C3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TextBox 1025">
                <a:extLst>
                  <a:ext uri="{FF2B5EF4-FFF2-40B4-BE49-F238E27FC236}">
                    <a16:creationId xmlns:a16="http://schemas.microsoft.com/office/drawing/2014/main" id="{535CE5DA-7F50-590F-0FAF-5C856B62736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6" name="Group 1026">
              <a:extLst>
                <a:ext uri="{FF2B5EF4-FFF2-40B4-BE49-F238E27FC236}">
                  <a16:creationId xmlns:a16="http://schemas.microsoft.com/office/drawing/2014/main" id="{D247A3B1-C53C-73F8-2498-C6CC94C40706}"/>
                </a:ext>
              </a:extLst>
            </p:cNvPr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37406" cy="237406"/>
            </a:xfrm>
          </p:grpSpPr>
          <p:sp>
            <p:nvSpPr>
              <p:cNvPr id="1027" name="Freeform 1027">
                <a:extLst>
                  <a:ext uri="{FF2B5EF4-FFF2-40B4-BE49-F238E27FC236}">
                    <a16:creationId xmlns:a16="http://schemas.microsoft.com/office/drawing/2014/main" id="{3ED04787-2A7E-DE8E-3605-A8D6226A99C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TextBox 1028">
                <a:extLst>
                  <a:ext uri="{FF2B5EF4-FFF2-40B4-BE49-F238E27FC236}">
                    <a16:creationId xmlns:a16="http://schemas.microsoft.com/office/drawing/2014/main" id="{0F8B7D03-FFA9-39ED-3102-7624008A47F4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9" name="Group 1029">
              <a:extLst>
                <a:ext uri="{FF2B5EF4-FFF2-40B4-BE49-F238E27FC236}">
                  <a16:creationId xmlns:a16="http://schemas.microsoft.com/office/drawing/2014/main" id="{A9378823-F611-0D47-EA92-883ECB8DD583}"/>
                </a:ext>
              </a:extLst>
            </p:cNvPr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19327" cy="219327"/>
            </a:xfrm>
          </p:grpSpPr>
          <p:sp>
            <p:nvSpPr>
              <p:cNvPr id="1030" name="Freeform 1030">
                <a:extLst>
                  <a:ext uri="{FF2B5EF4-FFF2-40B4-BE49-F238E27FC236}">
                    <a16:creationId xmlns:a16="http://schemas.microsoft.com/office/drawing/2014/main" id="{07493122-6E35-97E3-3956-E4C01A8C456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TextBox 1031">
                <a:extLst>
                  <a:ext uri="{FF2B5EF4-FFF2-40B4-BE49-F238E27FC236}">
                    <a16:creationId xmlns:a16="http://schemas.microsoft.com/office/drawing/2014/main" id="{5551413D-226E-E16D-B3B5-7EF63EFD162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2" name="Group 1032">
              <a:extLst>
                <a:ext uri="{FF2B5EF4-FFF2-40B4-BE49-F238E27FC236}">
                  <a16:creationId xmlns:a16="http://schemas.microsoft.com/office/drawing/2014/main" id="{EBCB132F-A754-80CA-3BDF-994FC3E11A02}"/>
                </a:ext>
              </a:extLst>
            </p:cNvPr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37406" cy="237406"/>
            </a:xfrm>
          </p:grpSpPr>
          <p:sp>
            <p:nvSpPr>
              <p:cNvPr id="1033" name="Freeform 1033">
                <a:extLst>
                  <a:ext uri="{FF2B5EF4-FFF2-40B4-BE49-F238E27FC236}">
                    <a16:creationId xmlns:a16="http://schemas.microsoft.com/office/drawing/2014/main" id="{AE80CA1C-E1AC-918C-6ECA-6924BC07D76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TextBox 1034">
                <a:extLst>
                  <a:ext uri="{FF2B5EF4-FFF2-40B4-BE49-F238E27FC236}">
                    <a16:creationId xmlns:a16="http://schemas.microsoft.com/office/drawing/2014/main" id="{736B76DD-EAD3-C1AE-477A-1F23ED42DBA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5" name="Group 1035">
              <a:extLst>
                <a:ext uri="{FF2B5EF4-FFF2-40B4-BE49-F238E27FC236}">
                  <a16:creationId xmlns:a16="http://schemas.microsoft.com/office/drawing/2014/main" id="{280B6D6F-0676-5800-0FE0-A60CE63BC2AC}"/>
                </a:ext>
              </a:extLst>
            </p:cNvPr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19327" cy="219327"/>
            </a:xfrm>
          </p:grpSpPr>
          <p:sp>
            <p:nvSpPr>
              <p:cNvPr id="1036" name="Freeform 1036">
                <a:extLst>
                  <a:ext uri="{FF2B5EF4-FFF2-40B4-BE49-F238E27FC236}">
                    <a16:creationId xmlns:a16="http://schemas.microsoft.com/office/drawing/2014/main" id="{B0439BC9-747C-E892-D88A-FCA514C8F89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TextBox 1037">
                <a:extLst>
                  <a:ext uri="{FF2B5EF4-FFF2-40B4-BE49-F238E27FC236}">
                    <a16:creationId xmlns:a16="http://schemas.microsoft.com/office/drawing/2014/main" id="{9392D56F-2FCC-387A-300B-49AFA33F4C2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8" name="Group 1038">
              <a:extLst>
                <a:ext uri="{FF2B5EF4-FFF2-40B4-BE49-F238E27FC236}">
                  <a16:creationId xmlns:a16="http://schemas.microsoft.com/office/drawing/2014/main" id="{49E894BA-1766-F444-DA7D-6FCE76B346C0}"/>
                </a:ext>
              </a:extLst>
            </p:cNvPr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37406" cy="237406"/>
            </a:xfrm>
          </p:grpSpPr>
          <p:sp>
            <p:nvSpPr>
              <p:cNvPr id="1039" name="Freeform 1039">
                <a:extLst>
                  <a:ext uri="{FF2B5EF4-FFF2-40B4-BE49-F238E27FC236}">
                    <a16:creationId xmlns:a16="http://schemas.microsoft.com/office/drawing/2014/main" id="{B75A4CA4-2E9E-645B-1E00-E1D576E3A71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TextBox 1040">
                <a:extLst>
                  <a:ext uri="{FF2B5EF4-FFF2-40B4-BE49-F238E27FC236}">
                    <a16:creationId xmlns:a16="http://schemas.microsoft.com/office/drawing/2014/main" id="{5AB6F25B-51DB-981E-D443-295AC334225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1" name="Group 1041">
              <a:extLst>
                <a:ext uri="{FF2B5EF4-FFF2-40B4-BE49-F238E27FC236}">
                  <a16:creationId xmlns:a16="http://schemas.microsoft.com/office/drawing/2014/main" id="{7EBE4A9B-85C6-B814-9FBF-B19F21C48228}"/>
                </a:ext>
              </a:extLst>
            </p:cNvPr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19327" cy="219327"/>
            </a:xfrm>
          </p:grpSpPr>
          <p:sp>
            <p:nvSpPr>
              <p:cNvPr id="1042" name="Freeform 1042">
                <a:extLst>
                  <a:ext uri="{FF2B5EF4-FFF2-40B4-BE49-F238E27FC236}">
                    <a16:creationId xmlns:a16="http://schemas.microsoft.com/office/drawing/2014/main" id="{E8D3332F-5537-B26F-8790-F320F9B0EA0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TextBox 1043">
                <a:extLst>
                  <a:ext uri="{FF2B5EF4-FFF2-40B4-BE49-F238E27FC236}">
                    <a16:creationId xmlns:a16="http://schemas.microsoft.com/office/drawing/2014/main" id="{0E0F0B1C-4FFA-02EB-17DA-D37801A3861A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4" name="Group 1044">
              <a:extLst>
                <a:ext uri="{FF2B5EF4-FFF2-40B4-BE49-F238E27FC236}">
                  <a16:creationId xmlns:a16="http://schemas.microsoft.com/office/drawing/2014/main" id="{E2331BCF-0DF4-8CE2-E754-507EFBD4EC8A}"/>
                </a:ext>
              </a:extLst>
            </p:cNvPr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37406" cy="237406"/>
            </a:xfrm>
          </p:grpSpPr>
          <p:sp>
            <p:nvSpPr>
              <p:cNvPr id="1045" name="Freeform 1045">
                <a:extLst>
                  <a:ext uri="{FF2B5EF4-FFF2-40B4-BE49-F238E27FC236}">
                    <a16:creationId xmlns:a16="http://schemas.microsoft.com/office/drawing/2014/main" id="{62C64E7C-E71A-47CA-F00C-400808C7BF5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TextBox 1046">
                <a:extLst>
                  <a:ext uri="{FF2B5EF4-FFF2-40B4-BE49-F238E27FC236}">
                    <a16:creationId xmlns:a16="http://schemas.microsoft.com/office/drawing/2014/main" id="{2289DB38-9BF2-36C7-8E31-698B4402F26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7" name="Group 1047">
              <a:extLst>
                <a:ext uri="{FF2B5EF4-FFF2-40B4-BE49-F238E27FC236}">
                  <a16:creationId xmlns:a16="http://schemas.microsoft.com/office/drawing/2014/main" id="{184597FD-5606-2178-143F-97BF67D86883}"/>
                </a:ext>
              </a:extLst>
            </p:cNvPr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19327" cy="219327"/>
            </a:xfrm>
          </p:grpSpPr>
          <p:sp>
            <p:nvSpPr>
              <p:cNvPr id="1048" name="Freeform 1048">
                <a:extLst>
                  <a:ext uri="{FF2B5EF4-FFF2-40B4-BE49-F238E27FC236}">
                    <a16:creationId xmlns:a16="http://schemas.microsoft.com/office/drawing/2014/main" id="{C08C277C-8AAA-94DB-A177-258711DF12F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TextBox 1049">
                <a:extLst>
                  <a:ext uri="{FF2B5EF4-FFF2-40B4-BE49-F238E27FC236}">
                    <a16:creationId xmlns:a16="http://schemas.microsoft.com/office/drawing/2014/main" id="{3CCF5F2B-E65A-2F8F-035B-3E84348887D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0" name="Group 1050">
              <a:extLst>
                <a:ext uri="{FF2B5EF4-FFF2-40B4-BE49-F238E27FC236}">
                  <a16:creationId xmlns:a16="http://schemas.microsoft.com/office/drawing/2014/main" id="{30C836C7-42CE-B8DE-DEAF-CF07F48807E6}"/>
                </a:ext>
              </a:extLst>
            </p:cNvPr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37406" cy="237406"/>
            </a:xfrm>
          </p:grpSpPr>
          <p:sp>
            <p:nvSpPr>
              <p:cNvPr id="1051" name="Freeform 1051">
                <a:extLst>
                  <a:ext uri="{FF2B5EF4-FFF2-40B4-BE49-F238E27FC236}">
                    <a16:creationId xmlns:a16="http://schemas.microsoft.com/office/drawing/2014/main" id="{6BD6D549-4BE7-7413-2A1A-893B0EE34A5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TextBox 1052">
                <a:extLst>
                  <a:ext uri="{FF2B5EF4-FFF2-40B4-BE49-F238E27FC236}">
                    <a16:creationId xmlns:a16="http://schemas.microsoft.com/office/drawing/2014/main" id="{62559E1D-AAE5-ED27-3448-DB5AFBD35D5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3" name="Group 1053">
              <a:extLst>
                <a:ext uri="{FF2B5EF4-FFF2-40B4-BE49-F238E27FC236}">
                  <a16:creationId xmlns:a16="http://schemas.microsoft.com/office/drawing/2014/main" id="{18A51FEC-FF1B-B66F-4F33-0490EA0B046C}"/>
                </a:ext>
              </a:extLst>
            </p:cNvPr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19327" cy="219327"/>
            </a:xfrm>
          </p:grpSpPr>
          <p:sp>
            <p:nvSpPr>
              <p:cNvPr id="1054" name="Freeform 1054">
                <a:extLst>
                  <a:ext uri="{FF2B5EF4-FFF2-40B4-BE49-F238E27FC236}">
                    <a16:creationId xmlns:a16="http://schemas.microsoft.com/office/drawing/2014/main" id="{E53DFF70-4DDC-E8DA-FB65-2BE2E9AE8D5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TextBox 1055">
                <a:extLst>
                  <a:ext uri="{FF2B5EF4-FFF2-40B4-BE49-F238E27FC236}">
                    <a16:creationId xmlns:a16="http://schemas.microsoft.com/office/drawing/2014/main" id="{4C615F25-5D10-F611-3849-DE486AF8784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6" name="Group 1056">
              <a:extLst>
                <a:ext uri="{FF2B5EF4-FFF2-40B4-BE49-F238E27FC236}">
                  <a16:creationId xmlns:a16="http://schemas.microsoft.com/office/drawing/2014/main" id="{A1930773-FB3E-72DD-6246-418EC56761F8}"/>
                </a:ext>
              </a:extLst>
            </p:cNvPr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37406" cy="237406"/>
            </a:xfrm>
          </p:grpSpPr>
          <p:sp>
            <p:nvSpPr>
              <p:cNvPr id="1057" name="Freeform 1057">
                <a:extLst>
                  <a:ext uri="{FF2B5EF4-FFF2-40B4-BE49-F238E27FC236}">
                    <a16:creationId xmlns:a16="http://schemas.microsoft.com/office/drawing/2014/main" id="{53E44C09-E33F-D9E5-A0FB-E73F0E006B0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TextBox 1058">
                <a:extLst>
                  <a:ext uri="{FF2B5EF4-FFF2-40B4-BE49-F238E27FC236}">
                    <a16:creationId xmlns:a16="http://schemas.microsoft.com/office/drawing/2014/main" id="{8DAD6F07-5632-C72A-8FBB-EFA7FEE8DCA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9" name="Group 1059">
              <a:extLst>
                <a:ext uri="{FF2B5EF4-FFF2-40B4-BE49-F238E27FC236}">
                  <a16:creationId xmlns:a16="http://schemas.microsoft.com/office/drawing/2014/main" id="{6ACD5489-0506-9F07-ABD3-63C7A02F5D36}"/>
                </a:ext>
              </a:extLst>
            </p:cNvPr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19327" cy="219327"/>
            </a:xfrm>
          </p:grpSpPr>
          <p:sp>
            <p:nvSpPr>
              <p:cNvPr id="1060" name="Freeform 1060">
                <a:extLst>
                  <a:ext uri="{FF2B5EF4-FFF2-40B4-BE49-F238E27FC236}">
                    <a16:creationId xmlns:a16="http://schemas.microsoft.com/office/drawing/2014/main" id="{7DAA5ECB-7788-AF7D-D1AB-528959E8F9D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TextBox 1061">
                <a:extLst>
                  <a:ext uri="{FF2B5EF4-FFF2-40B4-BE49-F238E27FC236}">
                    <a16:creationId xmlns:a16="http://schemas.microsoft.com/office/drawing/2014/main" id="{FCB3D0ED-DF05-8484-9EE2-A37A3D40939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2" name="Group 1062">
              <a:extLst>
                <a:ext uri="{FF2B5EF4-FFF2-40B4-BE49-F238E27FC236}">
                  <a16:creationId xmlns:a16="http://schemas.microsoft.com/office/drawing/2014/main" id="{B711028F-BD89-3CD4-7698-ED5FDA800737}"/>
                </a:ext>
              </a:extLst>
            </p:cNvPr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37406" cy="237406"/>
            </a:xfrm>
          </p:grpSpPr>
          <p:sp>
            <p:nvSpPr>
              <p:cNvPr id="1063" name="Freeform 1063">
                <a:extLst>
                  <a:ext uri="{FF2B5EF4-FFF2-40B4-BE49-F238E27FC236}">
                    <a16:creationId xmlns:a16="http://schemas.microsoft.com/office/drawing/2014/main" id="{DC825B91-1430-84A2-E39A-7AEB68D10CD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TextBox 1064">
                <a:extLst>
                  <a:ext uri="{FF2B5EF4-FFF2-40B4-BE49-F238E27FC236}">
                    <a16:creationId xmlns:a16="http://schemas.microsoft.com/office/drawing/2014/main" id="{09BDDC6D-0743-DA67-5917-178C4A5EFF1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5" name="Group 1065">
              <a:extLst>
                <a:ext uri="{FF2B5EF4-FFF2-40B4-BE49-F238E27FC236}">
                  <a16:creationId xmlns:a16="http://schemas.microsoft.com/office/drawing/2014/main" id="{E271AFD9-675E-B996-3541-C5D90B9FC03D}"/>
                </a:ext>
              </a:extLst>
            </p:cNvPr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19327" cy="219327"/>
            </a:xfrm>
          </p:grpSpPr>
          <p:sp>
            <p:nvSpPr>
              <p:cNvPr id="1066" name="Freeform 1066">
                <a:extLst>
                  <a:ext uri="{FF2B5EF4-FFF2-40B4-BE49-F238E27FC236}">
                    <a16:creationId xmlns:a16="http://schemas.microsoft.com/office/drawing/2014/main" id="{0D86FF53-1044-3760-5B00-9E54DB239DF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TextBox 1067">
                <a:extLst>
                  <a:ext uri="{FF2B5EF4-FFF2-40B4-BE49-F238E27FC236}">
                    <a16:creationId xmlns:a16="http://schemas.microsoft.com/office/drawing/2014/main" id="{8585C100-17E4-3D79-FB59-70DE2C947506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8" name="Group 1068">
              <a:extLst>
                <a:ext uri="{FF2B5EF4-FFF2-40B4-BE49-F238E27FC236}">
                  <a16:creationId xmlns:a16="http://schemas.microsoft.com/office/drawing/2014/main" id="{64DFE787-04A0-37ED-AE2B-959FC2E576E1}"/>
                </a:ext>
              </a:extLst>
            </p:cNvPr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37406" cy="237406"/>
            </a:xfrm>
          </p:grpSpPr>
          <p:sp>
            <p:nvSpPr>
              <p:cNvPr id="1069" name="Freeform 1069">
                <a:extLst>
                  <a:ext uri="{FF2B5EF4-FFF2-40B4-BE49-F238E27FC236}">
                    <a16:creationId xmlns:a16="http://schemas.microsoft.com/office/drawing/2014/main" id="{B46FBB9B-1E0E-66EA-7139-9D018420C81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TextBox 1070">
                <a:extLst>
                  <a:ext uri="{FF2B5EF4-FFF2-40B4-BE49-F238E27FC236}">
                    <a16:creationId xmlns:a16="http://schemas.microsoft.com/office/drawing/2014/main" id="{AD71CE0A-B83A-2977-96BA-BEB32E1020C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1" name="Group 1071">
              <a:extLst>
                <a:ext uri="{FF2B5EF4-FFF2-40B4-BE49-F238E27FC236}">
                  <a16:creationId xmlns:a16="http://schemas.microsoft.com/office/drawing/2014/main" id="{13FFD9EC-2831-ACF6-7234-DBE0D7047264}"/>
                </a:ext>
              </a:extLst>
            </p:cNvPr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19327" cy="219327"/>
            </a:xfrm>
          </p:grpSpPr>
          <p:sp>
            <p:nvSpPr>
              <p:cNvPr id="1072" name="Freeform 1072">
                <a:extLst>
                  <a:ext uri="{FF2B5EF4-FFF2-40B4-BE49-F238E27FC236}">
                    <a16:creationId xmlns:a16="http://schemas.microsoft.com/office/drawing/2014/main" id="{0D5A1BE1-C3C1-0F84-8CC7-C7C9DF510575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TextBox 1073">
                <a:extLst>
                  <a:ext uri="{FF2B5EF4-FFF2-40B4-BE49-F238E27FC236}">
                    <a16:creationId xmlns:a16="http://schemas.microsoft.com/office/drawing/2014/main" id="{B5CBE0C4-3CDD-EF6B-BB12-AF693993945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4" name="Group 1074">
              <a:extLst>
                <a:ext uri="{FF2B5EF4-FFF2-40B4-BE49-F238E27FC236}">
                  <a16:creationId xmlns:a16="http://schemas.microsoft.com/office/drawing/2014/main" id="{D8F89683-3C62-6F4F-152B-1CAA3C85A588}"/>
                </a:ext>
              </a:extLst>
            </p:cNvPr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37406" cy="237406"/>
            </a:xfrm>
          </p:grpSpPr>
          <p:sp>
            <p:nvSpPr>
              <p:cNvPr id="1075" name="Freeform 1075">
                <a:extLst>
                  <a:ext uri="{FF2B5EF4-FFF2-40B4-BE49-F238E27FC236}">
                    <a16:creationId xmlns:a16="http://schemas.microsoft.com/office/drawing/2014/main" id="{93C584DA-2758-1A77-9C13-CFE7BD061A8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TextBox 1076">
                <a:extLst>
                  <a:ext uri="{FF2B5EF4-FFF2-40B4-BE49-F238E27FC236}">
                    <a16:creationId xmlns:a16="http://schemas.microsoft.com/office/drawing/2014/main" id="{D6F5044E-ED29-F3BF-6ED3-3F534D120B8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7" name="Group 1077">
              <a:extLst>
                <a:ext uri="{FF2B5EF4-FFF2-40B4-BE49-F238E27FC236}">
                  <a16:creationId xmlns:a16="http://schemas.microsoft.com/office/drawing/2014/main" id="{AF616EEB-84B0-1DFE-0A85-E1EBEA6CEE22}"/>
                </a:ext>
              </a:extLst>
            </p:cNvPr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19327" cy="219327"/>
            </a:xfrm>
          </p:grpSpPr>
          <p:sp>
            <p:nvSpPr>
              <p:cNvPr id="1078" name="Freeform 1078">
                <a:extLst>
                  <a:ext uri="{FF2B5EF4-FFF2-40B4-BE49-F238E27FC236}">
                    <a16:creationId xmlns:a16="http://schemas.microsoft.com/office/drawing/2014/main" id="{D0B4B109-F34A-4F33-C652-F641353E555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TextBox 1079">
                <a:extLst>
                  <a:ext uri="{FF2B5EF4-FFF2-40B4-BE49-F238E27FC236}">
                    <a16:creationId xmlns:a16="http://schemas.microsoft.com/office/drawing/2014/main" id="{A9EF937E-FDA2-EA0C-B12A-E8E2227829E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0" name="Group 1080">
              <a:extLst>
                <a:ext uri="{FF2B5EF4-FFF2-40B4-BE49-F238E27FC236}">
                  <a16:creationId xmlns:a16="http://schemas.microsoft.com/office/drawing/2014/main" id="{0DA316D1-4B3D-4381-6432-F85F104C0E06}"/>
                </a:ext>
              </a:extLst>
            </p:cNvPr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37406" cy="237406"/>
            </a:xfrm>
          </p:grpSpPr>
          <p:sp>
            <p:nvSpPr>
              <p:cNvPr id="1081" name="Freeform 1081">
                <a:extLst>
                  <a:ext uri="{FF2B5EF4-FFF2-40B4-BE49-F238E27FC236}">
                    <a16:creationId xmlns:a16="http://schemas.microsoft.com/office/drawing/2014/main" id="{71E88AC8-FC59-AC22-3852-4E2E46CD075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TextBox 1082">
                <a:extLst>
                  <a:ext uri="{FF2B5EF4-FFF2-40B4-BE49-F238E27FC236}">
                    <a16:creationId xmlns:a16="http://schemas.microsoft.com/office/drawing/2014/main" id="{2BDCD6B7-5905-221F-45E9-AF82F7AD32E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3" name="Group 1083">
              <a:extLst>
                <a:ext uri="{FF2B5EF4-FFF2-40B4-BE49-F238E27FC236}">
                  <a16:creationId xmlns:a16="http://schemas.microsoft.com/office/drawing/2014/main" id="{EE84D1BF-E5D2-9D47-961A-B1D4C24F885B}"/>
                </a:ext>
              </a:extLst>
            </p:cNvPr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19327" cy="219327"/>
            </a:xfrm>
          </p:grpSpPr>
          <p:sp>
            <p:nvSpPr>
              <p:cNvPr id="1084" name="Freeform 1084">
                <a:extLst>
                  <a:ext uri="{FF2B5EF4-FFF2-40B4-BE49-F238E27FC236}">
                    <a16:creationId xmlns:a16="http://schemas.microsoft.com/office/drawing/2014/main" id="{AC56C94D-1B69-CC4E-1FF6-E78C853F2C6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" name="TextBox 1085">
                <a:extLst>
                  <a:ext uri="{FF2B5EF4-FFF2-40B4-BE49-F238E27FC236}">
                    <a16:creationId xmlns:a16="http://schemas.microsoft.com/office/drawing/2014/main" id="{77CFB63D-5D86-7F45-5CCE-BC829913EAE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6" name="Group 1086">
              <a:extLst>
                <a:ext uri="{FF2B5EF4-FFF2-40B4-BE49-F238E27FC236}">
                  <a16:creationId xmlns:a16="http://schemas.microsoft.com/office/drawing/2014/main" id="{CDDAD55B-9E80-FF46-A803-1E5E367181A2}"/>
                </a:ext>
              </a:extLst>
            </p:cNvPr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37406" cy="237406"/>
            </a:xfrm>
          </p:grpSpPr>
          <p:sp>
            <p:nvSpPr>
              <p:cNvPr id="1087" name="Freeform 1087">
                <a:extLst>
                  <a:ext uri="{FF2B5EF4-FFF2-40B4-BE49-F238E27FC236}">
                    <a16:creationId xmlns:a16="http://schemas.microsoft.com/office/drawing/2014/main" id="{C9F1CDF5-71A9-CA86-FDDF-21C7676FD94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8" name="TextBox 1088">
                <a:extLst>
                  <a:ext uri="{FF2B5EF4-FFF2-40B4-BE49-F238E27FC236}">
                    <a16:creationId xmlns:a16="http://schemas.microsoft.com/office/drawing/2014/main" id="{5D60D357-34D4-17D0-5633-0AEBF9A1196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9" name="Group 1089">
              <a:extLst>
                <a:ext uri="{FF2B5EF4-FFF2-40B4-BE49-F238E27FC236}">
                  <a16:creationId xmlns:a16="http://schemas.microsoft.com/office/drawing/2014/main" id="{B1DC9846-5DC2-F1F1-43F3-AADC115BB83B}"/>
                </a:ext>
              </a:extLst>
            </p:cNvPr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19327" cy="219327"/>
            </a:xfrm>
          </p:grpSpPr>
          <p:sp>
            <p:nvSpPr>
              <p:cNvPr id="1090" name="Freeform 1090">
                <a:extLst>
                  <a:ext uri="{FF2B5EF4-FFF2-40B4-BE49-F238E27FC236}">
                    <a16:creationId xmlns:a16="http://schemas.microsoft.com/office/drawing/2014/main" id="{072A4028-958B-0B72-CF85-348A76CB1C3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TextBox 1091">
                <a:extLst>
                  <a:ext uri="{FF2B5EF4-FFF2-40B4-BE49-F238E27FC236}">
                    <a16:creationId xmlns:a16="http://schemas.microsoft.com/office/drawing/2014/main" id="{64C41790-ACD2-A540-9FDA-0DD5F4CCFB4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2" name="Group 1092">
              <a:extLst>
                <a:ext uri="{FF2B5EF4-FFF2-40B4-BE49-F238E27FC236}">
                  <a16:creationId xmlns:a16="http://schemas.microsoft.com/office/drawing/2014/main" id="{62A8DFEF-1FF9-A27F-251D-71ABC0B0BCB5}"/>
                </a:ext>
              </a:extLst>
            </p:cNvPr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37406" cy="237406"/>
            </a:xfrm>
          </p:grpSpPr>
          <p:sp>
            <p:nvSpPr>
              <p:cNvPr id="1093" name="Freeform 1093">
                <a:extLst>
                  <a:ext uri="{FF2B5EF4-FFF2-40B4-BE49-F238E27FC236}">
                    <a16:creationId xmlns:a16="http://schemas.microsoft.com/office/drawing/2014/main" id="{55DA4943-B8B2-E256-93D0-C5D3FB7DD81B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TextBox 1094">
                <a:extLst>
                  <a:ext uri="{FF2B5EF4-FFF2-40B4-BE49-F238E27FC236}">
                    <a16:creationId xmlns:a16="http://schemas.microsoft.com/office/drawing/2014/main" id="{3ED62613-6431-990D-D224-99A2B8EB597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5" name="Group 1095">
              <a:extLst>
                <a:ext uri="{FF2B5EF4-FFF2-40B4-BE49-F238E27FC236}">
                  <a16:creationId xmlns:a16="http://schemas.microsoft.com/office/drawing/2014/main" id="{056C30CA-71B3-C12C-5CC8-5E7D05B3678B}"/>
                </a:ext>
              </a:extLst>
            </p:cNvPr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19327" cy="219327"/>
            </a:xfrm>
          </p:grpSpPr>
          <p:sp>
            <p:nvSpPr>
              <p:cNvPr id="1096" name="Freeform 1096">
                <a:extLst>
                  <a:ext uri="{FF2B5EF4-FFF2-40B4-BE49-F238E27FC236}">
                    <a16:creationId xmlns:a16="http://schemas.microsoft.com/office/drawing/2014/main" id="{98ABB463-E35A-84E0-B97E-4BCCBE11C46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7" name="TextBox 1097">
                <a:extLst>
                  <a:ext uri="{FF2B5EF4-FFF2-40B4-BE49-F238E27FC236}">
                    <a16:creationId xmlns:a16="http://schemas.microsoft.com/office/drawing/2014/main" id="{7782EACF-4BC3-0B5E-76B6-E79EE30F5FA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8" name="Group 1098">
              <a:extLst>
                <a:ext uri="{FF2B5EF4-FFF2-40B4-BE49-F238E27FC236}">
                  <a16:creationId xmlns:a16="http://schemas.microsoft.com/office/drawing/2014/main" id="{F11D4A77-D2E5-B7CF-F9CA-9F0C6977AA4D}"/>
                </a:ext>
              </a:extLst>
            </p:cNvPr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37406" cy="237406"/>
            </a:xfrm>
          </p:grpSpPr>
          <p:sp>
            <p:nvSpPr>
              <p:cNvPr id="1099" name="Freeform 1099">
                <a:extLst>
                  <a:ext uri="{FF2B5EF4-FFF2-40B4-BE49-F238E27FC236}">
                    <a16:creationId xmlns:a16="http://schemas.microsoft.com/office/drawing/2014/main" id="{529FA26E-F918-1DA2-DEC0-BCBD978EEE1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0" name="TextBox 1100">
                <a:extLst>
                  <a:ext uri="{FF2B5EF4-FFF2-40B4-BE49-F238E27FC236}">
                    <a16:creationId xmlns:a16="http://schemas.microsoft.com/office/drawing/2014/main" id="{8028089E-B3AC-9779-F9F3-872C580C4DC1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1" name="Group 1101">
              <a:extLst>
                <a:ext uri="{FF2B5EF4-FFF2-40B4-BE49-F238E27FC236}">
                  <a16:creationId xmlns:a16="http://schemas.microsoft.com/office/drawing/2014/main" id="{5BB3B471-2FF3-8134-BD22-022B546E84EC}"/>
                </a:ext>
              </a:extLst>
            </p:cNvPr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19327" cy="219327"/>
            </a:xfrm>
          </p:grpSpPr>
          <p:sp>
            <p:nvSpPr>
              <p:cNvPr id="1102" name="Freeform 1102">
                <a:extLst>
                  <a:ext uri="{FF2B5EF4-FFF2-40B4-BE49-F238E27FC236}">
                    <a16:creationId xmlns:a16="http://schemas.microsoft.com/office/drawing/2014/main" id="{FCC0CB89-083A-F489-2D5E-7C3F3F1B06F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3" name="TextBox 1103">
                <a:extLst>
                  <a:ext uri="{FF2B5EF4-FFF2-40B4-BE49-F238E27FC236}">
                    <a16:creationId xmlns:a16="http://schemas.microsoft.com/office/drawing/2014/main" id="{0A1E6785-92B1-714A-F90C-6453EFA62FEF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4" name="Group 1104">
              <a:extLst>
                <a:ext uri="{FF2B5EF4-FFF2-40B4-BE49-F238E27FC236}">
                  <a16:creationId xmlns:a16="http://schemas.microsoft.com/office/drawing/2014/main" id="{7CBCB09B-86B0-5BF3-F4DB-A0109DFB2DB5}"/>
                </a:ext>
              </a:extLst>
            </p:cNvPr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37406" cy="237406"/>
            </a:xfrm>
          </p:grpSpPr>
          <p:sp>
            <p:nvSpPr>
              <p:cNvPr id="1105" name="Freeform 1105">
                <a:extLst>
                  <a:ext uri="{FF2B5EF4-FFF2-40B4-BE49-F238E27FC236}">
                    <a16:creationId xmlns:a16="http://schemas.microsoft.com/office/drawing/2014/main" id="{888A1373-73B4-0CA2-767B-4FDF35794B3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" name="TextBox 1106">
                <a:extLst>
                  <a:ext uri="{FF2B5EF4-FFF2-40B4-BE49-F238E27FC236}">
                    <a16:creationId xmlns:a16="http://schemas.microsoft.com/office/drawing/2014/main" id="{6E94FEC8-BFBF-5E49-1D03-7D63D8DF58F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7" name="Group 1107">
              <a:extLst>
                <a:ext uri="{FF2B5EF4-FFF2-40B4-BE49-F238E27FC236}">
                  <a16:creationId xmlns:a16="http://schemas.microsoft.com/office/drawing/2014/main" id="{A36A93EB-4294-3D1E-41D6-3F770E2AFB6B}"/>
                </a:ext>
              </a:extLst>
            </p:cNvPr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19327" cy="219327"/>
            </a:xfrm>
          </p:grpSpPr>
          <p:sp>
            <p:nvSpPr>
              <p:cNvPr id="1108" name="Freeform 1108">
                <a:extLst>
                  <a:ext uri="{FF2B5EF4-FFF2-40B4-BE49-F238E27FC236}">
                    <a16:creationId xmlns:a16="http://schemas.microsoft.com/office/drawing/2014/main" id="{8E63609D-5F7D-477A-E354-AD6AF923F6D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9" name="TextBox 1109">
                <a:extLst>
                  <a:ext uri="{FF2B5EF4-FFF2-40B4-BE49-F238E27FC236}">
                    <a16:creationId xmlns:a16="http://schemas.microsoft.com/office/drawing/2014/main" id="{1E6B275A-4245-287D-7A7C-308AE8DEB0C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0" name="Group 1110">
              <a:extLst>
                <a:ext uri="{FF2B5EF4-FFF2-40B4-BE49-F238E27FC236}">
                  <a16:creationId xmlns:a16="http://schemas.microsoft.com/office/drawing/2014/main" id="{9AF1CF11-074D-286F-CAB9-7F0696BAC840}"/>
                </a:ext>
              </a:extLst>
            </p:cNvPr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37406" cy="237406"/>
            </a:xfrm>
          </p:grpSpPr>
          <p:sp>
            <p:nvSpPr>
              <p:cNvPr id="1111" name="Freeform 1111">
                <a:extLst>
                  <a:ext uri="{FF2B5EF4-FFF2-40B4-BE49-F238E27FC236}">
                    <a16:creationId xmlns:a16="http://schemas.microsoft.com/office/drawing/2014/main" id="{B310B364-A51C-3731-3DE8-D002A35C8A3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2" name="TextBox 1112">
                <a:extLst>
                  <a:ext uri="{FF2B5EF4-FFF2-40B4-BE49-F238E27FC236}">
                    <a16:creationId xmlns:a16="http://schemas.microsoft.com/office/drawing/2014/main" id="{B38230DF-62F9-E8D1-190B-7F2C79AD0DA6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3" name="Group 1113">
              <a:extLst>
                <a:ext uri="{FF2B5EF4-FFF2-40B4-BE49-F238E27FC236}">
                  <a16:creationId xmlns:a16="http://schemas.microsoft.com/office/drawing/2014/main" id="{1CB7ED31-CDE2-9DDF-6306-B71D2CD77F21}"/>
                </a:ext>
              </a:extLst>
            </p:cNvPr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19327" cy="219327"/>
            </a:xfrm>
          </p:grpSpPr>
          <p:sp>
            <p:nvSpPr>
              <p:cNvPr id="1114" name="Freeform 1114">
                <a:extLst>
                  <a:ext uri="{FF2B5EF4-FFF2-40B4-BE49-F238E27FC236}">
                    <a16:creationId xmlns:a16="http://schemas.microsoft.com/office/drawing/2014/main" id="{5AA627A3-8ADE-8A67-1AC5-9299F9AA89B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5" name="TextBox 1115">
                <a:extLst>
                  <a:ext uri="{FF2B5EF4-FFF2-40B4-BE49-F238E27FC236}">
                    <a16:creationId xmlns:a16="http://schemas.microsoft.com/office/drawing/2014/main" id="{D95DB9F4-F1E2-6EF3-A2A9-3586C6D4349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6" name="Group 1116">
              <a:extLst>
                <a:ext uri="{FF2B5EF4-FFF2-40B4-BE49-F238E27FC236}">
                  <a16:creationId xmlns:a16="http://schemas.microsoft.com/office/drawing/2014/main" id="{D9A03112-1F5F-4A38-BE0C-8A6C8C155C89}"/>
                </a:ext>
              </a:extLst>
            </p:cNvPr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37406" cy="237406"/>
            </a:xfrm>
          </p:grpSpPr>
          <p:sp>
            <p:nvSpPr>
              <p:cNvPr id="1117" name="Freeform 1117">
                <a:extLst>
                  <a:ext uri="{FF2B5EF4-FFF2-40B4-BE49-F238E27FC236}">
                    <a16:creationId xmlns:a16="http://schemas.microsoft.com/office/drawing/2014/main" id="{796605D2-E875-90A7-37AC-CAED53E328A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8" name="TextBox 1118">
                <a:extLst>
                  <a:ext uri="{FF2B5EF4-FFF2-40B4-BE49-F238E27FC236}">
                    <a16:creationId xmlns:a16="http://schemas.microsoft.com/office/drawing/2014/main" id="{8BC08C79-BA29-2744-0980-B5E430D44FA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9" name="Group 1119">
              <a:extLst>
                <a:ext uri="{FF2B5EF4-FFF2-40B4-BE49-F238E27FC236}">
                  <a16:creationId xmlns:a16="http://schemas.microsoft.com/office/drawing/2014/main" id="{36878260-0951-15EA-CF24-CE7A810FB651}"/>
                </a:ext>
              </a:extLst>
            </p:cNvPr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19327" cy="219327"/>
            </a:xfrm>
          </p:grpSpPr>
          <p:sp>
            <p:nvSpPr>
              <p:cNvPr id="1120" name="Freeform 1120">
                <a:extLst>
                  <a:ext uri="{FF2B5EF4-FFF2-40B4-BE49-F238E27FC236}">
                    <a16:creationId xmlns:a16="http://schemas.microsoft.com/office/drawing/2014/main" id="{072A5E68-550D-866C-53FC-B8AE1C50E6F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1" name="TextBox 1121">
                <a:extLst>
                  <a:ext uri="{FF2B5EF4-FFF2-40B4-BE49-F238E27FC236}">
                    <a16:creationId xmlns:a16="http://schemas.microsoft.com/office/drawing/2014/main" id="{72440D0B-078C-5E98-2798-6996A74D365D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2" name="Group 1122">
              <a:extLst>
                <a:ext uri="{FF2B5EF4-FFF2-40B4-BE49-F238E27FC236}">
                  <a16:creationId xmlns:a16="http://schemas.microsoft.com/office/drawing/2014/main" id="{F4DAAB7A-191D-6A23-A7E5-85BB8B272E3B}"/>
                </a:ext>
              </a:extLst>
            </p:cNvPr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37406" cy="237406"/>
            </a:xfrm>
          </p:grpSpPr>
          <p:sp>
            <p:nvSpPr>
              <p:cNvPr id="1123" name="Freeform 1123">
                <a:extLst>
                  <a:ext uri="{FF2B5EF4-FFF2-40B4-BE49-F238E27FC236}">
                    <a16:creationId xmlns:a16="http://schemas.microsoft.com/office/drawing/2014/main" id="{2AAD4183-F3E8-7106-99FD-9E06782CD33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4" name="TextBox 1124">
                <a:extLst>
                  <a:ext uri="{FF2B5EF4-FFF2-40B4-BE49-F238E27FC236}">
                    <a16:creationId xmlns:a16="http://schemas.microsoft.com/office/drawing/2014/main" id="{0E085DB0-B529-751E-3BC1-CC745F0FBD9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5" name="Group 1125">
              <a:extLst>
                <a:ext uri="{FF2B5EF4-FFF2-40B4-BE49-F238E27FC236}">
                  <a16:creationId xmlns:a16="http://schemas.microsoft.com/office/drawing/2014/main" id="{AD1AEC0E-D089-C0DF-488B-0A385E3F1F10}"/>
                </a:ext>
              </a:extLst>
            </p:cNvPr>
            <p:cNvGrpSpPr/>
            <p:nvPr/>
          </p:nvGrpSpPr>
          <p:grpSpPr>
            <a:xfrm>
              <a:off x="579283" y="343263"/>
              <a:ext cx="17169" cy="17169"/>
              <a:chOff x="0" y="0"/>
              <a:chExt cx="219327" cy="219327"/>
            </a:xfrm>
          </p:grpSpPr>
          <p:sp>
            <p:nvSpPr>
              <p:cNvPr id="1126" name="Freeform 1126">
                <a:extLst>
                  <a:ext uri="{FF2B5EF4-FFF2-40B4-BE49-F238E27FC236}">
                    <a16:creationId xmlns:a16="http://schemas.microsoft.com/office/drawing/2014/main" id="{B32016B5-CDF5-FCF0-DA97-337E7D18525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" name="TextBox 1127">
                <a:extLst>
                  <a:ext uri="{FF2B5EF4-FFF2-40B4-BE49-F238E27FC236}">
                    <a16:creationId xmlns:a16="http://schemas.microsoft.com/office/drawing/2014/main" id="{78068B6B-3CD3-839E-CADB-4104291FCFA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8" name="Group 1128">
              <a:extLst>
                <a:ext uri="{FF2B5EF4-FFF2-40B4-BE49-F238E27FC236}">
                  <a16:creationId xmlns:a16="http://schemas.microsoft.com/office/drawing/2014/main" id="{E252EB6A-1938-A155-A80E-DB1898D8C838}"/>
                </a:ext>
              </a:extLst>
            </p:cNvPr>
            <p:cNvGrpSpPr/>
            <p:nvPr/>
          </p:nvGrpSpPr>
          <p:grpSpPr>
            <a:xfrm>
              <a:off x="579283" y="343263"/>
              <a:ext cx="17169" cy="17169"/>
              <a:chOff x="0" y="0"/>
              <a:chExt cx="237406" cy="237406"/>
            </a:xfrm>
          </p:grpSpPr>
          <p:sp>
            <p:nvSpPr>
              <p:cNvPr id="1129" name="Freeform 1129">
                <a:extLst>
                  <a:ext uri="{FF2B5EF4-FFF2-40B4-BE49-F238E27FC236}">
                    <a16:creationId xmlns:a16="http://schemas.microsoft.com/office/drawing/2014/main" id="{9F632601-0384-239B-0EF7-C988FC7478B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" name="TextBox 1130">
                <a:extLst>
                  <a:ext uri="{FF2B5EF4-FFF2-40B4-BE49-F238E27FC236}">
                    <a16:creationId xmlns:a16="http://schemas.microsoft.com/office/drawing/2014/main" id="{896D1F39-E7A2-6534-DD13-C1C1CEAC3B2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1" name="Group 1131">
              <a:extLst>
                <a:ext uri="{FF2B5EF4-FFF2-40B4-BE49-F238E27FC236}">
                  <a16:creationId xmlns:a16="http://schemas.microsoft.com/office/drawing/2014/main" id="{6B4D0F40-C920-F8C0-98EC-94CA34F9E1E3}"/>
                </a:ext>
              </a:extLst>
            </p:cNvPr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19327" cy="219327"/>
            </a:xfrm>
          </p:grpSpPr>
          <p:sp>
            <p:nvSpPr>
              <p:cNvPr id="1132" name="Freeform 1132">
                <a:extLst>
                  <a:ext uri="{FF2B5EF4-FFF2-40B4-BE49-F238E27FC236}">
                    <a16:creationId xmlns:a16="http://schemas.microsoft.com/office/drawing/2014/main" id="{523DFC23-E255-FE10-95C6-1DCDE7964D11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" name="TextBox 1133">
                <a:extLst>
                  <a:ext uri="{FF2B5EF4-FFF2-40B4-BE49-F238E27FC236}">
                    <a16:creationId xmlns:a16="http://schemas.microsoft.com/office/drawing/2014/main" id="{749EE6C0-4C60-225C-0B10-E6A3C1055C8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4" name="Group 1134">
              <a:extLst>
                <a:ext uri="{FF2B5EF4-FFF2-40B4-BE49-F238E27FC236}">
                  <a16:creationId xmlns:a16="http://schemas.microsoft.com/office/drawing/2014/main" id="{9E688165-999E-3598-B75F-19DE9B044578}"/>
                </a:ext>
              </a:extLst>
            </p:cNvPr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37406" cy="237406"/>
            </a:xfrm>
          </p:grpSpPr>
          <p:sp>
            <p:nvSpPr>
              <p:cNvPr id="1135" name="Freeform 1135">
                <a:extLst>
                  <a:ext uri="{FF2B5EF4-FFF2-40B4-BE49-F238E27FC236}">
                    <a16:creationId xmlns:a16="http://schemas.microsoft.com/office/drawing/2014/main" id="{F4ED872B-A8B2-79E4-F6D6-DE80B90C3103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" name="TextBox 1136">
                <a:extLst>
                  <a:ext uri="{FF2B5EF4-FFF2-40B4-BE49-F238E27FC236}">
                    <a16:creationId xmlns:a16="http://schemas.microsoft.com/office/drawing/2014/main" id="{ED476D5E-6002-6A45-9AF0-2F8BA570580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7" name="Group 1137">
              <a:extLst>
                <a:ext uri="{FF2B5EF4-FFF2-40B4-BE49-F238E27FC236}">
                  <a16:creationId xmlns:a16="http://schemas.microsoft.com/office/drawing/2014/main" id="{5527C94C-65C3-6E10-6339-D16F6D9158FD}"/>
                </a:ext>
              </a:extLst>
            </p:cNvPr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19327" cy="219327"/>
            </a:xfrm>
          </p:grpSpPr>
          <p:sp>
            <p:nvSpPr>
              <p:cNvPr id="1138" name="Freeform 1138">
                <a:extLst>
                  <a:ext uri="{FF2B5EF4-FFF2-40B4-BE49-F238E27FC236}">
                    <a16:creationId xmlns:a16="http://schemas.microsoft.com/office/drawing/2014/main" id="{C1DCE7E3-D48A-F1C4-D8A9-E4A200E8766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" name="TextBox 1139">
                <a:extLst>
                  <a:ext uri="{FF2B5EF4-FFF2-40B4-BE49-F238E27FC236}">
                    <a16:creationId xmlns:a16="http://schemas.microsoft.com/office/drawing/2014/main" id="{5D9E404E-EB35-02A4-AAE0-15C466F1352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0" name="Group 1140">
              <a:extLst>
                <a:ext uri="{FF2B5EF4-FFF2-40B4-BE49-F238E27FC236}">
                  <a16:creationId xmlns:a16="http://schemas.microsoft.com/office/drawing/2014/main" id="{41C2B3F3-5468-1FC6-D865-9F2E63A5E2C8}"/>
                </a:ext>
              </a:extLst>
            </p:cNvPr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37406" cy="237406"/>
            </a:xfrm>
          </p:grpSpPr>
          <p:sp>
            <p:nvSpPr>
              <p:cNvPr id="1141" name="Freeform 1141">
                <a:extLst>
                  <a:ext uri="{FF2B5EF4-FFF2-40B4-BE49-F238E27FC236}">
                    <a16:creationId xmlns:a16="http://schemas.microsoft.com/office/drawing/2014/main" id="{0B01F815-6503-EE09-DCC0-8DF2E68A769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" name="TextBox 1142">
                <a:extLst>
                  <a:ext uri="{FF2B5EF4-FFF2-40B4-BE49-F238E27FC236}">
                    <a16:creationId xmlns:a16="http://schemas.microsoft.com/office/drawing/2014/main" id="{6503F345-5795-DD9A-CAC7-19B8CC408F63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3" name="Group 1143">
              <a:extLst>
                <a:ext uri="{FF2B5EF4-FFF2-40B4-BE49-F238E27FC236}">
                  <a16:creationId xmlns:a16="http://schemas.microsoft.com/office/drawing/2014/main" id="{18417C5B-3C8D-C4C2-2217-51F83EC220E0}"/>
                </a:ext>
              </a:extLst>
            </p:cNvPr>
            <p:cNvGrpSpPr/>
            <p:nvPr/>
          </p:nvGrpSpPr>
          <p:grpSpPr>
            <a:xfrm>
              <a:off x="441856" y="390070"/>
              <a:ext cx="17169" cy="17169"/>
              <a:chOff x="0" y="0"/>
              <a:chExt cx="219327" cy="219327"/>
            </a:xfrm>
          </p:grpSpPr>
          <p:sp>
            <p:nvSpPr>
              <p:cNvPr id="1144" name="Freeform 1144">
                <a:extLst>
                  <a:ext uri="{FF2B5EF4-FFF2-40B4-BE49-F238E27FC236}">
                    <a16:creationId xmlns:a16="http://schemas.microsoft.com/office/drawing/2014/main" id="{ACE12D49-818D-9DC1-76AD-4C31DBBD44B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" name="TextBox 1145">
                <a:extLst>
                  <a:ext uri="{FF2B5EF4-FFF2-40B4-BE49-F238E27FC236}">
                    <a16:creationId xmlns:a16="http://schemas.microsoft.com/office/drawing/2014/main" id="{AEAFCFC2-A8BB-D1A8-B931-1D3F0AB2EC5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6" name="Group 1146">
              <a:extLst>
                <a:ext uri="{FF2B5EF4-FFF2-40B4-BE49-F238E27FC236}">
                  <a16:creationId xmlns:a16="http://schemas.microsoft.com/office/drawing/2014/main" id="{A58B3A1E-68B9-681F-E4E4-4279009CC433}"/>
                </a:ext>
              </a:extLst>
            </p:cNvPr>
            <p:cNvGrpSpPr/>
            <p:nvPr/>
          </p:nvGrpSpPr>
          <p:grpSpPr>
            <a:xfrm>
              <a:off x="441856" y="390070"/>
              <a:ext cx="17169" cy="17169"/>
              <a:chOff x="0" y="0"/>
              <a:chExt cx="237406" cy="237406"/>
            </a:xfrm>
          </p:grpSpPr>
          <p:sp>
            <p:nvSpPr>
              <p:cNvPr id="1147" name="Freeform 1147">
                <a:extLst>
                  <a:ext uri="{FF2B5EF4-FFF2-40B4-BE49-F238E27FC236}">
                    <a16:creationId xmlns:a16="http://schemas.microsoft.com/office/drawing/2014/main" id="{F65BE732-98C4-2305-BCB9-362EBE37402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" name="TextBox 1148">
                <a:extLst>
                  <a:ext uri="{FF2B5EF4-FFF2-40B4-BE49-F238E27FC236}">
                    <a16:creationId xmlns:a16="http://schemas.microsoft.com/office/drawing/2014/main" id="{5F120A11-6EDD-1541-2A40-C4CB0E59433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9" name="Group 1149">
              <a:extLst>
                <a:ext uri="{FF2B5EF4-FFF2-40B4-BE49-F238E27FC236}">
                  <a16:creationId xmlns:a16="http://schemas.microsoft.com/office/drawing/2014/main" id="{24170A40-BF38-C7E6-34D9-A4F2E48E83D7}"/>
                </a:ext>
              </a:extLst>
            </p:cNvPr>
            <p:cNvGrpSpPr/>
            <p:nvPr/>
          </p:nvGrpSpPr>
          <p:grpSpPr>
            <a:xfrm>
              <a:off x="556054" y="404514"/>
              <a:ext cx="17169" cy="17169"/>
              <a:chOff x="0" y="0"/>
              <a:chExt cx="219327" cy="219327"/>
            </a:xfrm>
          </p:grpSpPr>
          <p:sp>
            <p:nvSpPr>
              <p:cNvPr id="1150" name="Freeform 1150">
                <a:extLst>
                  <a:ext uri="{FF2B5EF4-FFF2-40B4-BE49-F238E27FC236}">
                    <a16:creationId xmlns:a16="http://schemas.microsoft.com/office/drawing/2014/main" id="{2250A026-A1F0-CFEA-CAA1-D26B7A5FB7B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" name="TextBox 1151">
                <a:extLst>
                  <a:ext uri="{FF2B5EF4-FFF2-40B4-BE49-F238E27FC236}">
                    <a16:creationId xmlns:a16="http://schemas.microsoft.com/office/drawing/2014/main" id="{E11C3097-0F3F-84A8-EAB8-0B8695D99A7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2" name="Group 1152">
              <a:extLst>
                <a:ext uri="{FF2B5EF4-FFF2-40B4-BE49-F238E27FC236}">
                  <a16:creationId xmlns:a16="http://schemas.microsoft.com/office/drawing/2014/main" id="{04521C66-8BAC-FDBD-3596-96C09B24E4D1}"/>
                </a:ext>
              </a:extLst>
            </p:cNvPr>
            <p:cNvGrpSpPr/>
            <p:nvPr/>
          </p:nvGrpSpPr>
          <p:grpSpPr>
            <a:xfrm>
              <a:off x="556054" y="404514"/>
              <a:ext cx="17169" cy="17169"/>
              <a:chOff x="0" y="0"/>
              <a:chExt cx="237406" cy="237406"/>
            </a:xfrm>
          </p:grpSpPr>
          <p:sp>
            <p:nvSpPr>
              <p:cNvPr id="1153" name="Freeform 1153">
                <a:extLst>
                  <a:ext uri="{FF2B5EF4-FFF2-40B4-BE49-F238E27FC236}">
                    <a16:creationId xmlns:a16="http://schemas.microsoft.com/office/drawing/2014/main" id="{35E57EB3-7F05-315E-E03D-EAE57AC255D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" name="TextBox 1154">
                <a:extLst>
                  <a:ext uri="{FF2B5EF4-FFF2-40B4-BE49-F238E27FC236}">
                    <a16:creationId xmlns:a16="http://schemas.microsoft.com/office/drawing/2014/main" id="{4326399D-D689-6C13-168B-2C3BE4FEE76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5" name="Group 1155">
              <a:extLst>
                <a:ext uri="{FF2B5EF4-FFF2-40B4-BE49-F238E27FC236}">
                  <a16:creationId xmlns:a16="http://schemas.microsoft.com/office/drawing/2014/main" id="{A7772F82-CE6C-2E5B-737C-F4A50DA12B78}"/>
                </a:ext>
              </a:extLst>
            </p:cNvPr>
            <p:cNvGrpSpPr/>
            <p:nvPr/>
          </p:nvGrpSpPr>
          <p:grpSpPr>
            <a:xfrm>
              <a:off x="516806" y="363758"/>
              <a:ext cx="9004" cy="9004"/>
              <a:chOff x="0" y="0"/>
              <a:chExt cx="219327" cy="219327"/>
            </a:xfrm>
          </p:grpSpPr>
          <p:sp>
            <p:nvSpPr>
              <p:cNvPr id="1156" name="Freeform 1156">
                <a:extLst>
                  <a:ext uri="{FF2B5EF4-FFF2-40B4-BE49-F238E27FC236}">
                    <a16:creationId xmlns:a16="http://schemas.microsoft.com/office/drawing/2014/main" id="{0133BF70-41DC-2C63-1219-80D05FB41B9D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TextBox 1157">
                <a:extLst>
                  <a:ext uri="{FF2B5EF4-FFF2-40B4-BE49-F238E27FC236}">
                    <a16:creationId xmlns:a16="http://schemas.microsoft.com/office/drawing/2014/main" id="{A51B4EF6-FF34-1E40-F248-D26C9F4CD03E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8" name="Group 1158">
              <a:extLst>
                <a:ext uri="{FF2B5EF4-FFF2-40B4-BE49-F238E27FC236}">
                  <a16:creationId xmlns:a16="http://schemas.microsoft.com/office/drawing/2014/main" id="{6BDA1293-F896-6B03-BE83-5E94099148A0}"/>
                </a:ext>
              </a:extLst>
            </p:cNvPr>
            <p:cNvGrpSpPr/>
            <p:nvPr/>
          </p:nvGrpSpPr>
          <p:grpSpPr>
            <a:xfrm>
              <a:off x="516806" y="363758"/>
              <a:ext cx="9004" cy="9004"/>
              <a:chOff x="0" y="0"/>
              <a:chExt cx="237406" cy="237406"/>
            </a:xfrm>
          </p:grpSpPr>
          <p:sp>
            <p:nvSpPr>
              <p:cNvPr id="1159" name="Freeform 1159">
                <a:extLst>
                  <a:ext uri="{FF2B5EF4-FFF2-40B4-BE49-F238E27FC236}">
                    <a16:creationId xmlns:a16="http://schemas.microsoft.com/office/drawing/2014/main" id="{CAAB17AF-6209-4591-F877-09D9809D51E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TextBox 1160">
                <a:extLst>
                  <a:ext uri="{FF2B5EF4-FFF2-40B4-BE49-F238E27FC236}">
                    <a16:creationId xmlns:a16="http://schemas.microsoft.com/office/drawing/2014/main" id="{E0C3D09B-9360-96D9-6E2D-16A4A61F331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1" name="Group 1161">
              <a:extLst>
                <a:ext uri="{FF2B5EF4-FFF2-40B4-BE49-F238E27FC236}">
                  <a16:creationId xmlns:a16="http://schemas.microsoft.com/office/drawing/2014/main" id="{4F2453EB-D194-5DA1-3070-AAF14C60EE93}"/>
                </a:ext>
              </a:extLst>
            </p:cNvPr>
            <p:cNvGrpSpPr/>
            <p:nvPr/>
          </p:nvGrpSpPr>
          <p:grpSpPr>
            <a:xfrm>
              <a:off x="542005" y="357945"/>
              <a:ext cx="9004" cy="9004"/>
              <a:chOff x="0" y="0"/>
              <a:chExt cx="219327" cy="219327"/>
            </a:xfrm>
          </p:grpSpPr>
          <p:sp>
            <p:nvSpPr>
              <p:cNvPr id="1162" name="Freeform 1162">
                <a:extLst>
                  <a:ext uri="{FF2B5EF4-FFF2-40B4-BE49-F238E27FC236}">
                    <a16:creationId xmlns:a16="http://schemas.microsoft.com/office/drawing/2014/main" id="{4A12E3B6-EF9E-7505-7259-EBE49FEB5D8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TextBox 1163">
                <a:extLst>
                  <a:ext uri="{FF2B5EF4-FFF2-40B4-BE49-F238E27FC236}">
                    <a16:creationId xmlns:a16="http://schemas.microsoft.com/office/drawing/2014/main" id="{8C1CDC21-5E56-6E36-6D5E-CAB6E66417B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4" name="Group 1164">
              <a:extLst>
                <a:ext uri="{FF2B5EF4-FFF2-40B4-BE49-F238E27FC236}">
                  <a16:creationId xmlns:a16="http://schemas.microsoft.com/office/drawing/2014/main" id="{DE3C86FD-8EB4-67D8-1132-8B201CA09E66}"/>
                </a:ext>
              </a:extLst>
            </p:cNvPr>
            <p:cNvGrpSpPr/>
            <p:nvPr/>
          </p:nvGrpSpPr>
          <p:grpSpPr>
            <a:xfrm>
              <a:off x="542005" y="357945"/>
              <a:ext cx="9004" cy="9004"/>
              <a:chOff x="0" y="0"/>
              <a:chExt cx="237406" cy="237406"/>
            </a:xfrm>
          </p:grpSpPr>
          <p:sp>
            <p:nvSpPr>
              <p:cNvPr id="1165" name="Freeform 1165">
                <a:extLst>
                  <a:ext uri="{FF2B5EF4-FFF2-40B4-BE49-F238E27FC236}">
                    <a16:creationId xmlns:a16="http://schemas.microsoft.com/office/drawing/2014/main" id="{89318E28-62CC-48FA-1198-19FB95AE38F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TextBox 1166">
                <a:extLst>
                  <a:ext uri="{FF2B5EF4-FFF2-40B4-BE49-F238E27FC236}">
                    <a16:creationId xmlns:a16="http://schemas.microsoft.com/office/drawing/2014/main" id="{13B79592-8E47-7DBA-0ACF-FBCCA51AAD3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7" name="Group 1167">
              <a:extLst>
                <a:ext uri="{FF2B5EF4-FFF2-40B4-BE49-F238E27FC236}">
                  <a16:creationId xmlns:a16="http://schemas.microsoft.com/office/drawing/2014/main" id="{D7595F22-C5D4-AD97-184F-8CE13AEC90D6}"/>
                </a:ext>
              </a:extLst>
            </p:cNvPr>
            <p:cNvGrpSpPr/>
            <p:nvPr/>
          </p:nvGrpSpPr>
          <p:grpSpPr>
            <a:xfrm>
              <a:off x="609376" y="383716"/>
              <a:ext cx="9004" cy="9004"/>
              <a:chOff x="0" y="0"/>
              <a:chExt cx="219327" cy="219327"/>
            </a:xfrm>
          </p:grpSpPr>
          <p:sp>
            <p:nvSpPr>
              <p:cNvPr id="1168" name="Freeform 1168">
                <a:extLst>
                  <a:ext uri="{FF2B5EF4-FFF2-40B4-BE49-F238E27FC236}">
                    <a16:creationId xmlns:a16="http://schemas.microsoft.com/office/drawing/2014/main" id="{2274D243-0517-100A-0709-AC0AFF7A0AC4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" name="TextBox 1169">
                <a:extLst>
                  <a:ext uri="{FF2B5EF4-FFF2-40B4-BE49-F238E27FC236}">
                    <a16:creationId xmlns:a16="http://schemas.microsoft.com/office/drawing/2014/main" id="{BCEC02A4-B33C-0E4F-1298-C7F10FF475E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0" name="Group 1170">
              <a:extLst>
                <a:ext uri="{FF2B5EF4-FFF2-40B4-BE49-F238E27FC236}">
                  <a16:creationId xmlns:a16="http://schemas.microsoft.com/office/drawing/2014/main" id="{3B18B627-9B8B-4E3C-F5C7-A9CD6825453B}"/>
                </a:ext>
              </a:extLst>
            </p:cNvPr>
            <p:cNvGrpSpPr/>
            <p:nvPr/>
          </p:nvGrpSpPr>
          <p:grpSpPr>
            <a:xfrm>
              <a:off x="609376" y="383716"/>
              <a:ext cx="9004" cy="9004"/>
              <a:chOff x="0" y="0"/>
              <a:chExt cx="237406" cy="237406"/>
            </a:xfrm>
          </p:grpSpPr>
          <p:sp>
            <p:nvSpPr>
              <p:cNvPr id="1171" name="Freeform 1171">
                <a:extLst>
                  <a:ext uri="{FF2B5EF4-FFF2-40B4-BE49-F238E27FC236}">
                    <a16:creationId xmlns:a16="http://schemas.microsoft.com/office/drawing/2014/main" id="{FE610BD0-C331-4A5D-75A3-94143398F05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TextBox 1172">
                <a:extLst>
                  <a:ext uri="{FF2B5EF4-FFF2-40B4-BE49-F238E27FC236}">
                    <a16:creationId xmlns:a16="http://schemas.microsoft.com/office/drawing/2014/main" id="{19E392D1-2FC6-6DD8-8E07-A845F68DD90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3" name="Group 1173">
              <a:extLst>
                <a:ext uri="{FF2B5EF4-FFF2-40B4-BE49-F238E27FC236}">
                  <a16:creationId xmlns:a16="http://schemas.microsoft.com/office/drawing/2014/main" id="{203B40BA-9C68-7F70-1D65-0F8F45BD8BA7}"/>
                </a:ext>
              </a:extLst>
            </p:cNvPr>
            <p:cNvGrpSpPr/>
            <p:nvPr/>
          </p:nvGrpSpPr>
          <p:grpSpPr>
            <a:xfrm>
              <a:off x="554335" y="383716"/>
              <a:ext cx="9004" cy="9004"/>
              <a:chOff x="0" y="0"/>
              <a:chExt cx="219327" cy="219327"/>
            </a:xfrm>
          </p:grpSpPr>
          <p:sp>
            <p:nvSpPr>
              <p:cNvPr id="1174" name="Freeform 1174">
                <a:extLst>
                  <a:ext uri="{FF2B5EF4-FFF2-40B4-BE49-F238E27FC236}">
                    <a16:creationId xmlns:a16="http://schemas.microsoft.com/office/drawing/2014/main" id="{DB3031AD-F1E8-8E02-7848-1AF197185CA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TextBox 1175">
                <a:extLst>
                  <a:ext uri="{FF2B5EF4-FFF2-40B4-BE49-F238E27FC236}">
                    <a16:creationId xmlns:a16="http://schemas.microsoft.com/office/drawing/2014/main" id="{59A1587E-D802-945C-57EF-E0F4567CE67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6" name="Group 1176">
              <a:extLst>
                <a:ext uri="{FF2B5EF4-FFF2-40B4-BE49-F238E27FC236}">
                  <a16:creationId xmlns:a16="http://schemas.microsoft.com/office/drawing/2014/main" id="{48103C7B-1FB5-B152-35A3-6327B8F9CC10}"/>
                </a:ext>
              </a:extLst>
            </p:cNvPr>
            <p:cNvGrpSpPr/>
            <p:nvPr/>
          </p:nvGrpSpPr>
          <p:grpSpPr>
            <a:xfrm>
              <a:off x="554335" y="383716"/>
              <a:ext cx="9004" cy="9004"/>
              <a:chOff x="0" y="0"/>
              <a:chExt cx="237406" cy="237406"/>
            </a:xfrm>
          </p:grpSpPr>
          <p:sp>
            <p:nvSpPr>
              <p:cNvPr id="1177" name="Freeform 1177">
                <a:extLst>
                  <a:ext uri="{FF2B5EF4-FFF2-40B4-BE49-F238E27FC236}">
                    <a16:creationId xmlns:a16="http://schemas.microsoft.com/office/drawing/2014/main" id="{9C852BEE-B83C-3D88-6A0B-1DD68EE4D96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TextBox 1178">
                <a:extLst>
                  <a:ext uri="{FF2B5EF4-FFF2-40B4-BE49-F238E27FC236}">
                    <a16:creationId xmlns:a16="http://schemas.microsoft.com/office/drawing/2014/main" id="{C2C56995-1B73-F261-223D-EC9EB7B3B4D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9" name="Group 1179">
              <a:extLst>
                <a:ext uri="{FF2B5EF4-FFF2-40B4-BE49-F238E27FC236}">
                  <a16:creationId xmlns:a16="http://schemas.microsoft.com/office/drawing/2014/main" id="{AB1678C6-13E3-040B-63A5-5CA45BCDAB01}"/>
                </a:ext>
              </a:extLst>
            </p:cNvPr>
            <p:cNvGrpSpPr/>
            <p:nvPr/>
          </p:nvGrpSpPr>
          <p:grpSpPr>
            <a:xfrm>
              <a:off x="1229901" y="268302"/>
              <a:ext cx="17169" cy="17169"/>
              <a:chOff x="0" y="0"/>
              <a:chExt cx="219327" cy="219327"/>
            </a:xfrm>
          </p:grpSpPr>
          <p:sp>
            <p:nvSpPr>
              <p:cNvPr id="1180" name="Freeform 1180">
                <a:extLst>
                  <a:ext uri="{FF2B5EF4-FFF2-40B4-BE49-F238E27FC236}">
                    <a16:creationId xmlns:a16="http://schemas.microsoft.com/office/drawing/2014/main" id="{161F207C-A028-2E12-52BE-6BDDE53649F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TextBox 1181">
                <a:extLst>
                  <a:ext uri="{FF2B5EF4-FFF2-40B4-BE49-F238E27FC236}">
                    <a16:creationId xmlns:a16="http://schemas.microsoft.com/office/drawing/2014/main" id="{BDD3A152-56B9-819F-860D-2739BDA88E6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2" name="Group 1182">
              <a:extLst>
                <a:ext uri="{FF2B5EF4-FFF2-40B4-BE49-F238E27FC236}">
                  <a16:creationId xmlns:a16="http://schemas.microsoft.com/office/drawing/2014/main" id="{9E180E97-8C6D-A62E-8C97-6AE01F8A918F}"/>
                </a:ext>
              </a:extLst>
            </p:cNvPr>
            <p:cNvGrpSpPr/>
            <p:nvPr/>
          </p:nvGrpSpPr>
          <p:grpSpPr>
            <a:xfrm>
              <a:off x="1229901" y="268302"/>
              <a:ext cx="17169" cy="17169"/>
              <a:chOff x="0" y="0"/>
              <a:chExt cx="237406" cy="237406"/>
            </a:xfrm>
          </p:grpSpPr>
          <p:sp>
            <p:nvSpPr>
              <p:cNvPr id="1183" name="Freeform 1183">
                <a:extLst>
                  <a:ext uri="{FF2B5EF4-FFF2-40B4-BE49-F238E27FC236}">
                    <a16:creationId xmlns:a16="http://schemas.microsoft.com/office/drawing/2014/main" id="{C4C258F8-2E64-23A3-B7AC-852697BD7B2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4" name="TextBox 1184">
                <a:extLst>
                  <a:ext uri="{FF2B5EF4-FFF2-40B4-BE49-F238E27FC236}">
                    <a16:creationId xmlns:a16="http://schemas.microsoft.com/office/drawing/2014/main" id="{992BCBBD-30AD-44C6-5EB1-A43AC6FCC468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5" name="Group 1185">
              <a:extLst>
                <a:ext uri="{FF2B5EF4-FFF2-40B4-BE49-F238E27FC236}">
                  <a16:creationId xmlns:a16="http://schemas.microsoft.com/office/drawing/2014/main" id="{823F8DC1-E7E9-A495-4645-08F9C0723ACB}"/>
                </a:ext>
              </a:extLst>
            </p:cNvPr>
            <p:cNvGrpSpPr/>
            <p:nvPr/>
          </p:nvGrpSpPr>
          <p:grpSpPr>
            <a:xfrm>
              <a:off x="1190653" y="227546"/>
              <a:ext cx="9004" cy="9004"/>
              <a:chOff x="0" y="0"/>
              <a:chExt cx="219327" cy="219327"/>
            </a:xfrm>
          </p:grpSpPr>
          <p:sp>
            <p:nvSpPr>
              <p:cNvPr id="1186" name="Freeform 1186">
                <a:extLst>
                  <a:ext uri="{FF2B5EF4-FFF2-40B4-BE49-F238E27FC236}">
                    <a16:creationId xmlns:a16="http://schemas.microsoft.com/office/drawing/2014/main" id="{4243CCD3-893C-2D6E-B240-D345133514A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7" name="TextBox 1187">
                <a:extLst>
                  <a:ext uri="{FF2B5EF4-FFF2-40B4-BE49-F238E27FC236}">
                    <a16:creationId xmlns:a16="http://schemas.microsoft.com/office/drawing/2014/main" id="{12019DB4-082F-7B1C-0E28-8352F93AE145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8" name="Group 1188">
              <a:extLst>
                <a:ext uri="{FF2B5EF4-FFF2-40B4-BE49-F238E27FC236}">
                  <a16:creationId xmlns:a16="http://schemas.microsoft.com/office/drawing/2014/main" id="{0BDD60FA-B615-515B-0E60-2681F39568F0}"/>
                </a:ext>
              </a:extLst>
            </p:cNvPr>
            <p:cNvGrpSpPr/>
            <p:nvPr/>
          </p:nvGrpSpPr>
          <p:grpSpPr>
            <a:xfrm>
              <a:off x="1190653" y="227546"/>
              <a:ext cx="9004" cy="9004"/>
              <a:chOff x="0" y="0"/>
              <a:chExt cx="237406" cy="237406"/>
            </a:xfrm>
          </p:grpSpPr>
          <p:sp>
            <p:nvSpPr>
              <p:cNvPr id="1189" name="Freeform 1189">
                <a:extLst>
                  <a:ext uri="{FF2B5EF4-FFF2-40B4-BE49-F238E27FC236}">
                    <a16:creationId xmlns:a16="http://schemas.microsoft.com/office/drawing/2014/main" id="{90FACEDF-E795-FD6F-06D3-84B81C940B4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0" name="TextBox 1190">
                <a:extLst>
                  <a:ext uri="{FF2B5EF4-FFF2-40B4-BE49-F238E27FC236}">
                    <a16:creationId xmlns:a16="http://schemas.microsoft.com/office/drawing/2014/main" id="{AE41236E-827A-7A6C-E6DD-BC74F1F1934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1" name="Group 1191">
              <a:extLst>
                <a:ext uri="{FF2B5EF4-FFF2-40B4-BE49-F238E27FC236}">
                  <a16:creationId xmlns:a16="http://schemas.microsoft.com/office/drawing/2014/main" id="{9069F01A-035F-E17B-76A5-3D2CA74A21DD}"/>
                </a:ext>
              </a:extLst>
            </p:cNvPr>
            <p:cNvGrpSpPr/>
            <p:nvPr/>
          </p:nvGrpSpPr>
          <p:grpSpPr>
            <a:xfrm>
              <a:off x="1215852" y="221733"/>
              <a:ext cx="9004" cy="9004"/>
              <a:chOff x="0" y="0"/>
              <a:chExt cx="219327" cy="219327"/>
            </a:xfrm>
          </p:grpSpPr>
          <p:sp>
            <p:nvSpPr>
              <p:cNvPr id="1192" name="Freeform 1192">
                <a:extLst>
                  <a:ext uri="{FF2B5EF4-FFF2-40B4-BE49-F238E27FC236}">
                    <a16:creationId xmlns:a16="http://schemas.microsoft.com/office/drawing/2014/main" id="{3BA15F1E-9EE2-DBD7-D8F6-3AB108F15C4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3" name="TextBox 1193">
                <a:extLst>
                  <a:ext uri="{FF2B5EF4-FFF2-40B4-BE49-F238E27FC236}">
                    <a16:creationId xmlns:a16="http://schemas.microsoft.com/office/drawing/2014/main" id="{AC80DCFE-1E06-BA3D-AAD3-04E6D9EA0292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4" name="Group 1194">
              <a:extLst>
                <a:ext uri="{FF2B5EF4-FFF2-40B4-BE49-F238E27FC236}">
                  <a16:creationId xmlns:a16="http://schemas.microsoft.com/office/drawing/2014/main" id="{362315D9-BB37-1597-8404-884CB5F0AB9F}"/>
                </a:ext>
              </a:extLst>
            </p:cNvPr>
            <p:cNvGrpSpPr/>
            <p:nvPr/>
          </p:nvGrpSpPr>
          <p:grpSpPr>
            <a:xfrm>
              <a:off x="1215852" y="221733"/>
              <a:ext cx="9004" cy="9004"/>
              <a:chOff x="0" y="0"/>
              <a:chExt cx="237406" cy="237406"/>
            </a:xfrm>
          </p:grpSpPr>
          <p:sp>
            <p:nvSpPr>
              <p:cNvPr id="1195" name="Freeform 1195">
                <a:extLst>
                  <a:ext uri="{FF2B5EF4-FFF2-40B4-BE49-F238E27FC236}">
                    <a16:creationId xmlns:a16="http://schemas.microsoft.com/office/drawing/2014/main" id="{1C4D3949-E4E1-9E86-7F00-39A0FB65F4E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6" name="TextBox 1196">
                <a:extLst>
                  <a:ext uri="{FF2B5EF4-FFF2-40B4-BE49-F238E27FC236}">
                    <a16:creationId xmlns:a16="http://schemas.microsoft.com/office/drawing/2014/main" id="{98D4B8C4-CB71-952C-5A9A-FFAFFF15260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7" name="Group 1197">
              <a:extLst>
                <a:ext uri="{FF2B5EF4-FFF2-40B4-BE49-F238E27FC236}">
                  <a16:creationId xmlns:a16="http://schemas.microsoft.com/office/drawing/2014/main" id="{690BD7E2-65D1-D35D-9D55-1A61ECECDF14}"/>
                </a:ext>
              </a:extLst>
            </p:cNvPr>
            <p:cNvGrpSpPr/>
            <p:nvPr/>
          </p:nvGrpSpPr>
          <p:grpSpPr>
            <a:xfrm>
              <a:off x="1283224" y="247504"/>
              <a:ext cx="9004" cy="9004"/>
              <a:chOff x="0" y="0"/>
              <a:chExt cx="219327" cy="219327"/>
            </a:xfrm>
          </p:grpSpPr>
          <p:sp>
            <p:nvSpPr>
              <p:cNvPr id="1198" name="Freeform 1198">
                <a:extLst>
                  <a:ext uri="{FF2B5EF4-FFF2-40B4-BE49-F238E27FC236}">
                    <a16:creationId xmlns:a16="http://schemas.microsoft.com/office/drawing/2014/main" id="{52B71AAA-AF5B-45CF-702A-721D721694A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9" name="TextBox 1199">
                <a:extLst>
                  <a:ext uri="{FF2B5EF4-FFF2-40B4-BE49-F238E27FC236}">
                    <a16:creationId xmlns:a16="http://schemas.microsoft.com/office/drawing/2014/main" id="{6ACCC948-1A3A-CE2C-C807-101700EF3B4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0" name="Group 1200">
              <a:extLst>
                <a:ext uri="{FF2B5EF4-FFF2-40B4-BE49-F238E27FC236}">
                  <a16:creationId xmlns:a16="http://schemas.microsoft.com/office/drawing/2014/main" id="{BF64EF98-1B1A-2219-BFF8-6E33CD403936}"/>
                </a:ext>
              </a:extLst>
            </p:cNvPr>
            <p:cNvGrpSpPr/>
            <p:nvPr/>
          </p:nvGrpSpPr>
          <p:grpSpPr>
            <a:xfrm>
              <a:off x="1283224" y="247504"/>
              <a:ext cx="9004" cy="9004"/>
              <a:chOff x="0" y="0"/>
              <a:chExt cx="237406" cy="237406"/>
            </a:xfrm>
          </p:grpSpPr>
          <p:sp>
            <p:nvSpPr>
              <p:cNvPr id="1201" name="Freeform 1201">
                <a:extLst>
                  <a:ext uri="{FF2B5EF4-FFF2-40B4-BE49-F238E27FC236}">
                    <a16:creationId xmlns:a16="http://schemas.microsoft.com/office/drawing/2014/main" id="{4BEA57E8-B84B-EDB0-420F-CEF686965D0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2" name="TextBox 1202">
                <a:extLst>
                  <a:ext uri="{FF2B5EF4-FFF2-40B4-BE49-F238E27FC236}">
                    <a16:creationId xmlns:a16="http://schemas.microsoft.com/office/drawing/2014/main" id="{C51B2BA1-4F71-CBA9-A52C-B51B7EC6E59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3" name="Group 1203">
              <a:extLst>
                <a:ext uri="{FF2B5EF4-FFF2-40B4-BE49-F238E27FC236}">
                  <a16:creationId xmlns:a16="http://schemas.microsoft.com/office/drawing/2014/main" id="{9727F407-9451-4CA5-9DAC-A4963FF4D7F6}"/>
                </a:ext>
              </a:extLst>
            </p:cNvPr>
            <p:cNvGrpSpPr/>
            <p:nvPr/>
          </p:nvGrpSpPr>
          <p:grpSpPr>
            <a:xfrm>
              <a:off x="1228182" y="247504"/>
              <a:ext cx="9004" cy="9004"/>
              <a:chOff x="0" y="0"/>
              <a:chExt cx="219327" cy="219327"/>
            </a:xfrm>
          </p:grpSpPr>
          <p:sp>
            <p:nvSpPr>
              <p:cNvPr id="1204" name="Freeform 1204">
                <a:extLst>
                  <a:ext uri="{FF2B5EF4-FFF2-40B4-BE49-F238E27FC236}">
                    <a16:creationId xmlns:a16="http://schemas.microsoft.com/office/drawing/2014/main" id="{65B7E969-BE70-9AA3-5727-32B909BCCEBF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5" name="TextBox 1205">
                <a:extLst>
                  <a:ext uri="{FF2B5EF4-FFF2-40B4-BE49-F238E27FC236}">
                    <a16:creationId xmlns:a16="http://schemas.microsoft.com/office/drawing/2014/main" id="{10921F47-96FB-928F-8E5A-FB652A5DA18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6" name="Group 1206">
              <a:extLst>
                <a:ext uri="{FF2B5EF4-FFF2-40B4-BE49-F238E27FC236}">
                  <a16:creationId xmlns:a16="http://schemas.microsoft.com/office/drawing/2014/main" id="{BA6A53C9-9B8B-7E5B-C9D4-D7288D6A64D2}"/>
                </a:ext>
              </a:extLst>
            </p:cNvPr>
            <p:cNvGrpSpPr/>
            <p:nvPr/>
          </p:nvGrpSpPr>
          <p:grpSpPr>
            <a:xfrm>
              <a:off x="1228182" y="247504"/>
              <a:ext cx="9004" cy="9004"/>
              <a:chOff x="0" y="0"/>
              <a:chExt cx="237406" cy="237406"/>
            </a:xfrm>
          </p:grpSpPr>
          <p:sp>
            <p:nvSpPr>
              <p:cNvPr id="1207" name="Freeform 1207">
                <a:extLst>
                  <a:ext uri="{FF2B5EF4-FFF2-40B4-BE49-F238E27FC236}">
                    <a16:creationId xmlns:a16="http://schemas.microsoft.com/office/drawing/2014/main" id="{02D23CFF-2ED3-1621-3445-FF785EF4C1E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" name="TextBox 1208">
                <a:extLst>
                  <a:ext uri="{FF2B5EF4-FFF2-40B4-BE49-F238E27FC236}">
                    <a16:creationId xmlns:a16="http://schemas.microsoft.com/office/drawing/2014/main" id="{CC43A7A1-DEDD-7450-E8D1-B9F8B1D91DB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9" name="Group 1209">
              <a:extLst>
                <a:ext uri="{FF2B5EF4-FFF2-40B4-BE49-F238E27FC236}">
                  <a16:creationId xmlns:a16="http://schemas.microsoft.com/office/drawing/2014/main" id="{1BC8FB58-05F2-6C85-DF90-D396F912C083}"/>
                </a:ext>
              </a:extLst>
            </p:cNvPr>
            <p:cNvGrpSpPr/>
            <p:nvPr/>
          </p:nvGrpSpPr>
          <p:grpSpPr>
            <a:xfrm>
              <a:off x="1544183" y="320484"/>
              <a:ext cx="17169" cy="17169"/>
              <a:chOff x="0" y="0"/>
              <a:chExt cx="219327" cy="219327"/>
            </a:xfrm>
          </p:grpSpPr>
          <p:sp>
            <p:nvSpPr>
              <p:cNvPr id="1210" name="Freeform 1210">
                <a:extLst>
                  <a:ext uri="{FF2B5EF4-FFF2-40B4-BE49-F238E27FC236}">
                    <a16:creationId xmlns:a16="http://schemas.microsoft.com/office/drawing/2014/main" id="{A2395CC3-9146-7199-8C7A-35233D255B19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1" name="TextBox 1211">
                <a:extLst>
                  <a:ext uri="{FF2B5EF4-FFF2-40B4-BE49-F238E27FC236}">
                    <a16:creationId xmlns:a16="http://schemas.microsoft.com/office/drawing/2014/main" id="{ECFD23A0-17DE-36F8-D56C-56AC3F5E773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2" name="Group 1212">
              <a:extLst>
                <a:ext uri="{FF2B5EF4-FFF2-40B4-BE49-F238E27FC236}">
                  <a16:creationId xmlns:a16="http://schemas.microsoft.com/office/drawing/2014/main" id="{2DD8D7FB-C5AD-158E-993F-60196ADD9129}"/>
                </a:ext>
              </a:extLst>
            </p:cNvPr>
            <p:cNvGrpSpPr/>
            <p:nvPr/>
          </p:nvGrpSpPr>
          <p:grpSpPr>
            <a:xfrm>
              <a:off x="1544183" y="320484"/>
              <a:ext cx="17169" cy="17169"/>
              <a:chOff x="0" y="0"/>
              <a:chExt cx="237406" cy="237406"/>
            </a:xfrm>
          </p:grpSpPr>
          <p:sp>
            <p:nvSpPr>
              <p:cNvPr id="1213" name="Freeform 1213">
                <a:extLst>
                  <a:ext uri="{FF2B5EF4-FFF2-40B4-BE49-F238E27FC236}">
                    <a16:creationId xmlns:a16="http://schemas.microsoft.com/office/drawing/2014/main" id="{9D5E95D2-5FAB-B85F-781E-917E973E131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4" name="TextBox 1214">
                <a:extLst>
                  <a:ext uri="{FF2B5EF4-FFF2-40B4-BE49-F238E27FC236}">
                    <a16:creationId xmlns:a16="http://schemas.microsoft.com/office/drawing/2014/main" id="{DCA4D827-661E-B673-56BC-7BFC74B55417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5" name="Group 1215">
              <a:extLst>
                <a:ext uri="{FF2B5EF4-FFF2-40B4-BE49-F238E27FC236}">
                  <a16:creationId xmlns:a16="http://schemas.microsoft.com/office/drawing/2014/main" id="{6436A91E-220D-22DF-4C53-773067E6DCB3}"/>
                </a:ext>
              </a:extLst>
            </p:cNvPr>
            <p:cNvGrpSpPr/>
            <p:nvPr/>
          </p:nvGrpSpPr>
          <p:grpSpPr>
            <a:xfrm>
              <a:off x="1504935" y="279728"/>
              <a:ext cx="9004" cy="9004"/>
              <a:chOff x="0" y="0"/>
              <a:chExt cx="219327" cy="219327"/>
            </a:xfrm>
          </p:grpSpPr>
          <p:sp>
            <p:nvSpPr>
              <p:cNvPr id="1216" name="Freeform 1216">
                <a:extLst>
                  <a:ext uri="{FF2B5EF4-FFF2-40B4-BE49-F238E27FC236}">
                    <a16:creationId xmlns:a16="http://schemas.microsoft.com/office/drawing/2014/main" id="{F363AB39-A3B6-31C7-01A8-1A937B9F182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7" name="TextBox 1217">
                <a:extLst>
                  <a:ext uri="{FF2B5EF4-FFF2-40B4-BE49-F238E27FC236}">
                    <a16:creationId xmlns:a16="http://schemas.microsoft.com/office/drawing/2014/main" id="{408364F4-F528-EA67-1318-B3E0474706B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8" name="Group 1218">
              <a:extLst>
                <a:ext uri="{FF2B5EF4-FFF2-40B4-BE49-F238E27FC236}">
                  <a16:creationId xmlns:a16="http://schemas.microsoft.com/office/drawing/2014/main" id="{CC9B2394-A555-E2D2-7D9A-888D7AEF1DA1}"/>
                </a:ext>
              </a:extLst>
            </p:cNvPr>
            <p:cNvGrpSpPr/>
            <p:nvPr/>
          </p:nvGrpSpPr>
          <p:grpSpPr>
            <a:xfrm>
              <a:off x="1504935" y="279728"/>
              <a:ext cx="9004" cy="9004"/>
              <a:chOff x="0" y="0"/>
              <a:chExt cx="237406" cy="237406"/>
            </a:xfrm>
          </p:grpSpPr>
          <p:sp>
            <p:nvSpPr>
              <p:cNvPr id="1219" name="Freeform 1219">
                <a:extLst>
                  <a:ext uri="{FF2B5EF4-FFF2-40B4-BE49-F238E27FC236}">
                    <a16:creationId xmlns:a16="http://schemas.microsoft.com/office/drawing/2014/main" id="{013144B0-79F9-16B9-4EA2-B4CD1A82693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0" name="TextBox 1220">
                <a:extLst>
                  <a:ext uri="{FF2B5EF4-FFF2-40B4-BE49-F238E27FC236}">
                    <a16:creationId xmlns:a16="http://schemas.microsoft.com/office/drawing/2014/main" id="{CC527D78-6985-21F7-1321-E44ED41437EB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1" name="Group 1221">
              <a:extLst>
                <a:ext uri="{FF2B5EF4-FFF2-40B4-BE49-F238E27FC236}">
                  <a16:creationId xmlns:a16="http://schemas.microsoft.com/office/drawing/2014/main" id="{8C0DA7F9-5138-B2E2-0D07-47A50C4B992F}"/>
                </a:ext>
              </a:extLst>
            </p:cNvPr>
            <p:cNvGrpSpPr/>
            <p:nvPr/>
          </p:nvGrpSpPr>
          <p:grpSpPr>
            <a:xfrm>
              <a:off x="1530134" y="273915"/>
              <a:ext cx="9004" cy="9004"/>
              <a:chOff x="0" y="0"/>
              <a:chExt cx="219327" cy="219327"/>
            </a:xfrm>
          </p:grpSpPr>
          <p:sp>
            <p:nvSpPr>
              <p:cNvPr id="1222" name="Freeform 1222">
                <a:extLst>
                  <a:ext uri="{FF2B5EF4-FFF2-40B4-BE49-F238E27FC236}">
                    <a16:creationId xmlns:a16="http://schemas.microsoft.com/office/drawing/2014/main" id="{9228E1A2-61C4-DCE0-63B8-7AEB4D3D450B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3" name="TextBox 1223">
                <a:extLst>
                  <a:ext uri="{FF2B5EF4-FFF2-40B4-BE49-F238E27FC236}">
                    <a16:creationId xmlns:a16="http://schemas.microsoft.com/office/drawing/2014/main" id="{4ED60CF8-8F3B-1A20-1C04-CB4797AA4687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4" name="Group 1224">
              <a:extLst>
                <a:ext uri="{FF2B5EF4-FFF2-40B4-BE49-F238E27FC236}">
                  <a16:creationId xmlns:a16="http://schemas.microsoft.com/office/drawing/2014/main" id="{1F0A16FF-1C96-65D6-29A9-9B7E475524DE}"/>
                </a:ext>
              </a:extLst>
            </p:cNvPr>
            <p:cNvGrpSpPr/>
            <p:nvPr/>
          </p:nvGrpSpPr>
          <p:grpSpPr>
            <a:xfrm>
              <a:off x="1530134" y="273915"/>
              <a:ext cx="9004" cy="9004"/>
              <a:chOff x="0" y="0"/>
              <a:chExt cx="237406" cy="237406"/>
            </a:xfrm>
          </p:grpSpPr>
          <p:sp>
            <p:nvSpPr>
              <p:cNvPr id="1225" name="Freeform 1225">
                <a:extLst>
                  <a:ext uri="{FF2B5EF4-FFF2-40B4-BE49-F238E27FC236}">
                    <a16:creationId xmlns:a16="http://schemas.microsoft.com/office/drawing/2014/main" id="{0C75D6E1-AC29-581F-548C-3682444CD3A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6" name="TextBox 1226">
                <a:extLst>
                  <a:ext uri="{FF2B5EF4-FFF2-40B4-BE49-F238E27FC236}">
                    <a16:creationId xmlns:a16="http://schemas.microsoft.com/office/drawing/2014/main" id="{859456B2-811E-D6C0-ED5D-E1DD6B88E4C2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7" name="Group 1227">
              <a:extLst>
                <a:ext uri="{FF2B5EF4-FFF2-40B4-BE49-F238E27FC236}">
                  <a16:creationId xmlns:a16="http://schemas.microsoft.com/office/drawing/2014/main" id="{A64B8214-6065-9F73-75E2-0395983A20BE}"/>
                </a:ext>
              </a:extLst>
            </p:cNvPr>
            <p:cNvGrpSpPr/>
            <p:nvPr/>
          </p:nvGrpSpPr>
          <p:grpSpPr>
            <a:xfrm>
              <a:off x="1597505" y="299686"/>
              <a:ext cx="9004" cy="9004"/>
              <a:chOff x="0" y="0"/>
              <a:chExt cx="219327" cy="219327"/>
            </a:xfrm>
          </p:grpSpPr>
          <p:sp>
            <p:nvSpPr>
              <p:cNvPr id="1228" name="Freeform 1228">
                <a:extLst>
                  <a:ext uri="{FF2B5EF4-FFF2-40B4-BE49-F238E27FC236}">
                    <a16:creationId xmlns:a16="http://schemas.microsoft.com/office/drawing/2014/main" id="{3A33CFC3-558D-5529-E54C-F44AA4EAD29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9" name="TextBox 1229">
                <a:extLst>
                  <a:ext uri="{FF2B5EF4-FFF2-40B4-BE49-F238E27FC236}">
                    <a16:creationId xmlns:a16="http://schemas.microsoft.com/office/drawing/2014/main" id="{CB946B5C-2530-AB90-429D-E5E29371CC1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0" name="Group 1230">
              <a:extLst>
                <a:ext uri="{FF2B5EF4-FFF2-40B4-BE49-F238E27FC236}">
                  <a16:creationId xmlns:a16="http://schemas.microsoft.com/office/drawing/2014/main" id="{01C9EDCD-094B-87B5-94A3-DDB5CCB9EFCB}"/>
                </a:ext>
              </a:extLst>
            </p:cNvPr>
            <p:cNvGrpSpPr/>
            <p:nvPr/>
          </p:nvGrpSpPr>
          <p:grpSpPr>
            <a:xfrm>
              <a:off x="1597505" y="299686"/>
              <a:ext cx="9004" cy="9004"/>
              <a:chOff x="0" y="0"/>
              <a:chExt cx="237406" cy="237406"/>
            </a:xfrm>
          </p:grpSpPr>
          <p:sp>
            <p:nvSpPr>
              <p:cNvPr id="1231" name="Freeform 1231">
                <a:extLst>
                  <a:ext uri="{FF2B5EF4-FFF2-40B4-BE49-F238E27FC236}">
                    <a16:creationId xmlns:a16="http://schemas.microsoft.com/office/drawing/2014/main" id="{C6899BB5-56D7-1A45-6974-80312A9C9CE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" name="TextBox 1232">
                <a:extLst>
                  <a:ext uri="{FF2B5EF4-FFF2-40B4-BE49-F238E27FC236}">
                    <a16:creationId xmlns:a16="http://schemas.microsoft.com/office/drawing/2014/main" id="{45FCFD70-326C-C453-EF40-D75B96E3232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3" name="Group 1233">
              <a:extLst>
                <a:ext uri="{FF2B5EF4-FFF2-40B4-BE49-F238E27FC236}">
                  <a16:creationId xmlns:a16="http://schemas.microsoft.com/office/drawing/2014/main" id="{8AE0EADB-8047-157A-D394-BD282DA65081}"/>
                </a:ext>
              </a:extLst>
            </p:cNvPr>
            <p:cNvGrpSpPr/>
            <p:nvPr/>
          </p:nvGrpSpPr>
          <p:grpSpPr>
            <a:xfrm>
              <a:off x="1542464" y="299686"/>
              <a:ext cx="9004" cy="9004"/>
              <a:chOff x="0" y="0"/>
              <a:chExt cx="219327" cy="219327"/>
            </a:xfrm>
          </p:grpSpPr>
          <p:sp>
            <p:nvSpPr>
              <p:cNvPr id="1234" name="Freeform 1234">
                <a:extLst>
                  <a:ext uri="{FF2B5EF4-FFF2-40B4-BE49-F238E27FC236}">
                    <a16:creationId xmlns:a16="http://schemas.microsoft.com/office/drawing/2014/main" id="{3CAF1044-EE21-8C2A-0323-22CF39DA05E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" name="TextBox 1235">
                <a:extLst>
                  <a:ext uri="{FF2B5EF4-FFF2-40B4-BE49-F238E27FC236}">
                    <a16:creationId xmlns:a16="http://schemas.microsoft.com/office/drawing/2014/main" id="{86A5A84E-3919-3D46-4200-202BE15A3F80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6" name="Group 1236">
              <a:extLst>
                <a:ext uri="{FF2B5EF4-FFF2-40B4-BE49-F238E27FC236}">
                  <a16:creationId xmlns:a16="http://schemas.microsoft.com/office/drawing/2014/main" id="{B0517EDF-FA16-966E-0C27-3A6BBACE4385}"/>
                </a:ext>
              </a:extLst>
            </p:cNvPr>
            <p:cNvGrpSpPr/>
            <p:nvPr/>
          </p:nvGrpSpPr>
          <p:grpSpPr>
            <a:xfrm>
              <a:off x="1542464" y="299686"/>
              <a:ext cx="9004" cy="9004"/>
              <a:chOff x="0" y="0"/>
              <a:chExt cx="237406" cy="237406"/>
            </a:xfrm>
          </p:grpSpPr>
          <p:sp>
            <p:nvSpPr>
              <p:cNvPr id="1237" name="Freeform 1237">
                <a:extLst>
                  <a:ext uri="{FF2B5EF4-FFF2-40B4-BE49-F238E27FC236}">
                    <a16:creationId xmlns:a16="http://schemas.microsoft.com/office/drawing/2014/main" id="{520A2FCA-0CD2-8403-B204-7404C70A46E7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8" name="TextBox 1238">
                <a:extLst>
                  <a:ext uri="{FF2B5EF4-FFF2-40B4-BE49-F238E27FC236}">
                    <a16:creationId xmlns:a16="http://schemas.microsoft.com/office/drawing/2014/main" id="{14083CAF-F90C-D28D-3F3B-4887932C5ACF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9" name="Group 1239">
              <a:extLst>
                <a:ext uri="{FF2B5EF4-FFF2-40B4-BE49-F238E27FC236}">
                  <a16:creationId xmlns:a16="http://schemas.microsoft.com/office/drawing/2014/main" id="{8F351837-CF03-AA89-9594-C4F051C844EC}"/>
                </a:ext>
              </a:extLst>
            </p:cNvPr>
            <p:cNvGrpSpPr/>
            <p:nvPr/>
          </p:nvGrpSpPr>
          <p:grpSpPr>
            <a:xfrm>
              <a:off x="1715964" y="387860"/>
              <a:ext cx="17169" cy="17169"/>
              <a:chOff x="0" y="0"/>
              <a:chExt cx="219327" cy="219327"/>
            </a:xfrm>
          </p:grpSpPr>
          <p:sp>
            <p:nvSpPr>
              <p:cNvPr id="1240" name="Freeform 1240">
                <a:extLst>
                  <a:ext uri="{FF2B5EF4-FFF2-40B4-BE49-F238E27FC236}">
                    <a16:creationId xmlns:a16="http://schemas.microsoft.com/office/drawing/2014/main" id="{4CAF43A8-AF5F-6415-9B2B-D167B5BBF337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1" name="TextBox 1241">
                <a:extLst>
                  <a:ext uri="{FF2B5EF4-FFF2-40B4-BE49-F238E27FC236}">
                    <a16:creationId xmlns:a16="http://schemas.microsoft.com/office/drawing/2014/main" id="{C3272AB1-4409-D3FE-ED50-8C69AD87C16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2" name="Group 1242">
              <a:extLst>
                <a:ext uri="{FF2B5EF4-FFF2-40B4-BE49-F238E27FC236}">
                  <a16:creationId xmlns:a16="http://schemas.microsoft.com/office/drawing/2014/main" id="{69FE70BD-AD7A-CE67-7B0A-147A30B127FD}"/>
                </a:ext>
              </a:extLst>
            </p:cNvPr>
            <p:cNvGrpSpPr/>
            <p:nvPr/>
          </p:nvGrpSpPr>
          <p:grpSpPr>
            <a:xfrm>
              <a:off x="1715964" y="387860"/>
              <a:ext cx="17169" cy="17169"/>
              <a:chOff x="0" y="0"/>
              <a:chExt cx="237406" cy="237406"/>
            </a:xfrm>
          </p:grpSpPr>
          <p:sp>
            <p:nvSpPr>
              <p:cNvPr id="1243" name="Freeform 1243">
                <a:extLst>
                  <a:ext uri="{FF2B5EF4-FFF2-40B4-BE49-F238E27FC236}">
                    <a16:creationId xmlns:a16="http://schemas.microsoft.com/office/drawing/2014/main" id="{AC8ACE71-5B84-5124-BE2A-DA0D9E3A732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" name="TextBox 1244">
                <a:extLst>
                  <a:ext uri="{FF2B5EF4-FFF2-40B4-BE49-F238E27FC236}">
                    <a16:creationId xmlns:a16="http://schemas.microsoft.com/office/drawing/2014/main" id="{5E0551BE-73D1-D622-C8DF-EBB687292BD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5" name="Group 1245">
              <a:extLst>
                <a:ext uri="{FF2B5EF4-FFF2-40B4-BE49-F238E27FC236}">
                  <a16:creationId xmlns:a16="http://schemas.microsoft.com/office/drawing/2014/main" id="{C9860E37-E4BC-2F4B-048D-846578E4C568}"/>
                </a:ext>
              </a:extLst>
            </p:cNvPr>
            <p:cNvGrpSpPr/>
            <p:nvPr/>
          </p:nvGrpSpPr>
          <p:grpSpPr>
            <a:xfrm>
              <a:off x="1676716" y="347104"/>
              <a:ext cx="9004" cy="9004"/>
              <a:chOff x="0" y="0"/>
              <a:chExt cx="219327" cy="219327"/>
            </a:xfrm>
          </p:grpSpPr>
          <p:sp>
            <p:nvSpPr>
              <p:cNvPr id="1246" name="Freeform 1246">
                <a:extLst>
                  <a:ext uri="{FF2B5EF4-FFF2-40B4-BE49-F238E27FC236}">
                    <a16:creationId xmlns:a16="http://schemas.microsoft.com/office/drawing/2014/main" id="{3109FE3A-5174-4630-B444-9B398C1096F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" name="TextBox 1247">
                <a:extLst>
                  <a:ext uri="{FF2B5EF4-FFF2-40B4-BE49-F238E27FC236}">
                    <a16:creationId xmlns:a16="http://schemas.microsoft.com/office/drawing/2014/main" id="{C1D99749-AEA5-E279-5D34-8BA1FE205761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8" name="Group 1248">
              <a:extLst>
                <a:ext uri="{FF2B5EF4-FFF2-40B4-BE49-F238E27FC236}">
                  <a16:creationId xmlns:a16="http://schemas.microsoft.com/office/drawing/2014/main" id="{3A2CDCDB-638B-7414-D81D-8AD7285ED461}"/>
                </a:ext>
              </a:extLst>
            </p:cNvPr>
            <p:cNvGrpSpPr/>
            <p:nvPr/>
          </p:nvGrpSpPr>
          <p:grpSpPr>
            <a:xfrm>
              <a:off x="1676716" y="347104"/>
              <a:ext cx="9004" cy="9004"/>
              <a:chOff x="0" y="0"/>
              <a:chExt cx="237406" cy="237406"/>
            </a:xfrm>
          </p:grpSpPr>
          <p:sp>
            <p:nvSpPr>
              <p:cNvPr id="1249" name="Freeform 1249">
                <a:extLst>
                  <a:ext uri="{FF2B5EF4-FFF2-40B4-BE49-F238E27FC236}">
                    <a16:creationId xmlns:a16="http://schemas.microsoft.com/office/drawing/2014/main" id="{2BEEF18E-9BFF-2BA6-6840-DC9A33504CC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" name="TextBox 1250">
                <a:extLst>
                  <a:ext uri="{FF2B5EF4-FFF2-40B4-BE49-F238E27FC236}">
                    <a16:creationId xmlns:a16="http://schemas.microsoft.com/office/drawing/2014/main" id="{919BBDBB-B0ED-3906-EB42-6242FD1CCF5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1" name="Group 1251">
              <a:extLst>
                <a:ext uri="{FF2B5EF4-FFF2-40B4-BE49-F238E27FC236}">
                  <a16:creationId xmlns:a16="http://schemas.microsoft.com/office/drawing/2014/main" id="{A24DE7DB-5BFC-E312-1FDB-3AA265A531E5}"/>
                </a:ext>
              </a:extLst>
            </p:cNvPr>
            <p:cNvGrpSpPr/>
            <p:nvPr/>
          </p:nvGrpSpPr>
          <p:grpSpPr>
            <a:xfrm>
              <a:off x="1701915" y="341291"/>
              <a:ext cx="9004" cy="9004"/>
              <a:chOff x="0" y="0"/>
              <a:chExt cx="219327" cy="219327"/>
            </a:xfrm>
          </p:grpSpPr>
          <p:sp>
            <p:nvSpPr>
              <p:cNvPr id="1252" name="Freeform 1252">
                <a:extLst>
                  <a:ext uri="{FF2B5EF4-FFF2-40B4-BE49-F238E27FC236}">
                    <a16:creationId xmlns:a16="http://schemas.microsoft.com/office/drawing/2014/main" id="{D7DEA3AC-1209-3B11-EAA7-B81188D7B2FC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" name="TextBox 1253">
                <a:extLst>
                  <a:ext uri="{FF2B5EF4-FFF2-40B4-BE49-F238E27FC236}">
                    <a16:creationId xmlns:a16="http://schemas.microsoft.com/office/drawing/2014/main" id="{F32DAF61-7047-F55B-D260-E3B738FD5F2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4" name="Group 1254">
              <a:extLst>
                <a:ext uri="{FF2B5EF4-FFF2-40B4-BE49-F238E27FC236}">
                  <a16:creationId xmlns:a16="http://schemas.microsoft.com/office/drawing/2014/main" id="{E6DE0538-5A43-DED1-C6EC-0B5848D55801}"/>
                </a:ext>
              </a:extLst>
            </p:cNvPr>
            <p:cNvGrpSpPr/>
            <p:nvPr/>
          </p:nvGrpSpPr>
          <p:grpSpPr>
            <a:xfrm>
              <a:off x="1701915" y="341291"/>
              <a:ext cx="9004" cy="9004"/>
              <a:chOff x="0" y="0"/>
              <a:chExt cx="237406" cy="237406"/>
            </a:xfrm>
          </p:grpSpPr>
          <p:sp>
            <p:nvSpPr>
              <p:cNvPr id="1255" name="Freeform 1255">
                <a:extLst>
                  <a:ext uri="{FF2B5EF4-FFF2-40B4-BE49-F238E27FC236}">
                    <a16:creationId xmlns:a16="http://schemas.microsoft.com/office/drawing/2014/main" id="{AAFD6809-08E1-22C2-D32D-9876EBFAEC5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6" name="TextBox 1256">
                <a:extLst>
                  <a:ext uri="{FF2B5EF4-FFF2-40B4-BE49-F238E27FC236}">
                    <a16:creationId xmlns:a16="http://schemas.microsoft.com/office/drawing/2014/main" id="{CB21ED42-219A-B56F-DCF0-8BCAC7A49EB9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7" name="Group 1257">
              <a:extLst>
                <a:ext uri="{FF2B5EF4-FFF2-40B4-BE49-F238E27FC236}">
                  <a16:creationId xmlns:a16="http://schemas.microsoft.com/office/drawing/2014/main" id="{6CC2B88E-9DFC-BF54-74A2-E5EA027B3F27}"/>
                </a:ext>
              </a:extLst>
            </p:cNvPr>
            <p:cNvGrpSpPr/>
            <p:nvPr/>
          </p:nvGrpSpPr>
          <p:grpSpPr>
            <a:xfrm>
              <a:off x="1769286" y="367062"/>
              <a:ext cx="9004" cy="9004"/>
              <a:chOff x="0" y="0"/>
              <a:chExt cx="219327" cy="219327"/>
            </a:xfrm>
          </p:grpSpPr>
          <p:sp>
            <p:nvSpPr>
              <p:cNvPr id="1258" name="Freeform 1258">
                <a:extLst>
                  <a:ext uri="{FF2B5EF4-FFF2-40B4-BE49-F238E27FC236}">
                    <a16:creationId xmlns:a16="http://schemas.microsoft.com/office/drawing/2014/main" id="{B356CE25-9B84-6B6C-50E0-323058355CD3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" name="TextBox 1259">
                <a:extLst>
                  <a:ext uri="{FF2B5EF4-FFF2-40B4-BE49-F238E27FC236}">
                    <a16:creationId xmlns:a16="http://schemas.microsoft.com/office/drawing/2014/main" id="{5755AF90-4839-1FE3-A704-2BE0D250C884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0" name="Group 1260">
              <a:extLst>
                <a:ext uri="{FF2B5EF4-FFF2-40B4-BE49-F238E27FC236}">
                  <a16:creationId xmlns:a16="http://schemas.microsoft.com/office/drawing/2014/main" id="{209FF0D8-8789-E030-BE91-FB0170D108FF}"/>
                </a:ext>
              </a:extLst>
            </p:cNvPr>
            <p:cNvGrpSpPr/>
            <p:nvPr/>
          </p:nvGrpSpPr>
          <p:grpSpPr>
            <a:xfrm>
              <a:off x="1769286" y="367062"/>
              <a:ext cx="9004" cy="9004"/>
              <a:chOff x="0" y="0"/>
              <a:chExt cx="237406" cy="237406"/>
            </a:xfrm>
          </p:grpSpPr>
          <p:sp>
            <p:nvSpPr>
              <p:cNvPr id="1261" name="Freeform 1261">
                <a:extLst>
                  <a:ext uri="{FF2B5EF4-FFF2-40B4-BE49-F238E27FC236}">
                    <a16:creationId xmlns:a16="http://schemas.microsoft.com/office/drawing/2014/main" id="{398C41FE-9A90-7485-EE93-2827280A1A5D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2" name="TextBox 1262">
                <a:extLst>
                  <a:ext uri="{FF2B5EF4-FFF2-40B4-BE49-F238E27FC236}">
                    <a16:creationId xmlns:a16="http://schemas.microsoft.com/office/drawing/2014/main" id="{F7A6D4B6-E4BD-57D4-A968-8D8F6F1F2560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3" name="Group 1263">
              <a:extLst>
                <a:ext uri="{FF2B5EF4-FFF2-40B4-BE49-F238E27FC236}">
                  <a16:creationId xmlns:a16="http://schemas.microsoft.com/office/drawing/2014/main" id="{B11E2AED-ED28-DCFA-0752-533BE897C368}"/>
                </a:ext>
              </a:extLst>
            </p:cNvPr>
            <p:cNvGrpSpPr/>
            <p:nvPr/>
          </p:nvGrpSpPr>
          <p:grpSpPr>
            <a:xfrm>
              <a:off x="1714245" y="367062"/>
              <a:ext cx="9004" cy="9004"/>
              <a:chOff x="0" y="0"/>
              <a:chExt cx="219327" cy="219327"/>
            </a:xfrm>
          </p:grpSpPr>
          <p:sp>
            <p:nvSpPr>
              <p:cNvPr id="1264" name="Freeform 1264">
                <a:extLst>
                  <a:ext uri="{FF2B5EF4-FFF2-40B4-BE49-F238E27FC236}">
                    <a16:creationId xmlns:a16="http://schemas.microsoft.com/office/drawing/2014/main" id="{A6194425-9031-2351-3E52-8781BF8606E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5" name="TextBox 1265">
                <a:extLst>
                  <a:ext uri="{FF2B5EF4-FFF2-40B4-BE49-F238E27FC236}">
                    <a16:creationId xmlns:a16="http://schemas.microsoft.com/office/drawing/2014/main" id="{BFAB5EA0-A18A-D0FA-7F26-1153CECC5998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6" name="Group 1266">
              <a:extLst>
                <a:ext uri="{FF2B5EF4-FFF2-40B4-BE49-F238E27FC236}">
                  <a16:creationId xmlns:a16="http://schemas.microsoft.com/office/drawing/2014/main" id="{76E0A3E8-8F34-9029-B4E3-14EE23B4172A}"/>
                </a:ext>
              </a:extLst>
            </p:cNvPr>
            <p:cNvGrpSpPr/>
            <p:nvPr/>
          </p:nvGrpSpPr>
          <p:grpSpPr>
            <a:xfrm>
              <a:off x="1714245" y="367062"/>
              <a:ext cx="9004" cy="9004"/>
              <a:chOff x="0" y="0"/>
              <a:chExt cx="237406" cy="237406"/>
            </a:xfrm>
          </p:grpSpPr>
          <p:sp>
            <p:nvSpPr>
              <p:cNvPr id="1267" name="Freeform 1267">
                <a:extLst>
                  <a:ext uri="{FF2B5EF4-FFF2-40B4-BE49-F238E27FC236}">
                    <a16:creationId xmlns:a16="http://schemas.microsoft.com/office/drawing/2014/main" id="{CEBD934F-F755-30DD-DFA8-D85547BAC92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8" name="TextBox 1268">
                <a:extLst>
                  <a:ext uri="{FF2B5EF4-FFF2-40B4-BE49-F238E27FC236}">
                    <a16:creationId xmlns:a16="http://schemas.microsoft.com/office/drawing/2014/main" id="{2DC41454-DB6B-F457-0C81-8799D1EECC25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9" name="Group 1269">
              <a:extLst>
                <a:ext uri="{FF2B5EF4-FFF2-40B4-BE49-F238E27FC236}">
                  <a16:creationId xmlns:a16="http://schemas.microsoft.com/office/drawing/2014/main" id="{301B017F-105D-2AE0-2EAD-109AFEDFB77E}"/>
                </a:ext>
              </a:extLst>
            </p:cNvPr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19327" cy="219327"/>
            </a:xfrm>
          </p:grpSpPr>
          <p:sp>
            <p:nvSpPr>
              <p:cNvPr id="1270" name="Freeform 1270">
                <a:extLst>
                  <a:ext uri="{FF2B5EF4-FFF2-40B4-BE49-F238E27FC236}">
                    <a16:creationId xmlns:a16="http://schemas.microsoft.com/office/drawing/2014/main" id="{72A21A7D-7CF4-EF68-375D-FEB6CEDAC922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1" name="TextBox 1271">
                <a:extLst>
                  <a:ext uri="{FF2B5EF4-FFF2-40B4-BE49-F238E27FC236}">
                    <a16:creationId xmlns:a16="http://schemas.microsoft.com/office/drawing/2014/main" id="{F1660465-538E-3E5A-7611-1C860BFAE6A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2" name="Group 1272">
              <a:extLst>
                <a:ext uri="{FF2B5EF4-FFF2-40B4-BE49-F238E27FC236}">
                  <a16:creationId xmlns:a16="http://schemas.microsoft.com/office/drawing/2014/main" id="{34BD0FEB-904B-218D-BDF6-FAAB0D8D3411}"/>
                </a:ext>
              </a:extLst>
            </p:cNvPr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37406" cy="237406"/>
            </a:xfrm>
          </p:grpSpPr>
          <p:sp>
            <p:nvSpPr>
              <p:cNvPr id="1273" name="Freeform 1273">
                <a:extLst>
                  <a:ext uri="{FF2B5EF4-FFF2-40B4-BE49-F238E27FC236}">
                    <a16:creationId xmlns:a16="http://schemas.microsoft.com/office/drawing/2014/main" id="{27B882C9-B3B1-9985-0553-5C46402BA70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4" name="TextBox 1274">
                <a:extLst>
                  <a:ext uri="{FF2B5EF4-FFF2-40B4-BE49-F238E27FC236}">
                    <a16:creationId xmlns:a16="http://schemas.microsoft.com/office/drawing/2014/main" id="{15C2BBCE-D51B-C0A8-081F-3256E07BA9AA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5" name="Group 1275">
              <a:extLst>
                <a:ext uri="{FF2B5EF4-FFF2-40B4-BE49-F238E27FC236}">
                  <a16:creationId xmlns:a16="http://schemas.microsoft.com/office/drawing/2014/main" id="{B6FF0EF6-6DD6-D883-A1C1-6DB134175CFF}"/>
                </a:ext>
              </a:extLst>
            </p:cNvPr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19327" cy="219327"/>
            </a:xfrm>
          </p:grpSpPr>
          <p:sp>
            <p:nvSpPr>
              <p:cNvPr id="1276" name="Freeform 1276">
                <a:extLst>
                  <a:ext uri="{FF2B5EF4-FFF2-40B4-BE49-F238E27FC236}">
                    <a16:creationId xmlns:a16="http://schemas.microsoft.com/office/drawing/2014/main" id="{A0FAF90A-E7B1-6900-8C4A-092AF15227A0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7" name="TextBox 1277">
                <a:extLst>
                  <a:ext uri="{FF2B5EF4-FFF2-40B4-BE49-F238E27FC236}">
                    <a16:creationId xmlns:a16="http://schemas.microsoft.com/office/drawing/2014/main" id="{9898F4F9-524C-7657-38DC-FA14D301EDB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8" name="Group 1278">
              <a:extLst>
                <a:ext uri="{FF2B5EF4-FFF2-40B4-BE49-F238E27FC236}">
                  <a16:creationId xmlns:a16="http://schemas.microsoft.com/office/drawing/2014/main" id="{C7658226-6A41-2DE1-7C3F-F9A6536D6107}"/>
                </a:ext>
              </a:extLst>
            </p:cNvPr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37406" cy="237406"/>
            </a:xfrm>
          </p:grpSpPr>
          <p:sp>
            <p:nvSpPr>
              <p:cNvPr id="1279" name="Freeform 1279">
                <a:extLst>
                  <a:ext uri="{FF2B5EF4-FFF2-40B4-BE49-F238E27FC236}">
                    <a16:creationId xmlns:a16="http://schemas.microsoft.com/office/drawing/2014/main" id="{7ED4FC19-CA8D-7068-B2DC-75F8058BCC9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0" name="TextBox 1280">
                <a:extLst>
                  <a:ext uri="{FF2B5EF4-FFF2-40B4-BE49-F238E27FC236}">
                    <a16:creationId xmlns:a16="http://schemas.microsoft.com/office/drawing/2014/main" id="{6C0453E7-133A-9DF5-3FE0-A6875F4B843E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1" name="Group 1281">
              <a:extLst>
                <a:ext uri="{FF2B5EF4-FFF2-40B4-BE49-F238E27FC236}">
                  <a16:creationId xmlns:a16="http://schemas.microsoft.com/office/drawing/2014/main" id="{92B3412D-F32D-64CD-3DC7-6113909E55CF}"/>
                </a:ext>
              </a:extLst>
            </p:cNvPr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19327" cy="219327"/>
            </a:xfrm>
          </p:grpSpPr>
          <p:sp>
            <p:nvSpPr>
              <p:cNvPr id="1282" name="Freeform 1282">
                <a:extLst>
                  <a:ext uri="{FF2B5EF4-FFF2-40B4-BE49-F238E27FC236}">
                    <a16:creationId xmlns:a16="http://schemas.microsoft.com/office/drawing/2014/main" id="{3BAF792C-54FA-997B-B09C-600B25BEAB16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3" name="TextBox 1283">
                <a:extLst>
                  <a:ext uri="{FF2B5EF4-FFF2-40B4-BE49-F238E27FC236}">
                    <a16:creationId xmlns:a16="http://schemas.microsoft.com/office/drawing/2014/main" id="{D5CDFD29-9A55-28EF-8617-6EEB3F42D59C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4" name="Group 1284">
              <a:extLst>
                <a:ext uri="{FF2B5EF4-FFF2-40B4-BE49-F238E27FC236}">
                  <a16:creationId xmlns:a16="http://schemas.microsoft.com/office/drawing/2014/main" id="{ACA15131-4510-9FD5-D587-01A7171C010C}"/>
                </a:ext>
              </a:extLst>
            </p:cNvPr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37406" cy="237406"/>
            </a:xfrm>
          </p:grpSpPr>
          <p:sp>
            <p:nvSpPr>
              <p:cNvPr id="1285" name="Freeform 1285">
                <a:extLst>
                  <a:ext uri="{FF2B5EF4-FFF2-40B4-BE49-F238E27FC236}">
                    <a16:creationId xmlns:a16="http://schemas.microsoft.com/office/drawing/2014/main" id="{BED163FE-C19C-130A-A54F-5CFD20A6CBDE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6" name="TextBox 1286">
                <a:extLst>
                  <a:ext uri="{FF2B5EF4-FFF2-40B4-BE49-F238E27FC236}">
                    <a16:creationId xmlns:a16="http://schemas.microsoft.com/office/drawing/2014/main" id="{2426A58D-8BAE-0363-1BBB-46846C9CE09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7" name="Group 1287">
              <a:extLst>
                <a:ext uri="{FF2B5EF4-FFF2-40B4-BE49-F238E27FC236}">
                  <a16:creationId xmlns:a16="http://schemas.microsoft.com/office/drawing/2014/main" id="{6955E025-81B1-504B-A022-697AAD12659B}"/>
                </a:ext>
              </a:extLst>
            </p:cNvPr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19327" cy="219327"/>
            </a:xfrm>
          </p:grpSpPr>
          <p:sp>
            <p:nvSpPr>
              <p:cNvPr id="1288" name="Freeform 1288">
                <a:extLst>
                  <a:ext uri="{FF2B5EF4-FFF2-40B4-BE49-F238E27FC236}">
                    <a16:creationId xmlns:a16="http://schemas.microsoft.com/office/drawing/2014/main" id="{45A7E6EB-3F76-7EBF-91BC-5AB0EAC596B8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9" name="TextBox 1289">
                <a:extLst>
                  <a:ext uri="{FF2B5EF4-FFF2-40B4-BE49-F238E27FC236}">
                    <a16:creationId xmlns:a16="http://schemas.microsoft.com/office/drawing/2014/main" id="{47B94423-C512-7950-B27A-AA4579AA2AFB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0" name="Group 1290">
              <a:extLst>
                <a:ext uri="{FF2B5EF4-FFF2-40B4-BE49-F238E27FC236}">
                  <a16:creationId xmlns:a16="http://schemas.microsoft.com/office/drawing/2014/main" id="{CB8E8E4E-53F2-931D-38BC-2972D2EE13EE}"/>
                </a:ext>
              </a:extLst>
            </p:cNvPr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37406" cy="237406"/>
            </a:xfrm>
          </p:grpSpPr>
          <p:sp>
            <p:nvSpPr>
              <p:cNvPr id="1291" name="Freeform 1291">
                <a:extLst>
                  <a:ext uri="{FF2B5EF4-FFF2-40B4-BE49-F238E27FC236}">
                    <a16:creationId xmlns:a16="http://schemas.microsoft.com/office/drawing/2014/main" id="{BD8CAD03-AD5C-81A9-B8D2-5354018852E2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2" name="TextBox 1292">
                <a:extLst>
                  <a:ext uri="{FF2B5EF4-FFF2-40B4-BE49-F238E27FC236}">
                    <a16:creationId xmlns:a16="http://schemas.microsoft.com/office/drawing/2014/main" id="{279C7EA0-11A4-6BAC-D376-CF37C01314BC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3" name="Group 1293">
              <a:extLst>
                <a:ext uri="{FF2B5EF4-FFF2-40B4-BE49-F238E27FC236}">
                  <a16:creationId xmlns:a16="http://schemas.microsoft.com/office/drawing/2014/main" id="{4E3DE0D8-357E-2B3F-C43A-922F5EF4E7CA}"/>
                </a:ext>
              </a:extLst>
            </p:cNvPr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19327" cy="219327"/>
            </a:xfrm>
          </p:grpSpPr>
          <p:sp>
            <p:nvSpPr>
              <p:cNvPr id="1294" name="Freeform 1294">
                <a:extLst>
                  <a:ext uri="{FF2B5EF4-FFF2-40B4-BE49-F238E27FC236}">
                    <a16:creationId xmlns:a16="http://schemas.microsoft.com/office/drawing/2014/main" id="{E2A38BAD-06B8-2C1E-EBAD-954363C9512E}"/>
                  </a:ext>
                </a:extLst>
              </p:cNvPr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5" name="TextBox 1295">
                <a:extLst>
                  <a:ext uri="{FF2B5EF4-FFF2-40B4-BE49-F238E27FC236}">
                    <a16:creationId xmlns:a16="http://schemas.microsoft.com/office/drawing/2014/main" id="{5C57DBBF-C0CD-6EB5-4748-B8AD36431483}"/>
                  </a:ext>
                </a:extLst>
              </p:cNvPr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6" name="Group 1296">
              <a:extLst>
                <a:ext uri="{FF2B5EF4-FFF2-40B4-BE49-F238E27FC236}">
                  <a16:creationId xmlns:a16="http://schemas.microsoft.com/office/drawing/2014/main" id="{DA436C9A-2DC1-F3F6-4429-3BB684CE31D3}"/>
                </a:ext>
              </a:extLst>
            </p:cNvPr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37406" cy="237406"/>
            </a:xfrm>
          </p:grpSpPr>
          <p:sp>
            <p:nvSpPr>
              <p:cNvPr id="1297" name="Freeform 1297">
                <a:extLst>
                  <a:ext uri="{FF2B5EF4-FFF2-40B4-BE49-F238E27FC236}">
                    <a16:creationId xmlns:a16="http://schemas.microsoft.com/office/drawing/2014/main" id="{DE0FF655-744B-9022-8FD4-E1632C7936B9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8" name="TextBox 1298">
                <a:extLst>
                  <a:ext uri="{FF2B5EF4-FFF2-40B4-BE49-F238E27FC236}">
                    <a16:creationId xmlns:a16="http://schemas.microsoft.com/office/drawing/2014/main" id="{E767F529-5CD5-6E66-3BFF-A99C9C622B8D}"/>
                  </a:ext>
                </a:extLst>
              </p:cNvPr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9" name="Group 1299">
              <a:extLst>
                <a:ext uri="{FF2B5EF4-FFF2-40B4-BE49-F238E27FC236}">
                  <a16:creationId xmlns:a16="http://schemas.microsoft.com/office/drawing/2014/main" id="{9FE9BA2B-AFDE-939F-DC8E-2FB7F3624290}"/>
                </a:ext>
              </a:extLst>
            </p:cNvPr>
            <p:cNvGrpSpPr/>
            <p:nvPr/>
          </p:nvGrpSpPr>
          <p:grpSpPr>
            <a:xfrm rot="7054208">
              <a:off x="973602" y="178496"/>
              <a:ext cx="8365" cy="14073"/>
              <a:chOff x="0" y="0"/>
              <a:chExt cx="174642" cy="293797"/>
            </a:xfrm>
          </p:grpSpPr>
          <p:sp>
            <p:nvSpPr>
              <p:cNvPr id="1300" name="Freeform 1300">
                <a:extLst>
                  <a:ext uri="{FF2B5EF4-FFF2-40B4-BE49-F238E27FC236}">
                    <a16:creationId xmlns:a16="http://schemas.microsoft.com/office/drawing/2014/main" id="{ADBC628B-9590-EF47-F13B-6471E2ADBA42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1" name="TextBox 1301">
                <a:extLst>
                  <a:ext uri="{FF2B5EF4-FFF2-40B4-BE49-F238E27FC236}">
                    <a16:creationId xmlns:a16="http://schemas.microsoft.com/office/drawing/2014/main" id="{ED54D94C-43B2-63D2-1A55-1AFE4D213FF9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2" name="Group 1302">
              <a:extLst>
                <a:ext uri="{FF2B5EF4-FFF2-40B4-BE49-F238E27FC236}">
                  <a16:creationId xmlns:a16="http://schemas.microsoft.com/office/drawing/2014/main" id="{AD6EDFC6-F3E8-2BE0-96A0-3615CEF95DEF}"/>
                </a:ext>
              </a:extLst>
            </p:cNvPr>
            <p:cNvGrpSpPr/>
            <p:nvPr/>
          </p:nvGrpSpPr>
          <p:grpSpPr>
            <a:xfrm rot="6343282">
              <a:off x="923770" y="187757"/>
              <a:ext cx="7660" cy="9479"/>
              <a:chOff x="0" y="0"/>
              <a:chExt cx="237406" cy="293797"/>
            </a:xfrm>
          </p:grpSpPr>
          <p:sp>
            <p:nvSpPr>
              <p:cNvPr id="1303" name="Freeform 1303">
                <a:extLst>
                  <a:ext uri="{FF2B5EF4-FFF2-40B4-BE49-F238E27FC236}">
                    <a16:creationId xmlns:a16="http://schemas.microsoft.com/office/drawing/2014/main" id="{34BE2D94-BEB2-FED0-CD18-BC2E6B19686A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4" name="TextBox 1304">
                <a:extLst>
                  <a:ext uri="{FF2B5EF4-FFF2-40B4-BE49-F238E27FC236}">
                    <a16:creationId xmlns:a16="http://schemas.microsoft.com/office/drawing/2014/main" id="{2AF1A81B-6F79-AA21-46FE-6477ED124A24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5" name="Group 1305">
              <a:extLst>
                <a:ext uri="{FF2B5EF4-FFF2-40B4-BE49-F238E27FC236}">
                  <a16:creationId xmlns:a16="http://schemas.microsoft.com/office/drawing/2014/main" id="{2139092E-6017-C330-F77C-AA738EFD1995}"/>
                </a:ext>
              </a:extLst>
            </p:cNvPr>
            <p:cNvGrpSpPr/>
            <p:nvPr/>
          </p:nvGrpSpPr>
          <p:grpSpPr>
            <a:xfrm rot="7054208">
              <a:off x="965996" y="136809"/>
              <a:ext cx="8365" cy="14073"/>
              <a:chOff x="0" y="0"/>
              <a:chExt cx="174642" cy="293797"/>
            </a:xfrm>
          </p:grpSpPr>
          <p:sp>
            <p:nvSpPr>
              <p:cNvPr id="1306" name="Freeform 1306">
                <a:extLst>
                  <a:ext uri="{FF2B5EF4-FFF2-40B4-BE49-F238E27FC236}">
                    <a16:creationId xmlns:a16="http://schemas.microsoft.com/office/drawing/2014/main" id="{68C55B7A-1D1A-4FD0-2D85-226416018ACC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7" name="TextBox 1307">
                <a:extLst>
                  <a:ext uri="{FF2B5EF4-FFF2-40B4-BE49-F238E27FC236}">
                    <a16:creationId xmlns:a16="http://schemas.microsoft.com/office/drawing/2014/main" id="{49814A53-9C92-CC91-B918-0AE4461CE393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8" name="Group 1308">
              <a:extLst>
                <a:ext uri="{FF2B5EF4-FFF2-40B4-BE49-F238E27FC236}">
                  <a16:creationId xmlns:a16="http://schemas.microsoft.com/office/drawing/2014/main" id="{5361404B-5310-4AA7-D069-75CBB9FD8572}"/>
                </a:ext>
              </a:extLst>
            </p:cNvPr>
            <p:cNvGrpSpPr/>
            <p:nvPr/>
          </p:nvGrpSpPr>
          <p:grpSpPr>
            <a:xfrm rot="6343282">
              <a:off x="916165" y="146070"/>
              <a:ext cx="7660" cy="9479"/>
              <a:chOff x="0" y="0"/>
              <a:chExt cx="237406" cy="293797"/>
            </a:xfrm>
          </p:grpSpPr>
          <p:sp>
            <p:nvSpPr>
              <p:cNvPr id="1309" name="Freeform 1309">
                <a:extLst>
                  <a:ext uri="{FF2B5EF4-FFF2-40B4-BE49-F238E27FC236}">
                    <a16:creationId xmlns:a16="http://schemas.microsoft.com/office/drawing/2014/main" id="{351AB59B-B2BA-C784-4DBB-56A22CC7CEC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" name="TextBox 1310">
                <a:extLst>
                  <a:ext uri="{FF2B5EF4-FFF2-40B4-BE49-F238E27FC236}">
                    <a16:creationId xmlns:a16="http://schemas.microsoft.com/office/drawing/2014/main" id="{4173FA5C-C445-AB26-142C-EDD9A74D41F3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1" name="Group 1311">
              <a:extLst>
                <a:ext uri="{FF2B5EF4-FFF2-40B4-BE49-F238E27FC236}">
                  <a16:creationId xmlns:a16="http://schemas.microsoft.com/office/drawing/2014/main" id="{CED1D020-1BCD-F2A4-5BD7-4F52AD3A1864}"/>
                </a:ext>
              </a:extLst>
            </p:cNvPr>
            <p:cNvGrpSpPr/>
            <p:nvPr/>
          </p:nvGrpSpPr>
          <p:grpSpPr>
            <a:xfrm rot="7054208">
              <a:off x="999936" y="159596"/>
              <a:ext cx="8365" cy="14073"/>
              <a:chOff x="0" y="0"/>
              <a:chExt cx="174642" cy="293797"/>
            </a:xfrm>
          </p:grpSpPr>
          <p:sp>
            <p:nvSpPr>
              <p:cNvPr id="1312" name="Freeform 1312">
                <a:extLst>
                  <a:ext uri="{FF2B5EF4-FFF2-40B4-BE49-F238E27FC236}">
                    <a16:creationId xmlns:a16="http://schemas.microsoft.com/office/drawing/2014/main" id="{D6382973-0164-A9C5-6A1B-8B2E2D545A43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3" name="TextBox 1313">
                <a:extLst>
                  <a:ext uri="{FF2B5EF4-FFF2-40B4-BE49-F238E27FC236}">
                    <a16:creationId xmlns:a16="http://schemas.microsoft.com/office/drawing/2014/main" id="{B78DD474-B9F0-C62A-1DB3-365B98B1D23C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4" name="Group 1314">
              <a:extLst>
                <a:ext uri="{FF2B5EF4-FFF2-40B4-BE49-F238E27FC236}">
                  <a16:creationId xmlns:a16="http://schemas.microsoft.com/office/drawing/2014/main" id="{8DA96258-60AD-9937-A477-BD4F6DC7A493}"/>
                </a:ext>
              </a:extLst>
            </p:cNvPr>
            <p:cNvGrpSpPr/>
            <p:nvPr/>
          </p:nvGrpSpPr>
          <p:grpSpPr>
            <a:xfrm rot="6343282">
              <a:off x="950104" y="168857"/>
              <a:ext cx="7660" cy="9479"/>
              <a:chOff x="0" y="0"/>
              <a:chExt cx="237406" cy="293797"/>
            </a:xfrm>
          </p:grpSpPr>
          <p:sp>
            <p:nvSpPr>
              <p:cNvPr id="1315" name="Freeform 1315">
                <a:extLst>
                  <a:ext uri="{FF2B5EF4-FFF2-40B4-BE49-F238E27FC236}">
                    <a16:creationId xmlns:a16="http://schemas.microsoft.com/office/drawing/2014/main" id="{22DD6BA4-1076-56B2-0E4D-6255F50ED984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6" name="TextBox 1316">
                <a:extLst>
                  <a:ext uri="{FF2B5EF4-FFF2-40B4-BE49-F238E27FC236}">
                    <a16:creationId xmlns:a16="http://schemas.microsoft.com/office/drawing/2014/main" id="{86AD43DD-6245-2274-A0F9-5ECC369AED39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7" name="Group 1317">
              <a:extLst>
                <a:ext uri="{FF2B5EF4-FFF2-40B4-BE49-F238E27FC236}">
                  <a16:creationId xmlns:a16="http://schemas.microsoft.com/office/drawing/2014/main" id="{78A4B883-34D1-A457-EF68-514C9DE857D7}"/>
                </a:ext>
              </a:extLst>
            </p:cNvPr>
            <p:cNvGrpSpPr/>
            <p:nvPr/>
          </p:nvGrpSpPr>
          <p:grpSpPr>
            <a:xfrm rot="-4106663">
              <a:off x="905570" y="111260"/>
              <a:ext cx="8365" cy="14073"/>
              <a:chOff x="0" y="0"/>
              <a:chExt cx="174642" cy="293797"/>
            </a:xfrm>
          </p:grpSpPr>
          <p:sp>
            <p:nvSpPr>
              <p:cNvPr id="1318" name="Freeform 1318">
                <a:extLst>
                  <a:ext uri="{FF2B5EF4-FFF2-40B4-BE49-F238E27FC236}">
                    <a16:creationId xmlns:a16="http://schemas.microsoft.com/office/drawing/2014/main" id="{9053C2DF-FAFA-4B1F-71D6-B06325012B2F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9" name="TextBox 1319">
                <a:extLst>
                  <a:ext uri="{FF2B5EF4-FFF2-40B4-BE49-F238E27FC236}">
                    <a16:creationId xmlns:a16="http://schemas.microsoft.com/office/drawing/2014/main" id="{F771B478-0E83-2662-DAE9-D1D9E0DB1391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0" name="Group 1320">
              <a:extLst>
                <a:ext uri="{FF2B5EF4-FFF2-40B4-BE49-F238E27FC236}">
                  <a16:creationId xmlns:a16="http://schemas.microsoft.com/office/drawing/2014/main" id="{FC765186-CFC8-D7E7-36BB-ABE5F748E59C}"/>
                </a:ext>
              </a:extLst>
            </p:cNvPr>
            <p:cNvGrpSpPr/>
            <p:nvPr/>
          </p:nvGrpSpPr>
          <p:grpSpPr>
            <a:xfrm rot="-4280841">
              <a:off x="1055142" y="213341"/>
              <a:ext cx="7660" cy="9479"/>
              <a:chOff x="0" y="0"/>
              <a:chExt cx="237406" cy="293797"/>
            </a:xfrm>
          </p:grpSpPr>
          <p:sp>
            <p:nvSpPr>
              <p:cNvPr id="1321" name="Freeform 1321">
                <a:extLst>
                  <a:ext uri="{FF2B5EF4-FFF2-40B4-BE49-F238E27FC236}">
                    <a16:creationId xmlns:a16="http://schemas.microsoft.com/office/drawing/2014/main" id="{07E76E05-F004-6B08-EDE8-59F84A0AC23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2" name="TextBox 1322">
                <a:extLst>
                  <a:ext uri="{FF2B5EF4-FFF2-40B4-BE49-F238E27FC236}">
                    <a16:creationId xmlns:a16="http://schemas.microsoft.com/office/drawing/2014/main" id="{D1B76D00-42F6-1D30-6E49-7E0039F117A8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3" name="Group 1323">
              <a:extLst>
                <a:ext uri="{FF2B5EF4-FFF2-40B4-BE49-F238E27FC236}">
                  <a16:creationId xmlns:a16="http://schemas.microsoft.com/office/drawing/2014/main" id="{0519E5BC-F2E5-E5C7-4DE0-CF94DB27069B}"/>
                </a:ext>
              </a:extLst>
            </p:cNvPr>
            <p:cNvGrpSpPr/>
            <p:nvPr/>
          </p:nvGrpSpPr>
          <p:grpSpPr>
            <a:xfrm rot="-3569916">
              <a:off x="980313" y="198038"/>
              <a:ext cx="8365" cy="14073"/>
              <a:chOff x="0" y="0"/>
              <a:chExt cx="174642" cy="293797"/>
            </a:xfrm>
          </p:grpSpPr>
          <p:sp>
            <p:nvSpPr>
              <p:cNvPr id="1324" name="Freeform 1324">
                <a:extLst>
                  <a:ext uri="{FF2B5EF4-FFF2-40B4-BE49-F238E27FC236}">
                    <a16:creationId xmlns:a16="http://schemas.microsoft.com/office/drawing/2014/main" id="{879A7E48-EBE7-4F4F-2FB5-9BDE16BBE1E0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5" name="TextBox 1325">
                <a:extLst>
                  <a:ext uri="{FF2B5EF4-FFF2-40B4-BE49-F238E27FC236}">
                    <a16:creationId xmlns:a16="http://schemas.microsoft.com/office/drawing/2014/main" id="{DAFE91D3-C2DF-F958-26F3-A994152985F1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6" name="Group 1326">
              <a:extLst>
                <a:ext uri="{FF2B5EF4-FFF2-40B4-BE49-F238E27FC236}">
                  <a16:creationId xmlns:a16="http://schemas.microsoft.com/office/drawing/2014/main" id="{0884471D-657D-639B-4C72-555BD5A3F81D}"/>
                </a:ext>
              </a:extLst>
            </p:cNvPr>
            <p:cNvGrpSpPr/>
            <p:nvPr/>
          </p:nvGrpSpPr>
          <p:grpSpPr>
            <a:xfrm rot="-4280841">
              <a:off x="1031140" y="195946"/>
              <a:ext cx="7660" cy="9479"/>
              <a:chOff x="0" y="0"/>
              <a:chExt cx="237406" cy="293797"/>
            </a:xfrm>
          </p:grpSpPr>
          <p:sp>
            <p:nvSpPr>
              <p:cNvPr id="1327" name="Freeform 1327">
                <a:extLst>
                  <a:ext uri="{FF2B5EF4-FFF2-40B4-BE49-F238E27FC236}">
                    <a16:creationId xmlns:a16="http://schemas.microsoft.com/office/drawing/2014/main" id="{E199919C-29BF-1143-227D-A565A26A6BE0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8" name="TextBox 1328">
                <a:extLst>
                  <a:ext uri="{FF2B5EF4-FFF2-40B4-BE49-F238E27FC236}">
                    <a16:creationId xmlns:a16="http://schemas.microsoft.com/office/drawing/2014/main" id="{EFD6EC7E-A64C-ACF2-8598-4894B43A72E1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9" name="Group 1329">
              <a:extLst>
                <a:ext uri="{FF2B5EF4-FFF2-40B4-BE49-F238E27FC236}">
                  <a16:creationId xmlns:a16="http://schemas.microsoft.com/office/drawing/2014/main" id="{17303F63-B0C8-D8CB-B0A7-4CD1A7383605}"/>
                </a:ext>
              </a:extLst>
            </p:cNvPr>
            <p:cNvGrpSpPr/>
            <p:nvPr/>
          </p:nvGrpSpPr>
          <p:grpSpPr>
            <a:xfrm rot="-3569916">
              <a:off x="905015" y="209731"/>
              <a:ext cx="8365" cy="14073"/>
              <a:chOff x="0" y="0"/>
              <a:chExt cx="174642" cy="293797"/>
            </a:xfrm>
          </p:grpSpPr>
          <p:sp>
            <p:nvSpPr>
              <p:cNvPr id="1330" name="Freeform 1330">
                <a:extLst>
                  <a:ext uri="{FF2B5EF4-FFF2-40B4-BE49-F238E27FC236}">
                    <a16:creationId xmlns:a16="http://schemas.microsoft.com/office/drawing/2014/main" id="{D2BE6642-C115-F782-0E63-6AC012E06242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" name="TextBox 1331">
                <a:extLst>
                  <a:ext uri="{FF2B5EF4-FFF2-40B4-BE49-F238E27FC236}">
                    <a16:creationId xmlns:a16="http://schemas.microsoft.com/office/drawing/2014/main" id="{2628E8C3-3AB9-4460-FD59-7BF8B6D0FC8F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2" name="Group 1332">
              <a:extLst>
                <a:ext uri="{FF2B5EF4-FFF2-40B4-BE49-F238E27FC236}">
                  <a16:creationId xmlns:a16="http://schemas.microsoft.com/office/drawing/2014/main" id="{ECBE317D-0782-492B-EBB2-DB4DAC9F42D5}"/>
                </a:ext>
              </a:extLst>
            </p:cNvPr>
            <p:cNvGrpSpPr/>
            <p:nvPr/>
          </p:nvGrpSpPr>
          <p:grpSpPr>
            <a:xfrm rot="-4280841">
              <a:off x="955843" y="207639"/>
              <a:ext cx="7660" cy="9479"/>
              <a:chOff x="0" y="0"/>
              <a:chExt cx="237406" cy="293797"/>
            </a:xfrm>
          </p:grpSpPr>
          <p:sp>
            <p:nvSpPr>
              <p:cNvPr id="1333" name="Freeform 1333">
                <a:extLst>
                  <a:ext uri="{FF2B5EF4-FFF2-40B4-BE49-F238E27FC236}">
                    <a16:creationId xmlns:a16="http://schemas.microsoft.com/office/drawing/2014/main" id="{5FE108A9-08F4-99ED-9054-D9157DB6850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" name="TextBox 1334">
                <a:extLst>
                  <a:ext uri="{FF2B5EF4-FFF2-40B4-BE49-F238E27FC236}">
                    <a16:creationId xmlns:a16="http://schemas.microsoft.com/office/drawing/2014/main" id="{A8F22DED-A5FF-DA6A-EF6B-C820CE59DC74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5" name="Group 1335">
              <a:extLst>
                <a:ext uri="{FF2B5EF4-FFF2-40B4-BE49-F238E27FC236}">
                  <a16:creationId xmlns:a16="http://schemas.microsoft.com/office/drawing/2014/main" id="{D05A6C58-BD8D-6055-5FFA-089E76D64A54}"/>
                </a:ext>
              </a:extLst>
            </p:cNvPr>
            <p:cNvGrpSpPr/>
            <p:nvPr/>
          </p:nvGrpSpPr>
          <p:grpSpPr>
            <a:xfrm rot="-3569916">
              <a:off x="889199" y="224966"/>
              <a:ext cx="8365" cy="14073"/>
              <a:chOff x="0" y="0"/>
              <a:chExt cx="174642" cy="293797"/>
            </a:xfrm>
          </p:grpSpPr>
          <p:sp>
            <p:nvSpPr>
              <p:cNvPr id="1336" name="Freeform 1336">
                <a:extLst>
                  <a:ext uri="{FF2B5EF4-FFF2-40B4-BE49-F238E27FC236}">
                    <a16:creationId xmlns:a16="http://schemas.microsoft.com/office/drawing/2014/main" id="{ABC559C2-8605-0605-2C08-1F0E5ADB6D31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" name="TextBox 1337">
                <a:extLst>
                  <a:ext uri="{FF2B5EF4-FFF2-40B4-BE49-F238E27FC236}">
                    <a16:creationId xmlns:a16="http://schemas.microsoft.com/office/drawing/2014/main" id="{F352CE8E-3D48-B085-B30A-2DF71A4483EE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8" name="Group 1338">
              <a:extLst>
                <a:ext uri="{FF2B5EF4-FFF2-40B4-BE49-F238E27FC236}">
                  <a16:creationId xmlns:a16="http://schemas.microsoft.com/office/drawing/2014/main" id="{22CED459-49ED-3660-CD0A-6F55E693C6F3}"/>
                </a:ext>
              </a:extLst>
            </p:cNvPr>
            <p:cNvGrpSpPr/>
            <p:nvPr/>
          </p:nvGrpSpPr>
          <p:grpSpPr>
            <a:xfrm rot="-4280841">
              <a:off x="940026" y="222874"/>
              <a:ext cx="7660" cy="9479"/>
              <a:chOff x="0" y="0"/>
              <a:chExt cx="237406" cy="293797"/>
            </a:xfrm>
          </p:grpSpPr>
          <p:sp>
            <p:nvSpPr>
              <p:cNvPr id="1339" name="Freeform 1339">
                <a:extLst>
                  <a:ext uri="{FF2B5EF4-FFF2-40B4-BE49-F238E27FC236}">
                    <a16:creationId xmlns:a16="http://schemas.microsoft.com/office/drawing/2014/main" id="{BBC858C1-7693-2424-B033-1FE4748F620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" name="TextBox 1340">
                <a:extLst>
                  <a:ext uri="{FF2B5EF4-FFF2-40B4-BE49-F238E27FC236}">
                    <a16:creationId xmlns:a16="http://schemas.microsoft.com/office/drawing/2014/main" id="{0EC1CC0E-78C2-5629-A603-32C48D062DDE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1" name="Group 1341">
              <a:extLst>
                <a:ext uri="{FF2B5EF4-FFF2-40B4-BE49-F238E27FC236}">
                  <a16:creationId xmlns:a16="http://schemas.microsoft.com/office/drawing/2014/main" id="{EE1D0B37-CA9D-8395-E25B-30C6A66F3582}"/>
                </a:ext>
              </a:extLst>
            </p:cNvPr>
            <p:cNvGrpSpPr/>
            <p:nvPr/>
          </p:nvGrpSpPr>
          <p:grpSpPr>
            <a:xfrm rot="6645452">
              <a:off x="900483" y="167890"/>
              <a:ext cx="8365" cy="14073"/>
              <a:chOff x="0" y="0"/>
              <a:chExt cx="174642" cy="293797"/>
            </a:xfrm>
          </p:grpSpPr>
          <p:sp>
            <p:nvSpPr>
              <p:cNvPr id="1342" name="Freeform 1342">
                <a:extLst>
                  <a:ext uri="{FF2B5EF4-FFF2-40B4-BE49-F238E27FC236}">
                    <a16:creationId xmlns:a16="http://schemas.microsoft.com/office/drawing/2014/main" id="{977E17F2-E384-F254-F36A-F1F36B9B5308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3" name="TextBox 1343">
                <a:extLst>
                  <a:ext uri="{FF2B5EF4-FFF2-40B4-BE49-F238E27FC236}">
                    <a16:creationId xmlns:a16="http://schemas.microsoft.com/office/drawing/2014/main" id="{8CD07B12-E9DE-9B8C-ACF0-105821AC7AA0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4" name="Group 1344">
              <a:extLst>
                <a:ext uri="{FF2B5EF4-FFF2-40B4-BE49-F238E27FC236}">
                  <a16:creationId xmlns:a16="http://schemas.microsoft.com/office/drawing/2014/main" id="{F4DD9401-E69B-E75D-5E78-D49EA40AA78D}"/>
                </a:ext>
              </a:extLst>
            </p:cNvPr>
            <p:cNvGrpSpPr/>
            <p:nvPr/>
          </p:nvGrpSpPr>
          <p:grpSpPr>
            <a:xfrm rot="6347161">
              <a:off x="864269" y="200921"/>
              <a:ext cx="7660" cy="9479"/>
              <a:chOff x="0" y="0"/>
              <a:chExt cx="237406" cy="293797"/>
            </a:xfrm>
          </p:grpSpPr>
          <p:sp>
            <p:nvSpPr>
              <p:cNvPr id="1345" name="Freeform 1345">
                <a:extLst>
                  <a:ext uri="{FF2B5EF4-FFF2-40B4-BE49-F238E27FC236}">
                    <a16:creationId xmlns:a16="http://schemas.microsoft.com/office/drawing/2014/main" id="{CA7480D1-81BF-329E-A171-9C64F6D5F701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" name="TextBox 1346">
                <a:extLst>
                  <a:ext uri="{FF2B5EF4-FFF2-40B4-BE49-F238E27FC236}">
                    <a16:creationId xmlns:a16="http://schemas.microsoft.com/office/drawing/2014/main" id="{795DE469-30C3-CE23-A0E9-78664495F77A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7" name="Group 1347">
              <a:extLst>
                <a:ext uri="{FF2B5EF4-FFF2-40B4-BE49-F238E27FC236}">
                  <a16:creationId xmlns:a16="http://schemas.microsoft.com/office/drawing/2014/main" id="{69E10A0E-66FF-BEA1-477F-BFCCD524FA84}"/>
                </a:ext>
              </a:extLst>
            </p:cNvPr>
            <p:cNvGrpSpPr/>
            <p:nvPr/>
          </p:nvGrpSpPr>
          <p:grpSpPr>
            <a:xfrm rot="-4280841">
              <a:off x="1014177" y="222119"/>
              <a:ext cx="7660" cy="9479"/>
              <a:chOff x="0" y="0"/>
              <a:chExt cx="237406" cy="293797"/>
            </a:xfrm>
          </p:grpSpPr>
          <p:sp>
            <p:nvSpPr>
              <p:cNvPr id="1348" name="Freeform 1348">
                <a:extLst>
                  <a:ext uri="{FF2B5EF4-FFF2-40B4-BE49-F238E27FC236}">
                    <a16:creationId xmlns:a16="http://schemas.microsoft.com/office/drawing/2014/main" id="{C8188540-EBCC-C2A7-F8DD-10FA93344EA5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" name="TextBox 1349">
                <a:extLst>
                  <a:ext uri="{FF2B5EF4-FFF2-40B4-BE49-F238E27FC236}">
                    <a16:creationId xmlns:a16="http://schemas.microsoft.com/office/drawing/2014/main" id="{58AC2F16-B101-A94F-2B0C-E57B59804BC2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0" name="Group 1350">
              <a:extLst>
                <a:ext uri="{FF2B5EF4-FFF2-40B4-BE49-F238E27FC236}">
                  <a16:creationId xmlns:a16="http://schemas.microsoft.com/office/drawing/2014/main" id="{49667C23-6F47-481A-8BE4-41CC2E0D0511}"/>
                </a:ext>
              </a:extLst>
            </p:cNvPr>
            <p:cNvGrpSpPr/>
            <p:nvPr/>
          </p:nvGrpSpPr>
          <p:grpSpPr>
            <a:xfrm rot="-4280841">
              <a:off x="881366" y="89298"/>
              <a:ext cx="7660" cy="9479"/>
              <a:chOff x="0" y="0"/>
              <a:chExt cx="237406" cy="293797"/>
            </a:xfrm>
          </p:grpSpPr>
          <p:sp>
            <p:nvSpPr>
              <p:cNvPr id="1351" name="Freeform 1351">
                <a:extLst>
                  <a:ext uri="{FF2B5EF4-FFF2-40B4-BE49-F238E27FC236}">
                    <a16:creationId xmlns:a16="http://schemas.microsoft.com/office/drawing/2014/main" id="{4400C346-32E7-8AD0-372C-4E84EE3C7236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" name="TextBox 1352">
                <a:extLst>
                  <a:ext uri="{FF2B5EF4-FFF2-40B4-BE49-F238E27FC236}">
                    <a16:creationId xmlns:a16="http://schemas.microsoft.com/office/drawing/2014/main" id="{D2A3B0AC-A0A3-1298-D9E8-3D586D70E622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3" name="Group 1353">
              <a:extLst>
                <a:ext uri="{FF2B5EF4-FFF2-40B4-BE49-F238E27FC236}">
                  <a16:creationId xmlns:a16="http://schemas.microsoft.com/office/drawing/2014/main" id="{E3A4FAF8-A784-E741-E296-6650EF47B335}"/>
                </a:ext>
              </a:extLst>
            </p:cNvPr>
            <p:cNvGrpSpPr/>
            <p:nvPr/>
          </p:nvGrpSpPr>
          <p:grpSpPr>
            <a:xfrm rot="7054208">
              <a:off x="534123" y="310014"/>
              <a:ext cx="8365" cy="14073"/>
              <a:chOff x="0" y="0"/>
              <a:chExt cx="174642" cy="293797"/>
            </a:xfrm>
          </p:grpSpPr>
          <p:sp>
            <p:nvSpPr>
              <p:cNvPr id="1354" name="Freeform 1354">
                <a:extLst>
                  <a:ext uri="{FF2B5EF4-FFF2-40B4-BE49-F238E27FC236}">
                    <a16:creationId xmlns:a16="http://schemas.microsoft.com/office/drawing/2014/main" id="{6E6B0073-8D87-D414-B1AD-4AEE1A211FF3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" name="TextBox 1355">
                <a:extLst>
                  <a:ext uri="{FF2B5EF4-FFF2-40B4-BE49-F238E27FC236}">
                    <a16:creationId xmlns:a16="http://schemas.microsoft.com/office/drawing/2014/main" id="{E8A59EED-3EE8-258B-615D-2782BCC04782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6" name="Group 1356">
              <a:extLst>
                <a:ext uri="{FF2B5EF4-FFF2-40B4-BE49-F238E27FC236}">
                  <a16:creationId xmlns:a16="http://schemas.microsoft.com/office/drawing/2014/main" id="{7250ED85-BF7C-BCE1-1288-1B859C39458A}"/>
                </a:ext>
              </a:extLst>
            </p:cNvPr>
            <p:cNvGrpSpPr/>
            <p:nvPr/>
          </p:nvGrpSpPr>
          <p:grpSpPr>
            <a:xfrm rot="6343282">
              <a:off x="476686" y="277588"/>
              <a:ext cx="7660" cy="9479"/>
              <a:chOff x="0" y="0"/>
              <a:chExt cx="237406" cy="293797"/>
            </a:xfrm>
          </p:grpSpPr>
          <p:sp>
            <p:nvSpPr>
              <p:cNvPr id="1357" name="Freeform 1357">
                <a:extLst>
                  <a:ext uri="{FF2B5EF4-FFF2-40B4-BE49-F238E27FC236}">
                    <a16:creationId xmlns:a16="http://schemas.microsoft.com/office/drawing/2014/main" id="{CF1A4831-57FB-0287-241E-4D45C7C9B9AC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8" name="TextBox 1358">
                <a:extLst>
                  <a:ext uri="{FF2B5EF4-FFF2-40B4-BE49-F238E27FC236}">
                    <a16:creationId xmlns:a16="http://schemas.microsoft.com/office/drawing/2014/main" id="{2A4C9A6F-D38B-312E-5215-4F5D5AA3E317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9" name="Group 1359">
              <a:extLst>
                <a:ext uri="{FF2B5EF4-FFF2-40B4-BE49-F238E27FC236}">
                  <a16:creationId xmlns:a16="http://schemas.microsoft.com/office/drawing/2014/main" id="{B119FB79-7AA5-6508-F67C-84208649A2FA}"/>
                </a:ext>
              </a:extLst>
            </p:cNvPr>
            <p:cNvGrpSpPr/>
            <p:nvPr/>
          </p:nvGrpSpPr>
          <p:grpSpPr>
            <a:xfrm rot="6343282">
              <a:off x="510625" y="300376"/>
              <a:ext cx="7660" cy="9479"/>
              <a:chOff x="0" y="0"/>
              <a:chExt cx="237406" cy="293797"/>
            </a:xfrm>
          </p:grpSpPr>
          <p:sp>
            <p:nvSpPr>
              <p:cNvPr id="1360" name="Freeform 1360">
                <a:extLst>
                  <a:ext uri="{FF2B5EF4-FFF2-40B4-BE49-F238E27FC236}">
                    <a16:creationId xmlns:a16="http://schemas.microsoft.com/office/drawing/2014/main" id="{756EE291-36FD-C55E-478D-958E70D7112F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1" name="TextBox 1361">
                <a:extLst>
                  <a:ext uri="{FF2B5EF4-FFF2-40B4-BE49-F238E27FC236}">
                    <a16:creationId xmlns:a16="http://schemas.microsoft.com/office/drawing/2014/main" id="{E46609AC-68E9-8BEA-2BE2-66C52D475F9A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2" name="Group 1362">
              <a:extLst>
                <a:ext uri="{FF2B5EF4-FFF2-40B4-BE49-F238E27FC236}">
                  <a16:creationId xmlns:a16="http://schemas.microsoft.com/office/drawing/2014/main" id="{522E3B06-73C4-DD56-0471-8D17754292A8}"/>
                </a:ext>
              </a:extLst>
            </p:cNvPr>
            <p:cNvGrpSpPr/>
            <p:nvPr/>
          </p:nvGrpSpPr>
          <p:grpSpPr>
            <a:xfrm rot="6645452">
              <a:off x="461004" y="299408"/>
              <a:ext cx="8365" cy="14073"/>
              <a:chOff x="0" y="0"/>
              <a:chExt cx="174642" cy="293797"/>
            </a:xfrm>
          </p:grpSpPr>
          <p:sp>
            <p:nvSpPr>
              <p:cNvPr id="1363" name="Freeform 1363">
                <a:extLst>
                  <a:ext uri="{FF2B5EF4-FFF2-40B4-BE49-F238E27FC236}">
                    <a16:creationId xmlns:a16="http://schemas.microsoft.com/office/drawing/2014/main" id="{F077263D-FC0B-A8E7-DE25-6EF0B385F77F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4" name="TextBox 1364">
                <a:extLst>
                  <a:ext uri="{FF2B5EF4-FFF2-40B4-BE49-F238E27FC236}">
                    <a16:creationId xmlns:a16="http://schemas.microsoft.com/office/drawing/2014/main" id="{4E118688-BA4C-70D6-F10D-2BA0332B0128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5" name="Group 1365">
              <a:extLst>
                <a:ext uri="{FF2B5EF4-FFF2-40B4-BE49-F238E27FC236}">
                  <a16:creationId xmlns:a16="http://schemas.microsoft.com/office/drawing/2014/main" id="{D46CF39E-B778-669F-1F2B-661716A70D29}"/>
                </a:ext>
              </a:extLst>
            </p:cNvPr>
            <p:cNvGrpSpPr/>
            <p:nvPr/>
          </p:nvGrpSpPr>
          <p:grpSpPr>
            <a:xfrm rot="9885533">
              <a:off x="503482" y="327962"/>
              <a:ext cx="7660" cy="9479"/>
              <a:chOff x="0" y="0"/>
              <a:chExt cx="237406" cy="293797"/>
            </a:xfrm>
          </p:grpSpPr>
          <p:sp>
            <p:nvSpPr>
              <p:cNvPr id="1366" name="Freeform 1366">
                <a:extLst>
                  <a:ext uri="{FF2B5EF4-FFF2-40B4-BE49-F238E27FC236}">
                    <a16:creationId xmlns:a16="http://schemas.microsoft.com/office/drawing/2014/main" id="{0D747AC4-D818-55E0-B6A6-BF6428018E88}"/>
                  </a:ext>
                </a:extLst>
              </p:cNvPr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7" name="TextBox 1367">
                <a:extLst>
                  <a:ext uri="{FF2B5EF4-FFF2-40B4-BE49-F238E27FC236}">
                    <a16:creationId xmlns:a16="http://schemas.microsoft.com/office/drawing/2014/main" id="{C07A0F12-C5B3-14AB-F33B-DC589FB359FC}"/>
                  </a:ext>
                </a:extLst>
              </p:cNvPr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68" name="Group 1368">
              <a:extLst>
                <a:ext uri="{FF2B5EF4-FFF2-40B4-BE49-F238E27FC236}">
                  <a16:creationId xmlns:a16="http://schemas.microsoft.com/office/drawing/2014/main" id="{B160402B-3438-2447-2A29-141B84099C99}"/>
                </a:ext>
              </a:extLst>
            </p:cNvPr>
            <p:cNvGrpSpPr/>
            <p:nvPr/>
          </p:nvGrpSpPr>
          <p:grpSpPr>
            <a:xfrm rot="10187702">
              <a:off x="474562" y="324928"/>
              <a:ext cx="8365" cy="14073"/>
              <a:chOff x="0" y="0"/>
              <a:chExt cx="174642" cy="293797"/>
            </a:xfrm>
          </p:grpSpPr>
          <p:sp>
            <p:nvSpPr>
              <p:cNvPr id="1369" name="Freeform 1369">
                <a:extLst>
                  <a:ext uri="{FF2B5EF4-FFF2-40B4-BE49-F238E27FC236}">
                    <a16:creationId xmlns:a16="http://schemas.microsoft.com/office/drawing/2014/main" id="{4A040CBC-6DBD-8ED3-8261-E53541EFCDBB}"/>
                  </a:ext>
                </a:extLst>
              </p:cNvPr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0" name="TextBox 1370">
                <a:extLst>
                  <a:ext uri="{FF2B5EF4-FFF2-40B4-BE49-F238E27FC236}">
                    <a16:creationId xmlns:a16="http://schemas.microsoft.com/office/drawing/2014/main" id="{1F219312-3049-1BEF-2B73-8B062A7F71AA}"/>
                  </a:ext>
                </a:extLst>
              </p:cNvPr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</p:grpSp>
      <p:sp>
        <p:nvSpPr>
          <p:cNvPr id="1371" name="Freeform 1371">
            <a:extLst>
              <a:ext uri="{FF2B5EF4-FFF2-40B4-BE49-F238E27FC236}">
                <a16:creationId xmlns:a16="http://schemas.microsoft.com/office/drawing/2014/main" id="{99773524-A14D-A357-EFDD-2BA38442D56E}"/>
              </a:ext>
            </a:extLst>
          </p:cNvPr>
          <p:cNvSpPr/>
          <p:nvPr/>
        </p:nvSpPr>
        <p:spPr>
          <a:xfrm>
            <a:off x="15843809" y="6777115"/>
            <a:ext cx="694750" cy="391586"/>
          </a:xfrm>
          <a:custGeom>
            <a:avLst/>
            <a:gdLst/>
            <a:ahLst/>
            <a:cxnLst/>
            <a:rect l="l" t="t" r="r" b="b"/>
            <a:pathLst>
              <a:path w="694750" h="391586">
                <a:moveTo>
                  <a:pt x="0" y="0"/>
                </a:moveTo>
                <a:lnTo>
                  <a:pt x="694749" y="0"/>
                </a:lnTo>
                <a:lnTo>
                  <a:pt x="694749" y="391586"/>
                </a:lnTo>
                <a:lnTo>
                  <a:pt x="0" y="391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2" name="Freeform 1372">
            <a:extLst>
              <a:ext uri="{FF2B5EF4-FFF2-40B4-BE49-F238E27FC236}">
                <a16:creationId xmlns:a16="http://schemas.microsoft.com/office/drawing/2014/main" id="{C3EF313C-E0C2-B6D5-D8B1-C10EA8169B80}"/>
              </a:ext>
            </a:extLst>
          </p:cNvPr>
          <p:cNvSpPr/>
          <p:nvPr/>
        </p:nvSpPr>
        <p:spPr>
          <a:xfrm rot="9161663">
            <a:off x="14086318" y="4723495"/>
            <a:ext cx="2285913" cy="2353578"/>
          </a:xfrm>
          <a:custGeom>
            <a:avLst/>
            <a:gdLst/>
            <a:ahLst/>
            <a:cxnLst/>
            <a:rect l="l" t="t" r="r" b="b"/>
            <a:pathLst>
              <a:path w="2285913" h="2353578">
                <a:moveTo>
                  <a:pt x="0" y="0"/>
                </a:moveTo>
                <a:lnTo>
                  <a:pt x="2285913" y="0"/>
                </a:lnTo>
                <a:lnTo>
                  <a:pt x="2285913" y="2353578"/>
                </a:lnTo>
                <a:lnTo>
                  <a:pt x="0" y="23535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3" name="Freeform 1373">
            <a:extLst>
              <a:ext uri="{FF2B5EF4-FFF2-40B4-BE49-F238E27FC236}">
                <a16:creationId xmlns:a16="http://schemas.microsoft.com/office/drawing/2014/main" id="{7E4D88C0-74E3-DB07-1508-B2F3BBA26AFA}"/>
              </a:ext>
            </a:extLst>
          </p:cNvPr>
          <p:cNvSpPr/>
          <p:nvPr/>
        </p:nvSpPr>
        <p:spPr>
          <a:xfrm>
            <a:off x="17687935" y="8281196"/>
            <a:ext cx="929642" cy="523980"/>
          </a:xfrm>
          <a:custGeom>
            <a:avLst/>
            <a:gdLst/>
            <a:ahLst/>
            <a:cxnLst/>
            <a:rect l="l" t="t" r="r" b="b"/>
            <a:pathLst>
              <a:path w="929642" h="523980">
                <a:moveTo>
                  <a:pt x="0" y="0"/>
                </a:moveTo>
                <a:lnTo>
                  <a:pt x="929642" y="0"/>
                </a:lnTo>
                <a:lnTo>
                  <a:pt x="929642" y="523980"/>
                </a:lnTo>
                <a:lnTo>
                  <a:pt x="0" y="523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4" name="Freeform 1374">
            <a:extLst>
              <a:ext uri="{FF2B5EF4-FFF2-40B4-BE49-F238E27FC236}">
                <a16:creationId xmlns:a16="http://schemas.microsoft.com/office/drawing/2014/main" id="{9E9FC96F-B267-C5F8-3B1E-FF51D4D096F1}"/>
              </a:ext>
            </a:extLst>
          </p:cNvPr>
          <p:cNvSpPr/>
          <p:nvPr/>
        </p:nvSpPr>
        <p:spPr>
          <a:xfrm flipH="1">
            <a:off x="16000280" y="4848207"/>
            <a:ext cx="1957916" cy="1855126"/>
          </a:xfrm>
          <a:custGeom>
            <a:avLst/>
            <a:gdLst/>
            <a:ahLst/>
            <a:cxnLst/>
            <a:rect l="l" t="t" r="r" b="b"/>
            <a:pathLst>
              <a:path w="1957916" h="1855126">
                <a:moveTo>
                  <a:pt x="1957916" y="0"/>
                </a:moveTo>
                <a:lnTo>
                  <a:pt x="0" y="0"/>
                </a:lnTo>
                <a:lnTo>
                  <a:pt x="0" y="1855126"/>
                </a:lnTo>
                <a:lnTo>
                  <a:pt x="1957916" y="1855126"/>
                </a:lnTo>
                <a:lnTo>
                  <a:pt x="1957916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75" name="Freeform 1375">
            <a:extLst>
              <a:ext uri="{FF2B5EF4-FFF2-40B4-BE49-F238E27FC236}">
                <a16:creationId xmlns:a16="http://schemas.microsoft.com/office/drawing/2014/main" id="{52A9725F-48BC-350C-18E7-9111ACAD42DD}"/>
              </a:ext>
            </a:extLst>
          </p:cNvPr>
          <p:cNvSpPr/>
          <p:nvPr/>
        </p:nvSpPr>
        <p:spPr>
          <a:xfrm>
            <a:off x="7742650" y="7104261"/>
            <a:ext cx="1298714" cy="732002"/>
          </a:xfrm>
          <a:custGeom>
            <a:avLst/>
            <a:gdLst/>
            <a:ahLst/>
            <a:cxnLst/>
            <a:rect l="l" t="t" r="r" b="b"/>
            <a:pathLst>
              <a:path w="1298714" h="732002">
                <a:moveTo>
                  <a:pt x="0" y="0"/>
                </a:moveTo>
                <a:lnTo>
                  <a:pt x="1298714" y="0"/>
                </a:lnTo>
                <a:lnTo>
                  <a:pt x="1298714" y="732002"/>
                </a:lnTo>
                <a:lnTo>
                  <a:pt x="0" y="732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76" name="Group 1376">
            <a:extLst>
              <a:ext uri="{FF2B5EF4-FFF2-40B4-BE49-F238E27FC236}">
                <a16:creationId xmlns:a16="http://schemas.microsoft.com/office/drawing/2014/main" id="{7429ED06-111D-DA5D-7E76-989567425B2F}"/>
              </a:ext>
            </a:extLst>
          </p:cNvPr>
          <p:cNvGrpSpPr/>
          <p:nvPr/>
        </p:nvGrpSpPr>
        <p:grpSpPr>
          <a:xfrm rot="514757">
            <a:off x="8295509" y="7076049"/>
            <a:ext cx="764775" cy="491637"/>
            <a:chOff x="0" y="0"/>
            <a:chExt cx="1019700" cy="655516"/>
          </a:xfrm>
        </p:grpSpPr>
        <p:sp>
          <p:nvSpPr>
            <p:cNvPr id="1377" name="Freeform 1377">
              <a:extLst>
                <a:ext uri="{FF2B5EF4-FFF2-40B4-BE49-F238E27FC236}">
                  <a16:creationId xmlns:a16="http://schemas.microsoft.com/office/drawing/2014/main" id="{896CCE66-3510-25EA-86B9-88BDEB69E1F6}"/>
                </a:ext>
              </a:extLst>
            </p:cNvPr>
            <p:cNvSpPr/>
            <p:nvPr/>
          </p:nvSpPr>
          <p:spPr>
            <a:xfrm rot="250889">
              <a:off x="261887" y="462755"/>
              <a:ext cx="485266" cy="175302"/>
            </a:xfrm>
            <a:custGeom>
              <a:avLst/>
              <a:gdLst/>
              <a:ahLst/>
              <a:cxnLst/>
              <a:rect l="l" t="t" r="r" b="b"/>
              <a:pathLst>
                <a:path w="485266" h="175302">
                  <a:moveTo>
                    <a:pt x="0" y="0"/>
                  </a:moveTo>
                  <a:lnTo>
                    <a:pt x="485266" y="0"/>
                  </a:lnTo>
                  <a:lnTo>
                    <a:pt x="485266" y="175302"/>
                  </a:lnTo>
                  <a:lnTo>
                    <a:pt x="0" y="175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78" name="Freeform 1378">
              <a:extLst>
                <a:ext uri="{FF2B5EF4-FFF2-40B4-BE49-F238E27FC236}">
                  <a16:creationId xmlns:a16="http://schemas.microsoft.com/office/drawing/2014/main" id="{D05B4B84-6807-660A-B53C-4A4C0D97D201}"/>
                </a:ext>
              </a:extLst>
            </p:cNvPr>
            <p:cNvSpPr/>
            <p:nvPr/>
          </p:nvSpPr>
          <p:spPr>
            <a:xfrm>
              <a:off x="379119" y="49861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79" name="Group 1379">
              <a:extLst>
                <a:ext uri="{FF2B5EF4-FFF2-40B4-BE49-F238E27FC236}">
                  <a16:creationId xmlns:a16="http://schemas.microsoft.com/office/drawing/2014/main" id="{4934F9F9-C90B-C583-8E7A-D945C67FE9DD}"/>
                </a:ext>
              </a:extLst>
            </p:cNvPr>
            <p:cNvGrpSpPr/>
            <p:nvPr/>
          </p:nvGrpSpPr>
          <p:grpSpPr>
            <a:xfrm rot="-506993">
              <a:off x="524222" y="533963"/>
              <a:ext cx="71514" cy="44953"/>
              <a:chOff x="0" y="0"/>
              <a:chExt cx="1011698" cy="635948"/>
            </a:xfrm>
          </p:grpSpPr>
          <p:sp>
            <p:nvSpPr>
              <p:cNvPr id="1380" name="Freeform 1380">
                <a:extLst>
                  <a:ext uri="{FF2B5EF4-FFF2-40B4-BE49-F238E27FC236}">
                    <a16:creationId xmlns:a16="http://schemas.microsoft.com/office/drawing/2014/main" id="{351D7EAA-FD9F-E26B-3325-EE1CE201A592}"/>
                  </a:ext>
                </a:extLst>
              </p:cNvPr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1" name="TextBox 1381">
                <a:extLst>
                  <a:ext uri="{FF2B5EF4-FFF2-40B4-BE49-F238E27FC236}">
                    <a16:creationId xmlns:a16="http://schemas.microsoft.com/office/drawing/2014/main" id="{C52C70CD-05EC-46D7-5563-A4CCA5AD69E6}"/>
                  </a:ext>
                </a:extLst>
              </p:cNvPr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382" name="Freeform 1382">
              <a:extLst>
                <a:ext uri="{FF2B5EF4-FFF2-40B4-BE49-F238E27FC236}">
                  <a16:creationId xmlns:a16="http://schemas.microsoft.com/office/drawing/2014/main" id="{2CEB107B-0ACD-878F-03F1-A01F63B3ADD0}"/>
                </a:ext>
              </a:extLst>
            </p:cNvPr>
            <p:cNvSpPr/>
            <p:nvPr/>
          </p:nvSpPr>
          <p:spPr>
            <a:xfrm rot="-381890">
              <a:off x="430199" y="50663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83" name="Group 1383">
              <a:extLst>
                <a:ext uri="{FF2B5EF4-FFF2-40B4-BE49-F238E27FC236}">
                  <a16:creationId xmlns:a16="http://schemas.microsoft.com/office/drawing/2014/main" id="{D90CD148-A053-7010-67F7-E485470E4B59}"/>
                </a:ext>
              </a:extLst>
            </p:cNvPr>
            <p:cNvGrpSpPr/>
            <p:nvPr/>
          </p:nvGrpSpPr>
          <p:grpSpPr>
            <a:xfrm rot="-888883">
              <a:off x="577756" y="532701"/>
              <a:ext cx="71514" cy="44953"/>
              <a:chOff x="0" y="0"/>
              <a:chExt cx="1011698" cy="635948"/>
            </a:xfrm>
          </p:grpSpPr>
          <p:sp>
            <p:nvSpPr>
              <p:cNvPr id="1384" name="Freeform 1384">
                <a:extLst>
                  <a:ext uri="{FF2B5EF4-FFF2-40B4-BE49-F238E27FC236}">
                    <a16:creationId xmlns:a16="http://schemas.microsoft.com/office/drawing/2014/main" id="{22BE7BC2-B7CF-19B0-AF1C-703A8BB31CC0}"/>
                  </a:ext>
                </a:extLst>
              </p:cNvPr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5" name="TextBox 1385">
                <a:extLst>
                  <a:ext uri="{FF2B5EF4-FFF2-40B4-BE49-F238E27FC236}">
                    <a16:creationId xmlns:a16="http://schemas.microsoft.com/office/drawing/2014/main" id="{5356D0A7-E425-EAB8-CDFD-722C185902D8}"/>
                  </a:ext>
                </a:extLst>
              </p:cNvPr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6" name="Group 1386">
              <a:extLst>
                <a:ext uri="{FF2B5EF4-FFF2-40B4-BE49-F238E27FC236}">
                  <a16:creationId xmlns:a16="http://schemas.microsoft.com/office/drawing/2014/main" id="{87AE9A96-75E1-6E82-302D-AC23E5D6FC08}"/>
                </a:ext>
              </a:extLst>
            </p:cNvPr>
            <p:cNvGrpSpPr/>
            <p:nvPr/>
          </p:nvGrpSpPr>
          <p:grpSpPr>
            <a:xfrm rot="-1133282">
              <a:off x="788662" y="243569"/>
              <a:ext cx="83309" cy="48364"/>
              <a:chOff x="0" y="0"/>
              <a:chExt cx="142497" cy="82726"/>
            </a:xfrm>
          </p:grpSpPr>
          <p:sp>
            <p:nvSpPr>
              <p:cNvPr id="1387" name="Freeform 1387">
                <a:extLst>
                  <a:ext uri="{FF2B5EF4-FFF2-40B4-BE49-F238E27FC236}">
                    <a16:creationId xmlns:a16="http://schemas.microsoft.com/office/drawing/2014/main" id="{A69B47A8-A186-EB0C-0AE2-80A7EB222AA5}"/>
                  </a:ext>
                </a:extLst>
              </p:cNvPr>
              <p:cNvSpPr/>
              <p:nvPr/>
            </p:nvSpPr>
            <p:spPr>
              <a:xfrm>
                <a:off x="0" y="0"/>
                <a:ext cx="142497" cy="82726"/>
              </a:xfrm>
              <a:custGeom>
                <a:avLst/>
                <a:gdLst/>
                <a:ahLst/>
                <a:cxnLst/>
                <a:rect l="l" t="t" r="r" b="b"/>
                <a:pathLst>
                  <a:path w="142497" h="82726">
                    <a:moveTo>
                      <a:pt x="71249" y="0"/>
                    </a:moveTo>
                    <a:cubicBezTo>
                      <a:pt x="31899" y="0"/>
                      <a:pt x="0" y="18519"/>
                      <a:pt x="0" y="41363"/>
                    </a:cubicBezTo>
                    <a:cubicBezTo>
                      <a:pt x="0" y="64207"/>
                      <a:pt x="31899" y="82726"/>
                      <a:pt x="71249" y="82726"/>
                    </a:cubicBezTo>
                    <a:cubicBezTo>
                      <a:pt x="110598" y="82726"/>
                      <a:pt x="142497" y="64207"/>
                      <a:pt x="142497" y="41363"/>
                    </a:cubicBezTo>
                    <a:cubicBezTo>
                      <a:pt x="142497" y="18519"/>
                      <a:pt x="110598" y="0"/>
                      <a:pt x="7124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8" name="TextBox 1388">
                <a:extLst>
                  <a:ext uri="{FF2B5EF4-FFF2-40B4-BE49-F238E27FC236}">
                    <a16:creationId xmlns:a16="http://schemas.microsoft.com/office/drawing/2014/main" id="{500B0A45-3BED-A271-1F31-4D7EC15ABC76}"/>
                  </a:ext>
                </a:extLst>
              </p:cNvPr>
              <p:cNvSpPr txBox="1"/>
              <p:nvPr/>
            </p:nvSpPr>
            <p:spPr>
              <a:xfrm>
                <a:off x="13359" y="-30344"/>
                <a:ext cx="115779" cy="1053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9" name="Group 1389">
              <a:extLst>
                <a:ext uri="{FF2B5EF4-FFF2-40B4-BE49-F238E27FC236}">
                  <a16:creationId xmlns:a16="http://schemas.microsoft.com/office/drawing/2014/main" id="{96C300C2-6510-0950-0870-7C980AC26E54}"/>
                </a:ext>
              </a:extLst>
            </p:cNvPr>
            <p:cNvGrpSpPr/>
            <p:nvPr/>
          </p:nvGrpSpPr>
          <p:grpSpPr>
            <a:xfrm rot="468809">
              <a:off x="175956" y="66830"/>
              <a:ext cx="413354" cy="177937"/>
              <a:chOff x="0" y="0"/>
              <a:chExt cx="923134" cy="397382"/>
            </a:xfrm>
          </p:grpSpPr>
          <p:sp>
            <p:nvSpPr>
              <p:cNvPr id="1390" name="Freeform 1390">
                <a:extLst>
                  <a:ext uri="{FF2B5EF4-FFF2-40B4-BE49-F238E27FC236}">
                    <a16:creationId xmlns:a16="http://schemas.microsoft.com/office/drawing/2014/main" id="{E356C55C-6A15-04E8-5912-946C0F7F4A5E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397382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97382">
                    <a:moveTo>
                      <a:pt x="461567" y="0"/>
                    </a:moveTo>
                    <a:cubicBezTo>
                      <a:pt x="206651" y="0"/>
                      <a:pt x="0" y="88957"/>
                      <a:pt x="0" y="198691"/>
                    </a:cubicBezTo>
                    <a:cubicBezTo>
                      <a:pt x="0" y="308425"/>
                      <a:pt x="206651" y="397382"/>
                      <a:pt x="461567" y="397382"/>
                    </a:cubicBezTo>
                    <a:cubicBezTo>
                      <a:pt x="716483" y="397382"/>
                      <a:pt x="923134" y="308425"/>
                      <a:pt x="923134" y="198691"/>
                    </a:cubicBezTo>
                    <a:cubicBezTo>
                      <a:pt x="923134" y="8895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1" name="TextBox 1391">
                <a:extLst>
                  <a:ext uri="{FF2B5EF4-FFF2-40B4-BE49-F238E27FC236}">
                    <a16:creationId xmlns:a16="http://schemas.microsoft.com/office/drawing/2014/main" id="{B9CBC4EC-0D01-877A-2EAF-231578695C39}"/>
                  </a:ext>
                </a:extLst>
              </p:cNvPr>
              <p:cNvSpPr txBox="1"/>
              <p:nvPr/>
            </p:nvSpPr>
            <p:spPr>
              <a:xfrm>
                <a:off x="86544" y="-845"/>
                <a:ext cx="750046" cy="360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2" name="Group 1392">
              <a:extLst>
                <a:ext uri="{FF2B5EF4-FFF2-40B4-BE49-F238E27FC236}">
                  <a16:creationId xmlns:a16="http://schemas.microsoft.com/office/drawing/2014/main" id="{C33F41B8-E38D-2A85-FA91-A6A676BC1590}"/>
                </a:ext>
              </a:extLst>
            </p:cNvPr>
            <p:cNvGrpSpPr/>
            <p:nvPr/>
          </p:nvGrpSpPr>
          <p:grpSpPr>
            <a:xfrm rot="967457">
              <a:off x="213490" y="248210"/>
              <a:ext cx="363950" cy="173601"/>
              <a:chOff x="0" y="0"/>
              <a:chExt cx="812800" cy="387698"/>
            </a:xfrm>
          </p:grpSpPr>
          <p:sp>
            <p:nvSpPr>
              <p:cNvPr id="1393" name="Freeform 1393">
                <a:extLst>
                  <a:ext uri="{FF2B5EF4-FFF2-40B4-BE49-F238E27FC236}">
                    <a16:creationId xmlns:a16="http://schemas.microsoft.com/office/drawing/2014/main" id="{E35602ED-663C-9521-C5EB-CAA12E39C0E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76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7698">
                    <a:moveTo>
                      <a:pt x="406400" y="0"/>
                    </a:moveTo>
                    <a:cubicBezTo>
                      <a:pt x="181951" y="0"/>
                      <a:pt x="0" y="86789"/>
                      <a:pt x="0" y="193849"/>
                    </a:cubicBezTo>
                    <a:cubicBezTo>
                      <a:pt x="0" y="300909"/>
                      <a:pt x="181951" y="387698"/>
                      <a:pt x="406400" y="387698"/>
                    </a:cubicBezTo>
                    <a:cubicBezTo>
                      <a:pt x="630849" y="387698"/>
                      <a:pt x="812800" y="300909"/>
                      <a:pt x="812800" y="193849"/>
                    </a:cubicBezTo>
                    <a:cubicBezTo>
                      <a:pt x="812800" y="8678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4" name="TextBox 1394">
                <a:extLst>
                  <a:ext uri="{FF2B5EF4-FFF2-40B4-BE49-F238E27FC236}">
                    <a16:creationId xmlns:a16="http://schemas.microsoft.com/office/drawing/2014/main" id="{231F8D11-5A17-2E45-6955-732DD98FF0DD}"/>
                  </a:ext>
                </a:extLst>
              </p:cNvPr>
              <p:cNvSpPr txBox="1"/>
              <p:nvPr/>
            </p:nvSpPr>
            <p:spPr>
              <a:xfrm>
                <a:off x="76200" y="-1753"/>
                <a:ext cx="660400" cy="353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5" name="Group 1395">
              <a:extLst>
                <a:ext uri="{FF2B5EF4-FFF2-40B4-BE49-F238E27FC236}">
                  <a16:creationId xmlns:a16="http://schemas.microsoft.com/office/drawing/2014/main" id="{0FDD0F95-EA17-EEC6-624B-2D24917B8030}"/>
                </a:ext>
              </a:extLst>
            </p:cNvPr>
            <p:cNvGrpSpPr/>
            <p:nvPr/>
          </p:nvGrpSpPr>
          <p:grpSpPr>
            <a:xfrm rot="-506993">
              <a:off x="344527" y="261359"/>
              <a:ext cx="363950" cy="177465"/>
              <a:chOff x="0" y="0"/>
              <a:chExt cx="812800" cy="396328"/>
            </a:xfrm>
          </p:grpSpPr>
          <p:sp>
            <p:nvSpPr>
              <p:cNvPr id="1396" name="Freeform 1396">
                <a:extLst>
                  <a:ext uri="{FF2B5EF4-FFF2-40B4-BE49-F238E27FC236}">
                    <a16:creationId xmlns:a16="http://schemas.microsoft.com/office/drawing/2014/main" id="{02A2679D-D13E-3865-4676-42301A2450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963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96328">
                    <a:moveTo>
                      <a:pt x="406400" y="0"/>
                    </a:moveTo>
                    <a:cubicBezTo>
                      <a:pt x="181951" y="0"/>
                      <a:pt x="0" y="88721"/>
                      <a:pt x="0" y="198164"/>
                    </a:cubicBezTo>
                    <a:cubicBezTo>
                      <a:pt x="0" y="307607"/>
                      <a:pt x="181951" y="396328"/>
                      <a:pt x="406400" y="396328"/>
                    </a:cubicBezTo>
                    <a:cubicBezTo>
                      <a:pt x="630849" y="396328"/>
                      <a:pt x="812800" y="307607"/>
                      <a:pt x="812800" y="198164"/>
                    </a:cubicBezTo>
                    <a:cubicBezTo>
                      <a:pt x="812800" y="8872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7" name="TextBox 1397">
                <a:extLst>
                  <a:ext uri="{FF2B5EF4-FFF2-40B4-BE49-F238E27FC236}">
                    <a16:creationId xmlns:a16="http://schemas.microsoft.com/office/drawing/2014/main" id="{AB7902C1-1E13-5687-29C9-7AAF2B786250}"/>
                  </a:ext>
                </a:extLst>
              </p:cNvPr>
              <p:cNvSpPr txBox="1"/>
              <p:nvPr/>
            </p:nvSpPr>
            <p:spPr>
              <a:xfrm>
                <a:off x="76200" y="-944"/>
                <a:ext cx="660400" cy="360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8" name="Group 1398">
              <a:extLst>
                <a:ext uri="{FF2B5EF4-FFF2-40B4-BE49-F238E27FC236}">
                  <a16:creationId xmlns:a16="http://schemas.microsoft.com/office/drawing/2014/main" id="{84218D36-A2BA-F820-260C-E7BC5CDB9FF3}"/>
                </a:ext>
              </a:extLst>
            </p:cNvPr>
            <p:cNvGrpSpPr/>
            <p:nvPr/>
          </p:nvGrpSpPr>
          <p:grpSpPr>
            <a:xfrm rot="-506993">
              <a:off x="446163" y="261615"/>
              <a:ext cx="363950" cy="130325"/>
              <a:chOff x="0" y="0"/>
              <a:chExt cx="812800" cy="291052"/>
            </a:xfrm>
          </p:grpSpPr>
          <p:sp>
            <p:nvSpPr>
              <p:cNvPr id="1399" name="Freeform 1399">
                <a:extLst>
                  <a:ext uri="{FF2B5EF4-FFF2-40B4-BE49-F238E27FC236}">
                    <a16:creationId xmlns:a16="http://schemas.microsoft.com/office/drawing/2014/main" id="{855B2C0A-3305-AF66-5859-111ED359BAD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1052">
                    <a:moveTo>
                      <a:pt x="406400" y="0"/>
                    </a:moveTo>
                    <a:cubicBezTo>
                      <a:pt x="181951" y="0"/>
                      <a:pt x="0" y="65154"/>
                      <a:pt x="0" y="145526"/>
                    </a:cubicBezTo>
                    <a:cubicBezTo>
                      <a:pt x="0" y="225898"/>
                      <a:pt x="181951" y="291052"/>
                      <a:pt x="406400" y="291052"/>
                    </a:cubicBezTo>
                    <a:cubicBezTo>
                      <a:pt x="630849" y="291052"/>
                      <a:pt x="812800" y="225898"/>
                      <a:pt x="812800" y="145526"/>
                    </a:cubicBezTo>
                    <a:cubicBezTo>
                      <a:pt x="812800" y="6515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0" name="TextBox 1400">
                <a:extLst>
                  <a:ext uri="{FF2B5EF4-FFF2-40B4-BE49-F238E27FC236}">
                    <a16:creationId xmlns:a16="http://schemas.microsoft.com/office/drawing/2014/main" id="{08BDDFDD-375C-E1F6-F324-B6DDC4EDBF11}"/>
                  </a:ext>
                </a:extLst>
              </p:cNvPr>
              <p:cNvSpPr txBox="1"/>
              <p:nvPr/>
            </p:nvSpPr>
            <p:spPr>
              <a:xfrm>
                <a:off x="76200" y="-10814"/>
                <a:ext cx="660400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1" name="Group 1401">
              <a:extLst>
                <a:ext uri="{FF2B5EF4-FFF2-40B4-BE49-F238E27FC236}">
                  <a16:creationId xmlns:a16="http://schemas.microsoft.com/office/drawing/2014/main" id="{9193B0E9-9637-EBF6-5979-7006B4B6F792}"/>
                </a:ext>
              </a:extLst>
            </p:cNvPr>
            <p:cNvGrpSpPr/>
            <p:nvPr/>
          </p:nvGrpSpPr>
          <p:grpSpPr>
            <a:xfrm rot="-506993">
              <a:off x="102804" y="23991"/>
              <a:ext cx="222290" cy="130325"/>
              <a:chOff x="0" y="0"/>
              <a:chExt cx="496436" cy="291052"/>
            </a:xfrm>
          </p:grpSpPr>
          <p:sp>
            <p:nvSpPr>
              <p:cNvPr id="1402" name="Freeform 1402">
                <a:extLst>
                  <a:ext uri="{FF2B5EF4-FFF2-40B4-BE49-F238E27FC236}">
                    <a16:creationId xmlns:a16="http://schemas.microsoft.com/office/drawing/2014/main" id="{DFA5C13C-1DF6-4100-2C9F-7D63BCA5B123}"/>
                  </a:ext>
                </a:extLst>
              </p:cNvPr>
              <p:cNvSpPr/>
              <p:nvPr/>
            </p:nvSpPr>
            <p:spPr>
              <a:xfrm>
                <a:off x="0" y="0"/>
                <a:ext cx="496436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496436" h="291052">
                    <a:moveTo>
                      <a:pt x="248218" y="0"/>
                    </a:moveTo>
                    <a:cubicBezTo>
                      <a:pt x="111131" y="0"/>
                      <a:pt x="0" y="65154"/>
                      <a:pt x="0" y="145526"/>
                    </a:cubicBezTo>
                    <a:cubicBezTo>
                      <a:pt x="0" y="225898"/>
                      <a:pt x="111131" y="291052"/>
                      <a:pt x="248218" y="291052"/>
                    </a:cubicBezTo>
                    <a:cubicBezTo>
                      <a:pt x="385305" y="291052"/>
                      <a:pt x="496436" y="225898"/>
                      <a:pt x="496436" y="145526"/>
                    </a:cubicBezTo>
                    <a:cubicBezTo>
                      <a:pt x="496436" y="65154"/>
                      <a:pt x="385305" y="0"/>
                      <a:pt x="24821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" name="TextBox 1403">
                <a:extLst>
                  <a:ext uri="{FF2B5EF4-FFF2-40B4-BE49-F238E27FC236}">
                    <a16:creationId xmlns:a16="http://schemas.microsoft.com/office/drawing/2014/main" id="{1C456C28-6852-5645-D7C7-1DE7581C933C}"/>
                  </a:ext>
                </a:extLst>
              </p:cNvPr>
              <p:cNvSpPr txBox="1"/>
              <p:nvPr/>
            </p:nvSpPr>
            <p:spPr>
              <a:xfrm>
                <a:off x="46541" y="-10814"/>
                <a:ext cx="403354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4" name="Group 1404">
              <a:extLst>
                <a:ext uri="{FF2B5EF4-FFF2-40B4-BE49-F238E27FC236}">
                  <a16:creationId xmlns:a16="http://schemas.microsoft.com/office/drawing/2014/main" id="{99451548-6885-CFCE-B1FE-92B01326B93F}"/>
                </a:ext>
              </a:extLst>
            </p:cNvPr>
            <p:cNvGrpSpPr/>
            <p:nvPr/>
          </p:nvGrpSpPr>
          <p:grpSpPr>
            <a:xfrm rot="731334">
              <a:off x="152248" y="24628"/>
              <a:ext cx="245379" cy="113190"/>
              <a:chOff x="0" y="0"/>
              <a:chExt cx="547999" cy="252784"/>
            </a:xfrm>
          </p:grpSpPr>
          <p:sp>
            <p:nvSpPr>
              <p:cNvPr id="1405" name="Freeform 1405">
                <a:extLst>
                  <a:ext uri="{FF2B5EF4-FFF2-40B4-BE49-F238E27FC236}">
                    <a16:creationId xmlns:a16="http://schemas.microsoft.com/office/drawing/2014/main" id="{F974FD29-5787-A7D2-64BE-6750E90DED9D}"/>
                  </a:ext>
                </a:extLst>
              </p:cNvPr>
              <p:cNvSpPr/>
              <p:nvPr/>
            </p:nvSpPr>
            <p:spPr>
              <a:xfrm>
                <a:off x="0" y="0"/>
                <a:ext cx="547999" cy="252784"/>
              </a:xfrm>
              <a:custGeom>
                <a:avLst/>
                <a:gdLst/>
                <a:ahLst/>
                <a:cxnLst/>
                <a:rect l="l" t="t" r="r" b="b"/>
                <a:pathLst>
                  <a:path w="547999" h="252784">
                    <a:moveTo>
                      <a:pt x="273999" y="0"/>
                    </a:moveTo>
                    <a:cubicBezTo>
                      <a:pt x="122674" y="0"/>
                      <a:pt x="0" y="56588"/>
                      <a:pt x="0" y="126392"/>
                    </a:cubicBezTo>
                    <a:cubicBezTo>
                      <a:pt x="0" y="196196"/>
                      <a:pt x="122674" y="252784"/>
                      <a:pt x="273999" y="252784"/>
                    </a:cubicBezTo>
                    <a:cubicBezTo>
                      <a:pt x="425325" y="252784"/>
                      <a:pt x="547999" y="196196"/>
                      <a:pt x="547999" y="126392"/>
                    </a:cubicBezTo>
                    <a:cubicBezTo>
                      <a:pt x="547999" y="56588"/>
                      <a:pt x="425325" y="0"/>
                      <a:pt x="27399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6" name="TextBox 1406">
                <a:extLst>
                  <a:ext uri="{FF2B5EF4-FFF2-40B4-BE49-F238E27FC236}">
                    <a16:creationId xmlns:a16="http://schemas.microsoft.com/office/drawing/2014/main" id="{FBBC5A59-AE42-E8A3-F392-20363B45A08C}"/>
                  </a:ext>
                </a:extLst>
              </p:cNvPr>
              <p:cNvSpPr txBox="1"/>
              <p:nvPr/>
            </p:nvSpPr>
            <p:spPr>
              <a:xfrm>
                <a:off x="51375" y="-14402"/>
                <a:ext cx="445249" cy="243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7" name="Group 1407">
              <a:extLst>
                <a:ext uri="{FF2B5EF4-FFF2-40B4-BE49-F238E27FC236}">
                  <a16:creationId xmlns:a16="http://schemas.microsoft.com/office/drawing/2014/main" id="{831E0F4F-D1BF-3C72-3297-33F2DAB40D4A}"/>
                </a:ext>
              </a:extLst>
            </p:cNvPr>
            <p:cNvGrpSpPr/>
            <p:nvPr/>
          </p:nvGrpSpPr>
          <p:grpSpPr>
            <a:xfrm rot="731334">
              <a:off x="320150" y="185106"/>
              <a:ext cx="236825" cy="106478"/>
              <a:chOff x="0" y="0"/>
              <a:chExt cx="528895" cy="237795"/>
            </a:xfrm>
          </p:grpSpPr>
          <p:sp>
            <p:nvSpPr>
              <p:cNvPr id="1408" name="Freeform 1408">
                <a:extLst>
                  <a:ext uri="{FF2B5EF4-FFF2-40B4-BE49-F238E27FC236}">
                    <a16:creationId xmlns:a16="http://schemas.microsoft.com/office/drawing/2014/main" id="{FAE69390-DC93-6E30-DC16-1CD15F671044}"/>
                  </a:ext>
                </a:extLst>
              </p:cNvPr>
              <p:cNvSpPr/>
              <p:nvPr/>
            </p:nvSpPr>
            <p:spPr>
              <a:xfrm>
                <a:off x="0" y="0"/>
                <a:ext cx="528895" cy="237795"/>
              </a:xfrm>
              <a:custGeom>
                <a:avLst/>
                <a:gdLst/>
                <a:ahLst/>
                <a:cxnLst/>
                <a:rect l="l" t="t" r="r" b="b"/>
                <a:pathLst>
                  <a:path w="528895" h="237795">
                    <a:moveTo>
                      <a:pt x="264448" y="0"/>
                    </a:moveTo>
                    <a:cubicBezTo>
                      <a:pt x="118397" y="0"/>
                      <a:pt x="0" y="53232"/>
                      <a:pt x="0" y="118898"/>
                    </a:cubicBezTo>
                    <a:cubicBezTo>
                      <a:pt x="0" y="184563"/>
                      <a:pt x="118397" y="237795"/>
                      <a:pt x="264448" y="237795"/>
                    </a:cubicBezTo>
                    <a:cubicBezTo>
                      <a:pt x="410498" y="237795"/>
                      <a:pt x="528895" y="184563"/>
                      <a:pt x="528895" y="118898"/>
                    </a:cubicBezTo>
                    <a:cubicBezTo>
                      <a:pt x="528895" y="53232"/>
                      <a:pt x="410498" y="0"/>
                      <a:pt x="26444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9" name="TextBox 1409">
                <a:extLst>
                  <a:ext uri="{FF2B5EF4-FFF2-40B4-BE49-F238E27FC236}">
                    <a16:creationId xmlns:a16="http://schemas.microsoft.com/office/drawing/2014/main" id="{895E7E87-031E-2302-594F-E17499749609}"/>
                  </a:ext>
                </a:extLst>
              </p:cNvPr>
              <p:cNvSpPr txBox="1"/>
              <p:nvPr/>
            </p:nvSpPr>
            <p:spPr>
              <a:xfrm>
                <a:off x="49584" y="-15807"/>
                <a:ext cx="429728" cy="23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0" name="Group 1410">
              <a:extLst>
                <a:ext uri="{FF2B5EF4-FFF2-40B4-BE49-F238E27FC236}">
                  <a16:creationId xmlns:a16="http://schemas.microsoft.com/office/drawing/2014/main" id="{C21736CA-3A0A-F9AF-FDF0-1802E458FDFA}"/>
                </a:ext>
              </a:extLst>
            </p:cNvPr>
            <p:cNvGrpSpPr/>
            <p:nvPr/>
          </p:nvGrpSpPr>
          <p:grpSpPr>
            <a:xfrm rot="570107">
              <a:off x="259232" y="81064"/>
              <a:ext cx="413354" cy="173597"/>
              <a:chOff x="0" y="0"/>
              <a:chExt cx="923134" cy="387690"/>
            </a:xfrm>
          </p:grpSpPr>
          <p:sp>
            <p:nvSpPr>
              <p:cNvPr id="1411" name="Freeform 1411">
                <a:extLst>
                  <a:ext uri="{FF2B5EF4-FFF2-40B4-BE49-F238E27FC236}">
                    <a16:creationId xmlns:a16="http://schemas.microsoft.com/office/drawing/2014/main" id="{6D58D362-519A-BF9F-51E4-BAFDD43458DE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387690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87690">
                    <a:moveTo>
                      <a:pt x="461567" y="0"/>
                    </a:moveTo>
                    <a:cubicBezTo>
                      <a:pt x="206651" y="0"/>
                      <a:pt x="0" y="86787"/>
                      <a:pt x="0" y="193845"/>
                    </a:cubicBezTo>
                    <a:cubicBezTo>
                      <a:pt x="0" y="300903"/>
                      <a:pt x="206651" y="387690"/>
                      <a:pt x="461567" y="387690"/>
                    </a:cubicBezTo>
                    <a:cubicBezTo>
                      <a:pt x="716483" y="387690"/>
                      <a:pt x="923134" y="300903"/>
                      <a:pt x="923134" y="193845"/>
                    </a:cubicBezTo>
                    <a:cubicBezTo>
                      <a:pt x="923134" y="8678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2" name="TextBox 1412">
                <a:extLst>
                  <a:ext uri="{FF2B5EF4-FFF2-40B4-BE49-F238E27FC236}">
                    <a16:creationId xmlns:a16="http://schemas.microsoft.com/office/drawing/2014/main" id="{0ADE5429-DF05-A83A-8972-A266F7BF5305}"/>
                  </a:ext>
                </a:extLst>
              </p:cNvPr>
              <p:cNvSpPr txBox="1"/>
              <p:nvPr/>
            </p:nvSpPr>
            <p:spPr>
              <a:xfrm>
                <a:off x="86544" y="-1754"/>
                <a:ext cx="750046" cy="353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3" name="Group 1413">
              <a:extLst>
                <a:ext uri="{FF2B5EF4-FFF2-40B4-BE49-F238E27FC236}">
                  <a16:creationId xmlns:a16="http://schemas.microsoft.com/office/drawing/2014/main" id="{6E3DA940-789A-8EAE-BDF9-4AC9575E8BF8}"/>
                </a:ext>
              </a:extLst>
            </p:cNvPr>
            <p:cNvGrpSpPr/>
            <p:nvPr/>
          </p:nvGrpSpPr>
          <p:grpSpPr>
            <a:xfrm rot="2473020">
              <a:off x="105472" y="128699"/>
              <a:ext cx="126321" cy="42967"/>
              <a:chOff x="0" y="0"/>
              <a:chExt cx="282109" cy="95958"/>
            </a:xfrm>
          </p:grpSpPr>
          <p:sp>
            <p:nvSpPr>
              <p:cNvPr id="1414" name="Freeform 1414">
                <a:extLst>
                  <a:ext uri="{FF2B5EF4-FFF2-40B4-BE49-F238E27FC236}">
                    <a16:creationId xmlns:a16="http://schemas.microsoft.com/office/drawing/2014/main" id="{344BC405-553E-9A97-0256-AE08130332A7}"/>
                  </a:ext>
                </a:extLst>
              </p:cNvPr>
              <p:cNvSpPr/>
              <p:nvPr/>
            </p:nvSpPr>
            <p:spPr>
              <a:xfrm>
                <a:off x="0" y="0"/>
                <a:ext cx="282109" cy="95958"/>
              </a:xfrm>
              <a:custGeom>
                <a:avLst/>
                <a:gdLst/>
                <a:ahLst/>
                <a:cxnLst/>
                <a:rect l="l" t="t" r="r" b="b"/>
                <a:pathLst>
                  <a:path w="282109" h="95958">
                    <a:moveTo>
                      <a:pt x="141054" y="0"/>
                    </a:moveTo>
                    <a:cubicBezTo>
                      <a:pt x="63152" y="0"/>
                      <a:pt x="0" y="21481"/>
                      <a:pt x="0" y="47979"/>
                    </a:cubicBezTo>
                    <a:cubicBezTo>
                      <a:pt x="0" y="74477"/>
                      <a:pt x="63152" y="95958"/>
                      <a:pt x="141054" y="95958"/>
                    </a:cubicBezTo>
                    <a:cubicBezTo>
                      <a:pt x="218957" y="95958"/>
                      <a:pt x="282109" y="74477"/>
                      <a:pt x="282109" y="47979"/>
                    </a:cubicBezTo>
                    <a:cubicBezTo>
                      <a:pt x="282109" y="21481"/>
                      <a:pt x="218957" y="0"/>
                      <a:pt x="141054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5" name="TextBox 1415">
                <a:extLst>
                  <a:ext uri="{FF2B5EF4-FFF2-40B4-BE49-F238E27FC236}">
                    <a16:creationId xmlns:a16="http://schemas.microsoft.com/office/drawing/2014/main" id="{23D1D85D-32A1-EBED-F4F5-ED7E254FFA41}"/>
                  </a:ext>
                </a:extLst>
              </p:cNvPr>
              <p:cNvSpPr txBox="1"/>
              <p:nvPr/>
            </p:nvSpPr>
            <p:spPr>
              <a:xfrm>
                <a:off x="26448" y="-29104"/>
                <a:ext cx="229213" cy="116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16" name="AutoShape 1416">
              <a:extLst>
                <a:ext uri="{FF2B5EF4-FFF2-40B4-BE49-F238E27FC236}">
                  <a16:creationId xmlns:a16="http://schemas.microsoft.com/office/drawing/2014/main" id="{E28FB601-9714-2A97-3DDB-D21510E86D24}"/>
                </a:ext>
              </a:extLst>
            </p:cNvPr>
            <p:cNvSpPr/>
            <p:nvPr/>
          </p:nvSpPr>
          <p:spPr>
            <a:xfrm>
              <a:off x="612008" y="133987"/>
              <a:ext cx="232060" cy="82498"/>
            </a:xfrm>
            <a:prstGeom prst="line">
              <a:avLst/>
            </a:prstGeom>
            <a:ln w="6114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17" name="Group 1417">
              <a:extLst>
                <a:ext uri="{FF2B5EF4-FFF2-40B4-BE49-F238E27FC236}">
                  <a16:creationId xmlns:a16="http://schemas.microsoft.com/office/drawing/2014/main" id="{EDE5E818-11A2-2620-104A-B249C0D20355}"/>
                </a:ext>
              </a:extLst>
            </p:cNvPr>
            <p:cNvGrpSpPr/>
            <p:nvPr/>
          </p:nvGrpSpPr>
          <p:grpSpPr>
            <a:xfrm rot="570107">
              <a:off x="398398" y="184305"/>
              <a:ext cx="413354" cy="118352"/>
              <a:chOff x="0" y="0"/>
              <a:chExt cx="923134" cy="264313"/>
            </a:xfrm>
          </p:grpSpPr>
          <p:sp>
            <p:nvSpPr>
              <p:cNvPr id="1418" name="Freeform 1418">
                <a:extLst>
                  <a:ext uri="{FF2B5EF4-FFF2-40B4-BE49-F238E27FC236}">
                    <a16:creationId xmlns:a16="http://schemas.microsoft.com/office/drawing/2014/main" id="{E372A7A9-8F0D-7AB4-74BA-E0E6A61529BE}"/>
                  </a:ext>
                </a:extLst>
              </p:cNvPr>
              <p:cNvSpPr/>
              <p:nvPr/>
            </p:nvSpPr>
            <p:spPr>
              <a:xfrm>
                <a:off x="0" y="0"/>
                <a:ext cx="923134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264313">
                    <a:moveTo>
                      <a:pt x="461567" y="0"/>
                    </a:moveTo>
                    <a:cubicBezTo>
                      <a:pt x="206651" y="0"/>
                      <a:pt x="0" y="59169"/>
                      <a:pt x="0" y="132157"/>
                    </a:cubicBezTo>
                    <a:cubicBezTo>
                      <a:pt x="0" y="205145"/>
                      <a:pt x="206651" y="264313"/>
                      <a:pt x="461567" y="264313"/>
                    </a:cubicBezTo>
                    <a:cubicBezTo>
                      <a:pt x="716483" y="264313"/>
                      <a:pt x="923134" y="205145"/>
                      <a:pt x="923134" y="132157"/>
                    </a:cubicBezTo>
                    <a:cubicBezTo>
                      <a:pt x="923134" y="59169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9" name="TextBox 1419">
                <a:extLst>
                  <a:ext uri="{FF2B5EF4-FFF2-40B4-BE49-F238E27FC236}">
                    <a16:creationId xmlns:a16="http://schemas.microsoft.com/office/drawing/2014/main" id="{69A7D881-D395-DCF0-6534-4DD1DBA02520}"/>
                  </a:ext>
                </a:extLst>
              </p:cNvPr>
              <p:cNvSpPr txBox="1"/>
              <p:nvPr/>
            </p:nvSpPr>
            <p:spPr>
              <a:xfrm>
                <a:off x="86544" y="-13321"/>
                <a:ext cx="750046" cy="252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0" name="Group 1420">
              <a:extLst>
                <a:ext uri="{FF2B5EF4-FFF2-40B4-BE49-F238E27FC236}">
                  <a16:creationId xmlns:a16="http://schemas.microsoft.com/office/drawing/2014/main" id="{F9579D6E-6FD9-738D-7C0C-5C9B103E2305}"/>
                </a:ext>
              </a:extLst>
            </p:cNvPr>
            <p:cNvGrpSpPr/>
            <p:nvPr/>
          </p:nvGrpSpPr>
          <p:grpSpPr>
            <a:xfrm rot="570107">
              <a:off x="12" y="97457"/>
              <a:ext cx="473850" cy="39532"/>
              <a:chOff x="0" y="0"/>
              <a:chExt cx="1058238" cy="88285"/>
            </a:xfrm>
          </p:grpSpPr>
          <p:sp>
            <p:nvSpPr>
              <p:cNvPr id="1421" name="Freeform 1421">
                <a:extLst>
                  <a:ext uri="{FF2B5EF4-FFF2-40B4-BE49-F238E27FC236}">
                    <a16:creationId xmlns:a16="http://schemas.microsoft.com/office/drawing/2014/main" id="{11A09974-FE61-9BCB-6B01-D40D3245AB4E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2" name="TextBox 1422">
                <a:extLst>
                  <a:ext uri="{FF2B5EF4-FFF2-40B4-BE49-F238E27FC236}">
                    <a16:creationId xmlns:a16="http://schemas.microsoft.com/office/drawing/2014/main" id="{D0FA27F8-E8F8-AB61-1E71-12CBB395A912}"/>
                  </a:ext>
                </a:extLst>
              </p:cNvPr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3" name="Group 1423">
              <a:extLst>
                <a:ext uri="{FF2B5EF4-FFF2-40B4-BE49-F238E27FC236}">
                  <a16:creationId xmlns:a16="http://schemas.microsoft.com/office/drawing/2014/main" id="{EC3D2923-175D-E8D7-4A6D-F795CEDE1F91}"/>
                </a:ext>
              </a:extLst>
            </p:cNvPr>
            <p:cNvGrpSpPr/>
            <p:nvPr/>
          </p:nvGrpSpPr>
          <p:grpSpPr>
            <a:xfrm rot="-1195036">
              <a:off x="80055" y="67010"/>
              <a:ext cx="69606" cy="19328"/>
              <a:chOff x="0" y="0"/>
              <a:chExt cx="155451" cy="43166"/>
            </a:xfrm>
          </p:grpSpPr>
          <p:sp>
            <p:nvSpPr>
              <p:cNvPr id="1424" name="Freeform 1424">
                <a:extLst>
                  <a:ext uri="{FF2B5EF4-FFF2-40B4-BE49-F238E27FC236}">
                    <a16:creationId xmlns:a16="http://schemas.microsoft.com/office/drawing/2014/main" id="{E0F6D297-04DD-48AA-595A-23C2D8633A80}"/>
                  </a:ext>
                </a:extLst>
              </p:cNvPr>
              <p:cNvSpPr/>
              <p:nvPr/>
            </p:nvSpPr>
            <p:spPr>
              <a:xfrm>
                <a:off x="0" y="0"/>
                <a:ext cx="15545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43166">
                    <a:moveTo>
                      <a:pt x="77725" y="0"/>
                    </a:moveTo>
                    <a:cubicBezTo>
                      <a:pt x="34799" y="0"/>
                      <a:pt x="0" y="9663"/>
                      <a:pt x="0" y="21583"/>
                    </a:cubicBezTo>
                    <a:cubicBezTo>
                      <a:pt x="0" y="33503"/>
                      <a:pt x="34799" y="43166"/>
                      <a:pt x="77725" y="43166"/>
                    </a:cubicBezTo>
                    <a:cubicBezTo>
                      <a:pt x="120652" y="43166"/>
                      <a:pt x="155451" y="33503"/>
                      <a:pt x="155451" y="21583"/>
                    </a:cubicBezTo>
                    <a:cubicBezTo>
                      <a:pt x="155451" y="9663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5" name="TextBox 1425">
                <a:extLst>
                  <a:ext uri="{FF2B5EF4-FFF2-40B4-BE49-F238E27FC236}">
                    <a16:creationId xmlns:a16="http://schemas.microsoft.com/office/drawing/2014/main" id="{5A1CE3EA-5A26-B6CF-ADA4-C9927ADBC694}"/>
                  </a:ext>
                </a:extLst>
              </p:cNvPr>
              <p:cNvSpPr txBox="1"/>
              <p:nvPr/>
            </p:nvSpPr>
            <p:spPr>
              <a:xfrm>
                <a:off x="14573" y="-34053"/>
                <a:ext cx="126304" cy="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6" name="Group 1426">
              <a:extLst>
                <a:ext uri="{FF2B5EF4-FFF2-40B4-BE49-F238E27FC236}">
                  <a16:creationId xmlns:a16="http://schemas.microsoft.com/office/drawing/2014/main" id="{3FFEB2C2-3DCC-BEC0-99FB-10A9AEE9CC16}"/>
                </a:ext>
              </a:extLst>
            </p:cNvPr>
            <p:cNvGrpSpPr/>
            <p:nvPr/>
          </p:nvGrpSpPr>
          <p:grpSpPr>
            <a:xfrm rot="190732">
              <a:off x="69020" y="73207"/>
              <a:ext cx="69606" cy="17282"/>
              <a:chOff x="0" y="0"/>
              <a:chExt cx="155451" cy="38595"/>
            </a:xfrm>
          </p:grpSpPr>
          <p:sp>
            <p:nvSpPr>
              <p:cNvPr id="1427" name="Freeform 1427">
                <a:extLst>
                  <a:ext uri="{FF2B5EF4-FFF2-40B4-BE49-F238E27FC236}">
                    <a16:creationId xmlns:a16="http://schemas.microsoft.com/office/drawing/2014/main" id="{EA6C691C-9A94-FB10-5CC7-3883391C5D34}"/>
                  </a:ext>
                </a:extLst>
              </p:cNvPr>
              <p:cNvSpPr/>
              <p:nvPr/>
            </p:nvSpPr>
            <p:spPr>
              <a:xfrm>
                <a:off x="0" y="0"/>
                <a:ext cx="155451" cy="38595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38595">
                    <a:moveTo>
                      <a:pt x="77725" y="0"/>
                    </a:moveTo>
                    <a:cubicBezTo>
                      <a:pt x="34799" y="0"/>
                      <a:pt x="0" y="8640"/>
                      <a:pt x="0" y="19297"/>
                    </a:cubicBezTo>
                    <a:cubicBezTo>
                      <a:pt x="0" y="29955"/>
                      <a:pt x="34799" y="38595"/>
                      <a:pt x="77725" y="38595"/>
                    </a:cubicBezTo>
                    <a:cubicBezTo>
                      <a:pt x="120652" y="38595"/>
                      <a:pt x="155451" y="29955"/>
                      <a:pt x="155451" y="19297"/>
                    </a:cubicBezTo>
                    <a:cubicBezTo>
                      <a:pt x="155451" y="8640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8" name="TextBox 1428">
                <a:extLst>
                  <a:ext uri="{FF2B5EF4-FFF2-40B4-BE49-F238E27FC236}">
                    <a16:creationId xmlns:a16="http://schemas.microsoft.com/office/drawing/2014/main" id="{4CC559D1-EA7E-B899-801B-16976F02A1C7}"/>
                  </a:ext>
                </a:extLst>
              </p:cNvPr>
              <p:cNvSpPr txBox="1"/>
              <p:nvPr/>
            </p:nvSpPr>
            <p:spPr>
              <a:xfrm>
                <a:off x="14573" y="-34482"/>
                <a:ext cx="126304" cy="694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9" name="Group 1429">
              <a:extLst>
                <a:ext uri="{FF2B5EF4-FFF2-40B4-BE49-F238E27FC236}">
                  <a16:creationId xmlns:a16="http://schemas.microsoft.com/office/drawing/2014/main" id="{17183FA7-C5A0-B0B6-1691-7C40EBF3EE6A}"/>
                </a:ext>
              </a:extLst>
            </p:cNvPr>
            <p:cNvGrpSpPr/>
            <p:nvPr/>
          </p:nvGrpSpPr>
          <p:grpSpPr>
            <a:xfrm>
              <a:off x="545850" y="215817"/>
              <a:ext cx="473850" cy="39532"/>
              <a:chOff x="0" y="0"/>
              <a:chExt cx="1058238" cy="88285"/>
            </a:xfrm>
          </p:grpSpPr>
          <p:sp>
            <p:nvSpPr>
              <p:cNvPr id="1430" name="Freeform 1430">
                <a:extLst>
                  <a:ext uri="{FF2B5EF4-FFF2-40B4-BE49-F238E27FC236}">
                    <a16:creationId xmlns:a16="http://schemas.microsoft.com/office/drawing/2014/main" id="{736B4352-C8A0-95D4-0A1D-7703D20394AC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1" name="TextBox 1431">
                <a:extLst>
                  <a:ext uri="{FF2B5EF4-FFF2-40B4-BE49-F238E27FC236}">
                    <a16:creationId xmlns:a16="http://schemas.microsoft.com/office/drawing/2014/main" id="{C238EAF5-48AA-0EBB-6F46-A528A430447E}"/>
                  </a:ext>
                </a:extLst>
              </p:cNvPr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2" name="Group 1432">
              <a:extLst>
                <a:ext uri="{FF2B5EF4-FFF2-40B4-BE49-F238E27FC236}">
                  <a16:creationId xmlns:a16="http://schemas.microsoft.com/office/drawing/2014/main" id="{2C2F40F8-8180-DEEC-DB44-8894A0721CB4}"/>
                </a:ext>
              </a:extLst>
            </p:cNvPr>
            <p:cNvGrpSpPr/>
            <p:nvPr/>
          </p:nvGrpSpPr>
          <p:grpSpPr>
            <a:xfrm rot="-1229729">
              <a:off x="786080" y="254984"/>
              <a:ext cx="205405" cy="18624"/>
              <a:chOff x="0" y="0"/>
              <a:chExt cx="458725" cy="41593"/>
            </a:xfrm>
          </p:grpSpPr>
          <p:sp>
            <p:nvSpPr>
              <p:cNvPr id="1433" name="Freeform 1433">
                <a:extLst>
                  <a:ext uri="{FF2B5EF4-FFF2-40B4-BE49-F238E27FC236}">
                    <a16:creationId xmlns:a16="http://schemas.microsoft.com/office/drawing/2014/main" id="{7EB84BA1-6AC9-4117-501E-C595293156A8}"/>
                  </a:ext>
                </a:extLst>
              </p:cNvPr>
              <p:cNvSpPr/>
              <p:nvPr/>
            </p:nvSpPr>
            <p:spPr>
              <a:xfrm>
                <a:off x="0" y="0"/>
                <a:ext cx="458725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458725" h="41593">
                    <a:moveTo>
                      <a:pt x="229363" y="0"/>
                    </a:moveTo>
                    <a:cubicBezTo>
                      <a:pt x="102689" y="0"/>
                      <a:pt x="0" y="9311"/>
                      <a:pt x="0" y="20797"/>
                    </a:cubicBezTo>
                    <a:cubicBezTo>
                      <a:pt x="0" y="32282"/>
                      <a:pt x="102689" y="41593"/>
                      <a:pt x="229363" y="41593"/>
                    </a:cubicBezTo>
                    <a:cubicBezTo>
                      <a:pt x="356036" y="41593"/>
                      <a:pt x="458725" y="32282"/>
                      <a:pt x="458725" y="20797"/>
                    </a:cubicBezTo>
                    <a:cubicBezTo>
                      <a:pt x="458725" y="9311"/>
                      <a:pt x="356036" y="0"/>
                      <a:pt x="2293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" name="TextBox 1434">
                <a:extLst>
                  <a:ext uri="{FF2B5EF4-FFF2-40B4-BE49-F238E27FC236}">
                    <a16:creationId xmlns:a16="http://schemas.microsoft.com/office/drawing/2014/main" id="{8A07FC4E-7003-CC93-D209-D70B8817D70C}"/>
                  </a:ext>
                </a:extLst>
              </p:cNvPr>
              <p:cNvSpPr txBox="1"/>
              <p:nvPr/>
            </p:nvSpPr>
            <p:spPr>
              <a:xfrm>
                <a:off x="43006" y="-34201"/>
                <a:ext cx="372714" cy="71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5" name="Group 1435">
              <a:extLst>
                <a:ext uri="{FF2B5EF4-FFF2-40B4-BE49-F238E27FC236}">
                  <a16:creationId xmlns:a16="http://schemas.microsoft.com/office/drawing/2014/main" id="{6CFA2FAB-55FA-7146-C90B-6CFC033E66B3}"/>
                </a:ext>
              </a:extLst>
            </p:cNvPr>
            <p:cNvGrpSpPr/>
            <p:nvPr/>
          </p:nvGrpSpPr>
          <p:grpSpPr>
            <a:xfrm rot="-2337051">
              <a:off x="796804" y="270400"/>
              <a:ext cx="94562" cy="25222"/>
              <a:chOff x="0" y="0"/>
              <a:chExt cx="257323" cy="68634"/>
            </a:xfrm>
          </p:grpSpPr>
          <p:sp>
            <p:nvSpPr>
              <p:cNvPr id="1436" name="Freeform 1436">
                <a:extLst>
                  <a:ext uri="{FF2B5EF4-FFF2-40B4-BE49-F238E27FC236}">
                    <a16:creationId xmlns:a16="http://schemas.microsoft.com/office/drawing/2014/main" id="{FAA9A2F8-EAA4-E0CA-4996-4553E9728DA4}"/>
                  </a:ext>
                </a:extLst>
              </p:cNvPr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" name="TextBox 1437">
                <a:extLst>
                  <a:ext uri="{FF2B5EF4-FFF2-40B4-BE49-F238E27FC236}">
                    <a16:creationId xmlns:a16="http://schemas.microsoft.com/office/drawing/2014/main" id="{EBBD6F52-33BB-9441-C576-81B39873B58F}"/>
                  </a:ext>
                </a:extLst>
              </p:cNvPr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8" name="Group 1438">
              <a:extLst>
                <a:ext uri="{FF2B5EF4-FFF2-40B4-BE49-F238E27FC236}">
                  <a16:creationId xmlns:a16="http://schemas.microsoft.com/office/drawing/2014/main" id="{7245417C-6B90-C612-2862-B129EBBDF3AF}"/>
                </a:ext>
              </a:extLst>
            </p:cNvPr>
            <p:cNvGrpSpPr/>
            <p:nvPr/>
          </p:nvGrpSpPr>
          <p:grpSpPr>
            <a:xfrm rot="-2770450">
              <a:off x="782889" y="294924"/>
              <a:ext cx="64933" cy="17319"/>
              <a:chOff x="0" y="0"/>
              <a:chExt cx="257323" cy="68634"/>
            </a:xfrm>
          </p:grpSpPr>
          <p:sp>
            <p:nvSpPr>
              <p:cNvPr id="1439" name="Freeform 1439">
                <a:extLst>
                  <a:ext uri="{FF2B5EF4-FFF2-40B4-BE49-F238E27FC236}">
                    <a16:creationId xmlns:a16="http://schemas.microsoft.com/office/drawing/2014/main" id="{059AD395-FC81-9DC2-ED06-CF76DADBB9BA}"/>
                  </a:ext>
                </a:extLst>
              </p:cNvPr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" name="TextBox 1440">
                <a:extLst>
                  <a:ext uri="{FF2B5EF4-FFF2-40B4-BE49-F238E27FC236}">
                    <a16:creationId xmlns:a16="http://schemas.microsoft.com/office/drawing/2014/main" id="{83075DB7-59F7-CDA0-A282-5ED0E450CE96}"/>
                  </a:ext>
                </a:extLst>
              </p:cNvPr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1" name="Group 1441">
              <a:extLst>
                <a:ext uri="{FF2B5EF4-FFF2-40B4-BE49-F238E27FC236}">
                  <a16:creationId xmlns:a16="http://schemas.microsoft.com/office/drawing/2014/main" id="{B00D6BE2-3A02-CB6D-C1C0-6359DF2E9025}"/>
                </a:ext>
              </a:extLst>
            </p:cNvPr>
            <p:cNvGrpSpPr/>
            <p:nvPr/>
          </p:nvGrpSpPr>
          <p:grpSpPr>
            <a:xfrm rot="-412199">
              <a:off x="874459" y="243074"/>
              <a:ext cx="80113" cy="17319"/>
              <a:chOff x="0" y="0"/>
              <a:chExt cx="317481" cy="68634"/>
            </a:xfrm>
          </p:grpSpPr>
          <p:sp>
            <p:nvSpPr>
              <p:cNvPr id="1442" name="Freeform 1442">
                <a:extLst>
                  <a:ext uri="{FF2B5EF4-FFF2-40B4-BE49-F238E27FC236}">
                    <a16:creationId xmlns:a16="http://schemas.microsoft.com/office/drawing/2014/main" id="{D79C8F28-1856-30F9-3804-A7A36BC14EB6}"/>
                  </a:ext>
                </a:extLst>
              </p:cNvPr>
              <p:cNvSpPr/>
              <p:nvPr/>
            </p:nvSpPr>
            <p:spPr>
              <a:xfrm>
                <a:off x="0" y="0"/>
                <a:ext cx="317481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317481" h="68634">
                    <a:moveTo>
                      <a:pt x="158740" y="0"/>
                    </a:moveTo>
                    <a:cubicBezTo>
                      <a:pt x="71070" y="0"/>
                      <a:pt x="0" y="15364"/>
                      <a:pt x="0" y="34317"/>
                    </a:cubicBezTo>
                    <a:cubicBezTo>
                      <a:pt x="0" y="53270"/>
                      <a:pt x="71070" y="68634"/>
                      <a:pt x="158740" y="68634"/>
                    </a:cubicBezTo>
                    <a:cubicBezTo>
                      <a:pt x="246410" y="68634"/>
                      <a:pt x="317481" y="53270"/>
                      <a:pt x="317481" y="34317"/>
                    </a:cubicBezTo>
                    <a:cubicBezTo>
                      <a:pt x="317481" y="15364"/>
                      <a:pt x="246410" y="0"/>
                      <a:pt x="15874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3" name="TextBox 1443">
                <a:extLst>
                  <a:ext uri="{FF2B5EF4-FFF2-40B4-BE49-F238E27FC236}">
                    <a16:creationId xmlns:a16="http://schemas.microsoft.com/office/drawing/2014/main" id="{02E1C417-1898-4401-85C3-BA68BD2A8D92}"/>
                  </a:ext>
                </a:extLst>
              </p:cNvPr>
              <p:cNvSpPr txBox="1"/>
              <p:nvPr/>
            </p:nvSpPr>
            <p:spPr>
              <a:xfrm>
                <a:off x="29764" y="-31666"/>
                <a:ext cx="257953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4" name="Group 1444">
              <a:extLst>
                <a:ext uri="{FF2B5EF4-FFF2-40B4-BE49-F238E27FC236}">
                  <a16:creationId xmlns:a16="http://schemas.microsoft.com/office/drawing/2014/main" id="{9BE71B32-65B7-2C05-F0BD-CA8098253021}"/>
                </a:ext>
              </a:extLst>
            </p:cNvPr>
            <p:cNvGrpSpPr/>
            <p:nvPr/>
          </p:nvGrpSpPr>
          <p:grpSpPr>
            <a:xfrm>
              <a:off x="473875" y="208013"/>
              <a:ext cx="473850" cy="27570"/>
              <a:chOff x="0" y="0"/>
              <a:chExt cx="1058238" cy="61571"/>
            </a:xfrm>
          </p:grpSpPr>
          <p:sp>
            <p:nvSpPr>
              <p:cNvPr id="1445" name="Freeform 1445">
                <a:extLst>
                  <a:ext uri="{FF2B5EF4-FFF2-40B4-BE49-F238E27FC236}">
                    <a16:creationId xmlns:a16="http://schemas.microsoft.com/office/drawing/2014/main" id="{AD4DE715-CCD2-87A4-DEEB-F9C4444DB7FA}"/>
                  </a:ext>
                </a:extLst>
              </p:cNvPr>
              <p:cNvSpPr/>
              <p:nvPr/>
            </p:nvSpPr>
            <p:spPr>
              <a:xfrm>
                <a:off x="0" y="0"/>
                <a:ext cx="105823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61571">
                    <a:moveTo>
                      <a:pt x="529119" y="0"/>
                    </a:moveTo>
                    <a:cubicBezTo>
                      <a:pt x="236895" y="0"/>
                      <a:pt x="0" y="13783"/>
                      <a:pt x="0" y="30785"/>
                    </a:cubicBezTo>
                    <a:cubicBezTo>
                      <a:pt x="0" y="47788"/>
                      <a:pt x="236895" y="61571"/>
                      <a:pt x="529119" y="61571"/>
                    </a:cubicBezTo>
                    <a:cubicBezTo>
                      <a:pt x="821343" y="61571"/>
                      <a:pt x="1058238" y="47788"/>
                      <a:pt x="1058238" y="30785"/>
                    </a:cubicBezTo>
                    <a:cubicBezTo>
                      <a:pt x="1058238" y="1378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" name="TextBox 1446">
                <a:extLst>
                  <a:ext uri="{FF2B5EF4-FFF2-40B4-BE49-F238E27FC236}">
                    <a16:creationId xmlns:a16="http://schemas.microsoft.com/office/drawing/2014/main" id="{33D41B04-B026-BB50-5CEF-2163A8706488}"/>
                  </a:ext>
                </a:extLst>
              </p:cNvPr>
              <p:cNvSpPr txBox="1"/>
              <p:nvPr/>
            </p:nvSpPr>
            <p:spPr>
              <a:xfrm>
                <a:off x="99210" y="-32328"/>
                <a:ext cx="859818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7" name="Group 1447">
              <a:extLst>
                <a:ext uri="{FF2B5EF4-FFF2-40B4-BE49-F238E27FC236}">
                  <a16:creationId xmlns:a16="http://schemas.microsoft.com/office/drawing/2014/main" id="{07E730ED-C30B-4CB1-1BCF-D3EAFD2C9FC7}"/>
                </a:ext>
              </a:extLst>
            </p:cNvPr>
            <p:cNvGrpSpPr/>
            <p:nvPr/>
          </p:nvGrpSpPr>
          <p:grpSpPr>
            <a:xfrm rot="736354">
              <a:off x="643847" y="191921"/>
              <a:ext cx="154374" cy="27570"/>
              <a:chOff x="0" y="0"/>
              <a:chExt cx="344759" cy="61571"/>
            </a:xfrm>
          </p:grpSpPr>
          <p:sp>
            <p:nvSpPr>
              <p:cNvPr id="1448" name="Freeform 1448">
                <a:extLst>
                  <a:ext uri="{FF2B5EF4-FFF2-40B4-BE49-F238E27FC236}">
                    <a16:creationId xmlns:a16="http://schemas.microsoft.com/office/drawing/2014/main" id="{8CF99D5D-2DA6-561B-1BFE-EE0AC066808F}"/>
                  </a:ext>
                </a:extLst>
              </p:cNvPr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" name="TextBox 1449">
                <a:extLst>
                  <a:ext uri="{FF2B5EF4-FFF2-40B4-BE49-F238E27FC236}">
                    <a16:creationId xmlns:a16="http://schemas.microsoft.com/office/drawing/2014/main" id="{A804F4DA-A421-13E7-F3AC-B177753302B2}"/>
                  </a:ext>
                </a:extLst>
              </p:cNvPr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0" name="Group 1450">
              <a:extLst>
                <a:ext uri="{FF2B5EF4-FFF2-40B4-BE49-F238E27FC236}">
                  <a16:creationId xmlns:a16="http://schemas.microsoft.com/office/drawing/2014/main" id="{99F169B7-4D15-B580-3786-8DB1F63E8C08}"/>
                </a:ext>
              </a:extLst>
            </p:cNvPr>
            <p:cNvGrpSpPr/>
            <p:nvPr/>
          </p:nvGrpSpPr>
          <p:grpSpPr>
            <a:xfrm rot="1272753">
              <a:off x="589470" y="170450"/>
              <a:ext cx="154374" cy="27570"/>
              <a:chOff x="0" y="0"/>
              <a:chExt cx="344759" cy="61571"/>
            </a:xfrm>
          </p:grpSpPr>
          <p:sp>
            <p:nvSpPr>
              <p:cNvPr id="1451" name="Freeform 1451">
                <a:extLst>
                  <a:ext uri="{FF2B5EF4-FFF2-40B4-BE49-F238E27FC236}">
                    <a16:creationId xmlns:a16="http://schemas.microsoft.com/office/drawing/2014/main" id="{1E7074AE-F899-0E02-109B-A68EE318CF7C}"/>
                  </a:ext>
                </a:extLst>
              </p:cNvPr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" name="TextBox 1452">
                <a:extLst>
                  <a:ext uri="{FF2B5EF4-FFF2-40B4-BE49-F238E27FC236}">
                    <a16:creationId xmlns:a16="http://schemas.microsoft.com/office/drawing/2014/main" id="{D3633774-A2BF-FD02-6929-673FC4647289}"/>
                  </a:ext>
                </a:extLst>
              </p:cNvPr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3" name="Group 1453">
              <a:extLst>
                <a:ext uri="{FF2B5EF4-FFF2-40B4-BE49-F238E27FC236}">
                  <a16:creationId xmlns:a16="http://schemas.microsoft.com/office/drawing/2014/main" id="{E47119AC-116A-A481-591C-8530128BCC34}"/>
                </a:ext>
              </a:extLst>
            </p:cNvPr>
            <p:cNvGrpSpPr/>
            <p:nvPr/>
          </p:nvGrpSpPr>
          <p:grpSpPr>
            <a:xfrm rot="4313152">
              <a:off x="442651" y="429913"/>
              <a:ext cx="134422" cy="31756"/>
              <a:chOff x="0" y="0"/>
              <a:chExt cx="433127" cy="102321"/>
            </a:xfrm>
          </p:grpSpPr>
          <p:sp>
            <p:nvSpPr>
              <p:cNvPr id="1454" name="Freeform 1454">
                <a:extLst>
                  <a:ext uri="{FF2B5EF4-FFF2-40B4-BE49-F238E27FC236}">
                    <a16:creationId xmlns:a16="http://schemas.microsoft.com/office/drawing/2014/main" id="{A1F8DCC4-B384-6868-CBAC-D6FB74E6EA40}"/>
                  </a:ext>
                </a:extLst>
              </p:cNvPr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5" name="TextBox 1455">
                <a:extLst>
                  <a:ext uri="{FF2B5EF4-FFF2-40B4-BE49-F238E27FC236}">
                    <a16:creationId xmlns:a16="http://schemas.microsoft.com/office/drawing/2014/main" id="{8E1B93B8-FBB9-FB1D-5571-9B5A00FB837B}"/>
                  </a:ext>
                </a:extLst>
              </p:cNvPr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6" name="Group 1456">
              <a:extLst>
                <a:ext uri="{FF2B5EF4-FFF2-40B4-BE49-F238E27FC236}">
                  <a16:creationId xmlns:a16="http://schemas.microsoft.com/office/drawing/2014/main" id="{7BB6D7EC-CD3B-0A9B-35F7-B1F97F399EE1}"/>
                </a:ext>
              </a:extLst>
            </p:cNvPr>
            <p:cNvGrpSpPr/>
            <p:nvPr/>
          </p:nvGrpSpPr>
          <p:grpSpPr>
            <a:xfrm rot="3213400">
              <a:off x="531413" y="422726"/>
              <a:ext cx="82942" cy="20671"/>
              <a:chOff x="0" y="0"/>
              <a:chExt cx="267250" cy="66606"/>
            </a:xfrm>
          </p:grpSpPr>
          <p:sp>
            <p:nvSpPr>
              <p:cNvPr id="1457" name="Freeform 1457">
                <a:extLst>
                  <a:ext uri="{FF2B5EF4-FFF2-40B4-BE49-F238E27FC236}">
                    <a16:creationId xmlns:a16="http://schemas.microsoft.com/office/drawing/2014/main" id="{79D5D574-8D1E-C6D0-625F-1965AD55E1B6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8" name="TextBox 1458">
                <a:extLst>
                  <a:ext uri="{FF2B5EF4-FFF2-40B4-BE49-F238E27FC236}">
                    <a16:creationId xmlns:a16="http://schemas.microsoft.com/office/drawing/2014/main" id="{6CC9CC43-D68B-61C4-CDE3-27073D1D58CD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9" name="Group 1459">
              <a:extLst>
                <a:ext uri="{FF2B5EF4-FFF2-40B4-BE49-F238E27FC236}">
                  <a16:creationId xmlns:a16="http://schemas.microsoft.com/office/drawing/2014/main" id="{5C78D057-BEF0-818F-CA1E-12E208A9F1C1}"/>
                </a:ext>
              </a:extLst>
            </p:cNvPr>
            <p:cNvGrpSpPr/>
            <p:nvPr/>
          </p:nvGrpSpPr>
          <p:grpSpPr>
            <a:xfrm rot="6703353">
              <a:off x="563207" y="469814"/>
              <a:ext cx="48583" cy="12108"/>
              <a:chOff x="0" y="0"/>
              <a:chExt cx="267250" cy="66606"/>
            </a:xfrm>
          </p:grpSpPr>
          <p:sp>
            <p:nvSpPr>
              <p:cNvPr id="1460" name="Freeform 1460">
                <a:extLst>
                  <a:ext uri="{FF2B5EF4-FFF2-40B4-BE49-F238E27FC236}">
                    <a16:creationId xmlns:a16="http://schemas.microsoft.com/office/drawing/2014/main" id="{C8855F0D-F48E-C567-72E4-51A976E9E5E1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1" name="TextBox 1461">
                <a:extLst>
                  <a:ext uri="{FF2B5EF4-FFF2-40B4-BE49-F238E27FC236}">
                    <a16:creationId xmlns:a16="http://schemas.microsoft.com/office/drawing/2014/main" id="{AA2D663A-FD24-512C-9DAD-E06102EAF419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62" name="Group 1462">
              <a:extLst>
                <a:ext uri="{FF2B5EF4-FFF2-40B4-BE49-F238E27FC236}">
                  <a16:creationId xmlns:a16="http://schemas.microsoft.com/office/drawing/2014/main" id="{B4A27B5D-53FF-6167-64E8-952A02948094}"/>
                </a:ext>
              </a:extLst>
            </p:cNvPr>
            <p:cNvGrpSpPr/>
            <p:nvPr/>
          </p:nvGrpSpPr>
          <p:grpSpPr>
            <a:xfrm rot="5846030">
              <a:off x="542843" y="470431"/>
              <a:ext cx="42517" cy="10597"/>
              <a:chOff x="0" y="0"/>
              <a:chExt cx="267250" cy="66606"/>
            </a:xfrm>
          </p:grpSpPr>
          <p:sp>
            <p:nvSpPr>
              <p:cNvPr id="1463" name="Freeform 1463">
                <a:extLst>
                  <a:ext uri="{FF2B5EF4-FFF2-40B4-BE49-F238E27FC236}">
                    <a16:creationId xmlns:a16="http://schemas.microsoft.com/office/drawing/2014/main" id="{F7C13274-56D5-1E9D-616D-079D401CCEDA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4" name="TextBox 1464">
                <a:extLst>
                  <a:ext uri="{FF2B5EF4-FFF2-40B4-BE49-F238E27FC236}">
                    <a16:creationId xmlns:a16="http://schemas.microsoft.com/office/drawing/2014/main" id="{5F167D63-A37E-752C-21E9-D3D0479D0BE0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5" name="AutoShape 1465">
              <a:extLst>
                <a:ext uri="{FF2B5EF4-FFF2-40B4-BE49-F238E27FC236}">
                  <a16:creationId xmlns:a16="http://schemas.microsoft.com/office/drawing/2014/main" id="{30CF02E0-DB46-89E8-BBEA-429EF02EDD9B}"/>
                </a:ext>
              </a:extLst>
            </p:cNvPr>
            <p:cNvSpPr/>
            <p:nvPr/>
          </p:nvSpPr>
          <p:spPr>
            <a:xfrm>
              <a:off x="520627" y="441943"/>
              <a:ext cx="40725" cy="54865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6" name="Group 1466">
              <a:extLst>
                <a:ext uri="{FF2B5EF4-FFF2-40B4-BE49-F238E27FC236}">
                  <a16:creationId xmlns:a16="http://schemas.microsoft.com/office/drawing/2014/main" id="{872579D5-8150-C656-450B-F124E5559255}"/>
                </a:ext>
              </a:extLst>
            </p:cNvPr>
            <p:cNvGrpSpPr/>
            <p:nvPr/>
          </p:nvGrpSpPr>
          <p:grpSpPr>
            <a:xfrm rot="6703353">
              <a:off x="551803" y="462766"/>
              <a:ext cx="48583" cy="17753"/>
              <a:chOff x="0" y="0"/>
              <a:chExt cx="267250" cy="97660"/>
            </a:xfrm>
          </p:grpSpPr>
          <p:sp>
            <p:nvSpPr>
              <p:cNvPr id="1467" name="Freeform 1467">
                <a:extLst>
                  <a:ext uri="{FF2B5EF4-FFF2-40B4-BE49-F238E27FC236}">
                    <a16:creationId xmlns:a16="http://schemas.microsoft.com/office/drawing/2014/main" id="{FF560E6B-4226-500D-399B-C08BAE18AB06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97660">
                    <a:moveTo>
                      <a:pt x="133625" y="0"/>
                    </a:moveTo>
                    <a:cubicBezTo>
                      <a:pt x="59826" y="0"/>
                      <a:pt x="0" y="21862"/>
                      <a:pt x="0" y="48830"/>
                    </a:cubicBezTo>
                    <a:cubicBezTo>
                      <a:pt x="0" y="75798"/>
                      <a:pt x="59826" y="97660"/>
                      <a:pt x="133625" y="97660"/>
                    </a:cubicBezTo>
                    <a:cubicBezTo>
                      <a:pt x="207424" y="97660"/>
                      <a:pt x="267250" y="75798"/>
                      <a:pt x="267250" y="48830"/>
                    </a:cubicBezTo>
                    <a:cubicBezTo>
                      <a:pt x="267250" y="21862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8" name="TextBox 1468">
                <a:extLst>
                  <a:ext uri="{FF2B5EF4-FFF2-40B4-BE49-F238E27FC236}">
                    <a16:creationId xmlns:a16="http://schemas.microsoft.com/office/drawing/2014/main" id="{807CA659-1015-DB69-67D8-B6A67FEAFBBC}"/>
                  </a:ext>
                </a:extLst>
              </p:cNvPr>
              <p:cNvSpPr txBox="1"/>
              <p:nvPr/>
            </p:nvSpPr>
            <p:spPr>
              <a:xfrm>
                <a:off x="25055" y="-28944"/>
                <a:ext cx="217141" cy="117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9" name="AutoShape 1469">
              <a:extLst>
                <a:ext uri="{FF2B5EF4-FFF2-40B4-BE49-F238E27FC236}">
                  <a16:creationId xmlns:a16="http://schemas.microsoft.com/office/drawing/2014/main" id="{AC74461B-1E90-F522-D84E-19B3D140974E}"/>
                </a:ext>
              </a:extLst>
            </p:cNvPr>
            <p:cNvSpPr/>
            <p:nvPr/>
          </p:nvSpPr>
          <p:spPr>
            <a:xfrm flipV="1">
              <a:off x="587470" y="397097"/>
              <a:ext cx="51024" cy="67503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0" name="Group 1470">
              <a:extLst>
                <a:ext uri="{FF2B5EF4-FFF2-40B4-BE49-F238E27FC236}">
                  <a16:creationId xmlns:a16="http://schemas.microsoft.com/office/drawing/2014/main" id="{1BB63527-1FDE-CFC2-B6A6-ED2F114E95CF}"/>
                </a:ext>
              </a:extLst>
            </p:cNvPr>
            <p:cNvGrpSpPr/>
            <p:nvPr/>
          </p:nvGrpSpPr>
          <p:grpSpPr>
            <a:xfrm rot="8884314">
              <a:off x="653037" y="376059"/>
              <a:ext cx="42517" cy="10597"/>
              <a:chOff x="0" y="0"/>
              <a:chExt cx="267250" cy="66606"/>
            </a:xfrm>
          </p:grpSpPr>
          <p:sp>
            <p:nvSpPr>
              <p:cNvPr id="1471" name="Freeform 1471">
                <a:extLst>
                  <a:ext uri="{FF2B5EF4-FFF2-40B4-BE49-F238E27FC236}">
                    <a16:creationId xmlns:a16="http://schemas.microsoft.com/office/drawing/2014/main" id="{96F7EBC1-2D62-8793-38B3-D64C5F65E41F}"/>
                  </a:ext>
                </a:extLst>
              </p:cNvPr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2" name="TextBox 1472">
                <a:extLst>
                  <a:ext uri="{FF2B5EF4-FFF2-40B4-BE49-F238E27FC236}">
                    <a16:creationId xmlns:a16="http://schemas.microsoft.com/office/drawing/2014/main" id="{47483ECA-AD54-3577-9382-84D970CB35DE}"/>
                  </a:ext>
                </a:extLst>
              </p:cNvPr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3" name="Group 1473">
              <a:extLst>
                <a:ext uri="{FF2B5EF4-FFF2-40B4-BE49-F238E27FC236}">
                  <a16:creationId xmlns:a16="http://schemas.microsoft.com/office/drawing/2014/main" id="{1E582025-7A6D-E960-FA24-944C3A6F13A4}"/>
                </a:ext>
              </a:extLst>
            </p:cNvPr>
            <p:cNvGrpSpPr/>
            <p:nvPr/>
          </p:nvGrpSpPr>
          <p:grpSpPr>
            <a:xfrm rot="4237270">
              <a:off x="490330" y="460660"/>
              <a:ext cx="70053" cy="16549"/>
              <a:chOff x="0" y="0"/>
              <a:chExt cx="433127" cy="102321"/>
            </a:xfrm>
          </p:grpSpPr>
          <p:sp>
            <p:nvSpPr>
              <p:cNvPr id="1474" name="Freeform 1474">
                <a:extLst>
                  <a:ext uri="{FF2B5EF4-FFF2-40B4-BE49-F238E27FC236}">
                    <a16:creationId xmlns:a16="http://schemas.microsoft.com/office/drawing/2014/main" id="{A07CE696-9A05-4458-4526-56E53CFEA222}"/>
                  </a:ext>
                </a:extLst>
              </p:cNvPr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5" name="TextBox 1475">
                <a:extLst>
                  <a:ext uri="{FF2B5EF4-FFF2-40B4-BE49-F238E27FC236}">
                    <a16:creationId xmlns:a16="http://schemas.microsoft.com/office/drawing/2014/main" id="{F69A034A-A947-EF80-60E2-26407B8C2A32}"/>
                  </a:ext>
                </a:extLst>
              </p:cNvPr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76" name="AutoShape 1476">
              <a:extLst>
                <a:ext uri="{FF2B5EF4-FFF2-40B4-BE49-F238E27FC236}">
                  <a16:creationId xmlns:a16="http://schemas.microsoft.com/office/drawing/2014/main" id="{586C100D-9D71-A9D0-BEBE-8A8AC85760F6}"/>
                </a:ext>
              </a:extLst>
            </p:cNvPr>
            <p:cNvSpPr/>
            <p:nvPr/>
          </p:nvSpPr>
          <p:spPr>
            <a:xfrm flipH="1">
              <a:off x="495956" y="460930"/>
              <a:ext cx="13906" cy="58066"/>
            </a:xfrm>
            <a:prstGeom prst="line">
              <a:avLst/>
            </a:prstGeom>
            <a:ln w="15285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77" name="Group 1477">
              <a:extLst>
                <a:ext uri="{FF2B5EF4-FFF2-40B4-BE49-F238E27FC236}">
                  <a16:creationId xmlns:a16="http://schemas.microsoft.com/office/drawing/2014/main" id="{7457213C-956B-98E4-4971-F265361DCB5A}"/>
                </a:ext>
              </a:extLst>
            </p:cNvPr>
            <p:cNvGrpSpPr/>
            <p:nvPr/>
          </p:nvGrpSpPr>
          <p:grpSpPr>
            <a:xfrm rot="1303209">
              <a:off x="136311" y="70091"/>
              <a:ext cx="51833" cy="7642"/>
              <a:chOff x="0" y="0"/>
              <a:chExt cx="140396" cy="20701"/>
            </a:xfrm>
          </p:grpSpPr>
          <p:sp>
            <p:nvSpPr>
              <p:cNvPr id="1478" name="Freeform 1478">
                <a:extLst>
                  <a:ext uri="{FF2B5EF4-FFF2-40B4-BE49-F238E27FC236}">
                    <a16:creationId xmlns:a16="http://schemas.microsoft.com/office/drawing/2014/main" id="{BEA1A5D8-051D-A1EF-3859-896FB41D3269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9" name="TextBox 1479">
                <a:extLst>
                  <a:ext uri="{FF2B5EF4-FFF2-40B4-BE49-F238E27FC236}">
                    <a16:creationId xmlns:a16="http://schemas.microsoft.com/office/drawing/2014/main" id="{60F95B10-3FBD-F1CE-3F7E-94B73B7802DB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80" name="AutoShape 1480">
              <a:extLst>
                <a:ext uri="{FF2B5EF4-FFF2-40B4-BE49-F238E27FC236}">
                  <a16:creationId xmlns:a16="http://schemas.microsoft.com/office/drawing/2014/main" id="{9198E1B6-B52A-FB9C-9CEF-B22801605B6D}"/>
                </a:ext>
              </a:extLst>
            </p:cNvPr>
            <p:cNvSpPr/>
            <p:nvPr/>
          </p:nvSpPr>
          <p:spPr>
            <a:xfrm flipV="1">
              <a:off x="240579" y="148569"/>
              <a:ext cx="90561" cy="60104"/>
            </a:xfrm>
            <a:prstGeom prst="line">
              <a:avLst/>
            </a:prstGeom>
            <a:ln w="611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81" name="Group 1481">
              <a:extLst>
                <a:ext uri="{FF2B5EF4-FFF2-40B4-BE49-F238E27FC236}">
                  <a16:creationId xmlns:a16="http://schemas.microsoft.com/office/drawing/2014/main" id="{1F4567CC-AF1C-2F3E-78DD-AA2E69D5C076}"/>
                </a:ext>
              </a:extLst>
            </p:cNvPr>
            <p:cNvGrpSpPr/>
            <p:nvPr/>
          </p:nvGrpSpPr>
          <p:grpSpPr>
            <a:xfrm rot="897649">
              <a:off x="384375" y="131459"/>
              <a:ext cx="282347" cy="48921"/>
              <a:chOff x="0" y="0"/>
              <a:chExt cx="630559" cy="109255"/>
            </a:xfrm>
          </p:grpSpPr>
          <p:sp>
            <p:nvSpPr>
              <p:cNvPr id="1482" name="Freeform 1482">
                <a:extLst>
                  <a:ext uri="{FF2B5EF4-FFF2-40B4-BE49-F238E27FC236}">
                    <a16:creationId xmlns:a16="http://schemas.microsoft.com/office/drawing/2014/main" id="{61E822A6-4BE8-625F-B8EF-398EFD629F49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0925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09255">
                    <a:moveTo>
                      <a:pt x="315280" y="0"/>
                    </a:moveTo>
                    <a:cubicBezTo>
                      <a:pt x="141155" y="0"/>
                      <a:pt x="0" y="24458"/>
                      <a:pt x="0" y="54627"/>
                    </a:cubicBezTo>
                    <a:cubicBezTo>
                      <a:pt x="0" y="84797"/>
                      <a:pt x="141155" y="109255"/>
                      <a:pt x="315280" y="109255"/>
                    </a:cubicBezTo>
                    <a:cubicBezTo>
                      <a:pt x="489404" y="109255"/>
                      <a:pt x="630559" y="84797"/>
                      <a:pt x="630559" y="54627"/>
                    </a:cubicBezTo>
                    <a:cubicBezTo>
                      <a:pt x="630559" y="24458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3" name="TextBox 1483">
                <a:extLst>
                  <a:ext uri="{FF2B5EF4-FFF2-40B4-BE49-F238E27FC236}">
                    <a16:creationId xmlns:a16="http://schemas.microsoft.com/office/drawing/2014/main" id="{CC6FC6F2-6EC4-1EF2-00CB-A827B8D791CD}"/>
                  </a:ext>
                </a:extLst>
              </p:cNvPr>
              <p:cNvSpPr txBox="1"/>
              <p:nvPr/>
            </p:nvSpPr>
            <p:spPr>
              <a:xfrm>
                <a:off x="59115" y="-27857"/>
                <a:ext cx="512329" cy="126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4" name="Group 1484">
              <a:extLst>
                <a:ext uri="{FF2B5EF4-FFF2-40B4-BE49-F238E27FC236}">
                  <a16:creationId xmlns:a16="http://schemas.microsoft.com/office/drawing/2014/main" id="{CA146B70-80B1-2F2F-0739-1C8553FFBFB6}"/>
                </a:ext>
              </a:extLst>
            </p:cNvPr>
            <p:cNvGrpSpPr/>
            <p:nvPr/>
          </p:nvGrpSpPr>
          <p:grpSpPr>
            <a:xfrm rot="897649">
              <a:off x="482020" y="184031"/>
              <a:ext cx="282347" cy="58047"/>
              <a:chOff x="0" y="0"/>
              <a:chExt cx="630559" cy="129635"/>
            </a:xfrm>
          </p:grpSpPr>
          <p:sp>
            <p:nvSpPr>
              <p:cNvPr id="1485" name="Freeform 1485">
                <a:extLst>
                  <a:ext uri="{FF2B5EF4-FFF2-40B4-BE49-F238E27FC236}">
                    <a16:creationId xmlns:a16="http://schemas.microsoft.com/office/drawing/2014/main" id="{7C9E4F65-CEAE-09B0-9738-ADAF5522AC1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6" name="TextBox 1486">
                <a:extLst>
                  <a:ext uri="{FF2B5EF4-FFF2-40B4-BE49-F238E27FC236}">
                    <a16:creationId xmlns:a16="http://schemas.microsoft.com/office/drawing/2014/main" id="{04C1F1F1-365D-2601-60CC-F74CF351884D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7" name="Group 1487">
              <a:extLst>
                <a:ext uri="{FF2B5EF4-FFF2-40B4-BE49-F238E27FC236}">
                  <a16:creationId xmlns:a16="http://schemas.microsoft.com/office/drawing/2014/main" id="{42695AB3-AD20-1AFA-86AE-12E199AE35EC}"/>
                </a:ext>
              </a:extLst>
            </p:cNvPr>
            <p:cNvGrpSpPr/>
            <p:nvPr/>
          </p:nvGrpSpPr>
          <p:grpSpPr>
            <a:xfrm rot="2272236">
              <a:off x="285421" y="225772"/>
              <a:ext cx="137564" cy="7642"/>
              <a:chOff x="0" y="0"/>
              <a:chExt cx="323064" cy="17948"/>
            </a:xfrm>
          </p:grpSpPr>
          <p:sp>
            <p:nvSpPr>
              <p:cNvPr id="1488" name="Freeform 1488">
                <a:extLst>
                  <a:ext uri="{FF2B5EF4-FFF2-40B4-BE49-F238E27FC236}">
                    <a16:creationId xmlns:a16="http://schemas.microsoft.com/office/drawing/2014/main" id="{90DE9FA8-54D3-0905-055A-C3740D2E2D75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9" name="TextBox 1489">
                <a:extLst>
                  <a:ext uri="{FF2B5EF4-FFF2-40B4-BE49-F238E27FC236}">
                    <a16:creationId xmlns:a16="http://schemas.microsoft.com/office/drawing/2014/main" id="{A31A5672-C650-2923-ED88-9B0071AEDC48}"/>
                  </a:ext>
                </a:extLst>
              </p:cNvPr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0" name="Group 1490">
              <a:extLst>
                <a:ext uri="{FF2B5EF4-FFF2-40B4-BE49-F238E27FC236}">
                  <a16:creationId xmlns:a16="http://schemas.microsoft.com/office/drawing/2014/main" id="{3BE47C82-E162-80D8-D6BC-B563D1F4991B}"/>
                </a:ext>
              </a:extLst>
            </p:cNvPr>
            <p:cNvGrpSpPr/>
            <p:nvPr/>
          </p:nvGrpSpPr>
          <p:grpSpPr>
            <a:xfrm rot="2272236">
              <a:off x="296457" y="228618"/>
              <a:ext cx="137564" cy="7642"/>
              <a:chOff x="0" y="0"/>
              <a:chExt cx="323064" cy="17948"/>
            </a:xfrm>
          </p:grpSpPr>
          <p:sp>
            <p:nvSpPr>
              <p:cNvPr id="1491" name="Freeform 1491">
                <a:extLst>
                  <a:ext uri="{FF2B5EF4-FFF2-40B4-BE49-F238E27FC236}">
                    <a16:creationId xmlns:a16="http://schemas.microsoft.com/office/drawing/2014/main" id="{D558045D-0D14-03DA-FAF4-0C1A323B8A1C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2" name="TextBox 1492">
                <a:extLst>
                  <a:ext uri="{FF2B5EF4-FFF2-40B4-BE49-F238E27FC236}">
                    <a16:creationId xmlns:a16="http://schemas.microsoft.com/office/drawing/2014/main" id="{7A87A0C9-DC65-FAF1-75FF-933910025448}"/>
                  </a:ext>
                </a:extLst>
              </p:cNvPr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3" name="Group 1493">
              <a:extLst>
                <a:ext uri="{FF2B5EF4-FFF2-40B4-BE49-F238E27FC236}">
                  <a16:creationId xmlns:a16="http://schemas.microsoft.com/office/drawing/2014/main" id="{1910F431-1E57-97A1-9201-EC0F73ABA2D0}"/>
                </a:ext>
              </a:extLst>
            </p:cNvPr>
            <p:cNvGrpSpPr/>
            <p:nvPr/>
          </p:nvGrpSpPr>
          <p:grpSpPr>
            <a:xfrm rot="-1946651">
              <a:off x="262292" y="164488"/>
              <a:ext cx="135804" cy="48882"/>
              <a:chOff x="0" y="0"/>
              <a:chExt cx="794110" cy="285837"/>
            </a:xfrm>
          </p:grpSpPr>
          <p:sp>
            <p:nvSpPr>
              <p:cNvPr id="1494" name="Freeform 1494">
                <a:extLst>
                  <a:ext uri="{FF2B5EF4-FFF2-40B4-BE49-F238E27FC236}">
                    <a16:creationId xmlns:a16="http://schemas.microsoft.com/office/drawing/2014/main" id="{5BF04069-23D6-5E20-D829-9E57E6633C62}"/>
                  </a:ext>
                </a:extLst>
              </p:cNvPr>
              <p:cNvSpPr/>
              <p:nvPr/>
            </p:nvSpPr>
            <p:spPr>
              <a:xfrm>
                <a:off x="0" y="0"/>
                <a:ext cx="794110" cy="285837"/>
              </a:xfrm>
              <a:custGeom>
                <a:avLst/>
                <a:gdLst/>
                <a:ahLst/>
                <a:cxnLst/>
                <a:rect l="l" t="t" r="r" b="b"/>
                <a:pathLst>
                  <a:path w="794110" h="285837">
                    <a:moveTo>
                      <a:pt x="397055" y="0"/>
                    </a:moveTo>
                    <a:cubicBezTo>
                      <a:pt x="177767" y="0"/>
                      <a:pt x="0" y="63987"/>
                      <a:pt x="0" y="142918"/>
                    </a:cubicBezTo>
                    <a:cubicBezTo>
                      <a:pt x="0" y="221850"/>
                      <a:pt x="177767" y="285837"/>
                      <a:pt x="397055" y="285837"/>
                    </a:cubicBezTo>
                    <a:cubicBezTo>
                      <a:pt x="616342" y="285837"/>
                      <a:pt x="794110" y="221850"/>
                      <a:pt x="794110" y="142918"/>
                    </a:cubicBezTo>
                    <a:cubicBezTo>
                      <a:pt x="794110" y="63987"/>
                      <a:pt x="616342" y="0"/>
                      <a:pt x="397055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" name="TextBox 1495">
                <a:extLst>
                  <a:ext uri="{FF2B5EF4-FFF2-40B4-BE49-F238E27FC236}">
                    <a16:creationId xmlns:a16="http://schemas.microsoft.com/office/drawing/2014/main" id="{7A6789D9-E4DC-EBD4-EB0C-F22BDEF29AE3}"/>
                  </a:ext>
                </a:extLst>
              </p:cNvPr>
              <p:cNvSpPr txBox="1"/>
              <p:nvPr/>
            </p:nvSpPr>
            <p:spPr>
              <a:xfrm>
                <a:off x="74448" y="-11303"/>
                <a:ext cx="645214" cy="270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6" name="Group 1496">
              <a:extLst>
                <a:ext uri="{FF2B5EF4-FFF2-40B4-BE49-F238E27FC236}">
                  <a16:creationId xmlns:a16="http://schemas.microsoft.com/office/drawing/2014/main" id="{1360849D-F77C-E667-7FD6-67B545AC4B0E}"/>
                </a:ext>
              </a:extLst>
            </p:cNvPr>
            <p:cNvGrpSpPr/>
            <p:nvPr/>
          </p:nvGrpSpPr>
          <p:grpSpPr>
            <a:xfrm rot="2272236">
              <a:off x="276115" y="219722"/>
              <a:ext cx="133158" cy="12066"/>
              <a:chOff x="0" y="0"/>
              <a:chExt cx="323064" cy="29274"/>
            </a:xfrm>
          </p:grpSpPr>
          <p:sp>
            <p:nvSpPr>
              <p:cNvPr id="1497" name="Freeform 1497">
                <a:extLst>
                  <a:ext uri="{FF2B5EF4-FFF2-40B4-BE49-F238E27FC236}">
                    <a16:creationId xmlns:a16="http://schemas.microsoft.com/office/drawing/2014/main" id="{9FC5A60D-B5B8-A09F-D017-5C106F9EF4AC}"/>
                  </a:ext>
                </a:extLst>
              </p:cNvPr>
              <p:cNvSpPr/>
              <p:nvPr/>
            </p:nvSpPr>
            <p:spPr>
              <a:xfrm>
                <a:off x="0" y="0"/>
                <a:ext cx="323064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29274">
                    <a:moveTo>
                      <a:pt x="161532" y="0"/>
                    </a:moveTo>
                    <a:cubicBezTo>
                      <a:pt x="72320" y="0"/>
                      <a:pt x="0" y="6553"/>
                      <a:pt x="0" y="14637"/>
                    </a:cubicBezTo>
                    <a:cubicBezTo>
                      <a:pt x="0" y="22721"/>
                      <a:pt x="72320" y="29274"/>
                      <a:pt x="161532" y="29274"/>
                    </a:cubicBezTo>
                    <a:cubicBezTo>
                      <a:pt x="250743" y="29274"/>
                      <a:pt x="323064" y="22721"/>
                      <a:pt x="323064" y="14637"/>
                    </a:cubicBezTo>
                    <a:cubicBezTo>
                      <a:pt x="323064" y="6553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8" name="TextBox 1498">
                <a:extLst>
                  <a:ext uri="{FF2B5EF4-FFF2-40B4-BE49-F238E27FC236}">
                    <a16:creationId xmlns:a16="http://schemas.microsoft.com/office/drawing/2014/main" id="{DA7F8807-A7D7-66A5-43E3-FBA94D43BE81}"/>
                  </a:ext>
                </a:extLst>
              </p:cNvPr>
              <p:cNvSpPr txBox="1"/>
              <p:nvPr/>
            </p:nvSpPr>
            <p:spPr>
              <a:xfrm>
                <a:off x="30287" y="-35356"/>
                <a:ext cx="262489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9" name="Group 1499">
              <a:extLst>
                <a:ext uri="{FF2B5EF4-FFF2-40B4-BE49-F238E27FC236}">
                  <a16:creationId xmlns:a16="http://schemas.microsoft.com/office/drawing/2014/main" id="{2A66F52A-F6C9-CFA9-945D-B6235E1DEC93}"/>
                </a:ext>
              </a:extLst>
            </p:cNvPr>
            <p:cNvGrpSpPr/>
            <p:nvPr/>
          </p:nvGrpSpPr>
          <p:grpSpPr>
            <a:xfrm rot="897649">
              <a:off x="335771" y="135867"/>
              <a:ext cx="363950" cy="170244"/>
              <a:chOff x="0" y="0"/>
              <a:chExt cx="812800" cy="380202"/>
            </a:xfrm>
          </p:grpSpPr>
          <p:sp>
            <p:nvSpPr>
              <p:cNvPr id="1500" name="Freeform 1500">
                <a:extLst>
                  <a:ext uri="{FF2B5EF4-FFF2-40B4-BE49-F238E27FC236}">
                    <a16:creationId xmlns:a16="http://schemas.microsoft.com/office/drawing/2014/main" id="{689B1110-75FF-664B-EE5D-614D4B625C3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1" name="TextBox 1501">
                <a:extLst>
                  <a:ext uri="{FF2B5EF4-FFF2-40B4-BE49-F238E27FC236}">
                    <a16:creationId xmlns:a16="http://schemas.microsoft.com/office/drawing/2014/main" id="{BFA6FC1B-B861-5721-A0A2-577CB254C533}"/>
                  </a:ext>
                </a:extLst>
              </p:cNvPr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2" name="Group 1502">
              <a:extLst>
                <a:ext uri="{FF2B5EF4-FFF2-40B4-BE49-F238E27FC236}">
                  <a16:creationId xmlns:a16="http://schemas.microsoft.com/office/drawing/2014/main" id="{BE02B4CA-4FBA-7616-18AC-503EA1EB74A9}"/>
                </a:ext>
              </a:extLst>
            </p:cNvPr>
            <p:cNvGrpSpPr/>
            <p:nvPr/>
          </p:nvGrpSpPr>
          <p:grpSpPr>
            <a:xfrm rot="897649">
              <a:off x="444301" y="164847"/>
              <a:ext cx="282347" cy="58047"/>
              <a:chOff x="0" y="0"/>
              <a:chExt cx="630559" cy="129635"/>
            </a:xfrm>
          </p:grpSpPr>
          <p:sp>
            <p:nvSpPr>
              <p:cNvPr id="1503" name="Freeform 1503">
                <a:extLst>
                  <a:ext uri="{FF2B5EF4-FFF2-40B4-BE49-F238E27FC236}">
                    <a16:creationId xmlns:a16="http://schemas.microsoft.com/office/drawing/2014/main" id="{B0F8D4D3-C22A-174B-4983-906D03D4603E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4" name="TextBox 1504">
                <a:extLst>
                  <a:ext uri="{FF2B5EF4-FFF2-40B4-BE49-F238E27FC236}">
                    <a16:creationId xmlns:a16="http://schemas.microsoft.com/office/drawing/2014/main" id="{7878B0E6-5878-3AC4-3ED8-4C579AE5E085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5" name="Group 1505">
              <a:extLst>
                <a:ext uri="{FF2B5EF4-FFF2-40B4-BE49-F238E27FC236}">
                  <a16:creationId xmlns:a16="http://schemas.microsoft.com/office/drawing/2014/main" id="{611E0599-F36C-AA8A-C63B-289E2F911EB9}"/>
                </a:ext>
              </a:extLst>
            </p:cNvPr>
            <p:cNvGrpSpPr/>
            <p:nvPr/>
          </p:nvGrpSpPr>
          <p:grpSpPr>
            <a:xfrm rot="897649">
              <a:off x="477159" y="185492"/>
              <a:ext cx="282347" cy="55877"/>
              <a:chOff x="0" y="0"/>
              <a:chExt cx="630559" cy="124789"/>
            </a:xfrm>
          </p:grpSpPr>
          <p:sp>
            <p:nvSpPr>
              <p:cNvPr id="1506" name="Freeform 1506">
                <a:extLst>
                  <a:ext uri="{FF2B5EF4-FFF2-40B4-BE49-F238E27FC236}">
                    <a16:creationId xmlns:a16="http://schemas.microsoft.com/office/drawing/2014/main" id="{CE37729A-1765-30FC-47EA-E3A58A0B8E35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7" name="TextBox 1507">
                <a:extLst>
                  <a:ext uri="{FF2B5EF4-FFF2-40B4-BE49-F238E27FC236}">
                    <a16:creationId xmlns:a16="http://schemas.microsoft.com/office/drawing/2014/main" id="{B3858D51-69F4-F2A5-E4D0-C3040E4873DD}"/>
                  </a:ext>
                </a:extLst>
              </p:cNvPr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8" name="Group 1508">
              <a:extLst>
                <a:ext uri="{FF2B5EF4-FFF2-40B4-BE49-F238E27FC236}">
                  <a16:creationId xmlns:a16="http://schemas.microsoft.com/office/drawing/2014/main" id="{92EB8C42-67F8-173F-9DF2-DA8EB4BB070A}"/>
                </a:ext>
              </a:extLst>
            </p:cNvPr>
            <p:cNvGrpSpPr/>
            <p:nvPr/>
          </p:nvGrpSpPr>
          <p:grpSpPr>
            <a:xfrm rot="897649">
              <a:off x="520453" y="206397"/>
              <a:ext cx="282347" cy="58047"/>
              <a:chOff x="0" y="0"/>
              <a:chExt cx="630559" cy="129635"/>
            </a:xfrm>
          </p:grpSpPr>
          <p:sp>
            <p:nvSpPr>
              <p:cNvPr id="1509" name="Freeform 1509">
                <a:extLst>
                  <a:ext uri="{FF2B5EF4-FFF2-40B4-BE49-F238E27FC236}">
                    <a16:creationId xmlns:a16="http://schemas.microsoft.com/office/drawing/2014/main" id="{39B4ACF9-34FE-7F1B-04EE-C358D5B7BA09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0" name="TextBox 1510">
                <a:extLst>
                  <a:ext uri="{FF2B5EF4-FFF2-40B4-BE49-F238E27FC236}">
                    <a16:creationId xmlns:a16="http://schemas.microsoft.com/office/drawing/2014/main" id="{C625447C-44CC-10AA-151C-E2037901D6B1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1" name="Group 1511">
              <a:extLst>
                <a:ext uri="{FF2B5EF4-FFF2-40B4-BE49-F238E27FC236}">
                  <a16:creationId xmlns:a16="http://schemas.microsoft.com/office/drawing/2014/main" id="{BCDC0EAC-A052-CE91-6713-8C5CBF76525F}"/>
                </a:ext>
              </a:extLst>
            </p:cNvPr>
            <p:cNvGrpSpPr/>
            <p:nvPr/>
          </p:nvGrpSpPr>
          <p:grpSpPr>
            <a:xfrm>
              <a:off x="547952" y="235421"/>
              <a:ext cx="282347" cy="58047"/>
              <a:chOff x="0" y="0"/>
              <a:chExt cx="630559" cy="129635"/>
            </a:xfrm>
          </p:grpSpPr>
          <p:sp>
            <p:nvSpPr>
              <p:cNvPr id="1512" name="Freeform 1512">
                <a:extLst>
                  <a:ext uri="{FF2B5EF4-FFF2-40B4-BE49-F238E27FC236}">
                    <a16:creationId xmlns:a16="http://schemas.microsoft.com/office/drawing/2014/main" id="{CA397AEB-2249-FA53-9B3C-6DFB4CDD4840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3" name="TextBox 1513">
                <a:extLst>
                  <a:ext uri="{FF2B5EF4-FFF2-40B4-BE49-F238E27FC236}">
                    <a16:creationId xmlns:a16="http://schemas.microsoft.com/office/drawing/2014/main" id="{74BBADE6-8169-79DC-5728-1637028195BB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4" name="Group 1514">
              <a:extLst>
                <a:ext uri="{FF2B5EF4-FFF2-40B4-BE49-F238E27FC236}">
                  <a16:creationId xmlns:a16="http://schemas.microsoft.com/office/drawing/2014/main" id="{3311E87F-60B9-86BE-CADE-9CC0A62C88BC}"/>
                </a:ext>
              </a:extLst>
            </p:cNvPr>
            <p:cNvGrpSpPr/>
            <p:nvPr/>
          </p:nvGrpSpPr>
          <p:grpSpPr>
            <a:xfrm>
              <a:off x="504423" y="247844"/>
              <a:ext cx="282347" cy="58047"/>
              <a:chOff x="0" y="0"/>
              <a:chExt cx="630559" cy="129635"/>
            </a:xfrm>
          </p:grpSpPr>
          <p:sp>
            <p:nvSpPr>
              <p:cNvPr id="1515" name="Freeform 1515">
                <a:extLst>
                  <a:ext uri="{FF2B5EF4-FFF2-40B4-BE49-F238E27FC236}">
                    <a16:creationId xmlns:a16="http://schemas.microsoft.com/office/drawing/2014/main" id="{A68C71E7-8BBC-767C-F049-456339793FB2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6" name="TextBox 1516">
                <a:extLst>
                  <a:ext uri="{FF2B5EF4-FFF2-40B4-BE49-F238E27FC236}">
                    <a16:creationId xmlns:a16="http://schemas.microsoft.com/office/drawing/2014/main" id="{C599BEB0-DDE6-7072-D6AE-05773AE3D805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7" name="Group 1517">
              <a:extLst>
                <a:ext uri="{FF2B5EF4-FFF2-40B4-BE49-F238E27FC236}">
                  <a16:creationId xmlns:a16="http://schemas.microsoft.com/office/drawing/2014/main" id="{D999E68D-3BB5-25EF-E2E6-C7E23BA4C5A1}"/>
                </a:ext>
              </a:extLst>
            </p:cNvPr>
            <p:cNvGrpSpPr/>
            <p:nvPr/>
          </p:nvGrpSpPr>
          <p:grpSpPr>
            <a:xfrm>
              <a:off x="618332" y="243769"/>
              <a:ext cx="205464" cy="42241"/>
              <a:chOff x="0" y="0"/>
              <a:chExt cx="630559" cy="129635"/>
            </a:xfrm>
          </p:grpSpPr>
          <p:sp>
            <p:nvSpPr>
              <p:cNvPr id="1518" name="Freeform 1518">
                <a:extLst>
                  <a:ext uri="{FF2B5EF4-FFF2-40B4-BE49-F238E27FC236}">
                    <a16:creationId xmlns:a16="http://schemas.microsoft.com/office/drawing/2014/main" id="{F2F1CC1B-A0FF-C932-6475-ACF227D6514B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9" name="TextBox 1519">
                <a:extLst>
                  <a:ext uri="{FF2B5EF4-FFF2-40B4-BE49-F238E27FC236}">
                    <a16:creationId xmlns:a16="http://schemas.microsoft.com/office/drawing/2014/main" id="{26C9BDBF-DDB0-B61E-2527-98A95659A840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0" name="Group 1520">
              <a:extLst>
                <a:ext uri="{FF2B5EF4-FFF2-40B4-BE49-F238E27FC236}">
                  <a16:creationId xmlns:a16="http://schemas.microsoft.com/office/drawing/2014/main" id="{5ACD3AAE-50A5-CA89-E6EB-A8F70D462FCB}"/>
                </a:ext>
              </a:extLst>
            </p:cNvPr>
            <p:cNvGrpSpPr/>
            <p:nvPr/>
          </p:nvGrpSpPr>
          <p:grpSpPr>
            <a:xfrm rot="-163743">
              <a:off x="695476" y="249347"/>
              <a:ext cx="134102" cy="33489"/>
              <a:chOff x="0" y="0"/>
              <a:chExt cx="229378" cy="57283"/>
            </a:xfrm>
          </p:grpSpPr>
          <p:sp>
            <p:nvSpPr>
              <p:cNvPr id="1521" name="Freeform 1521">
                <a:extLst>
                  <a:ext uri="{FF2B5EF4-FFF2-40B4-BE49-F238E27FC236}">
                    <a16:creationId xmlns:a16="http://schemas.microsoft.com/office/drawing/2014/main" id="{321D746A-406F-398A-5B04-F4A0B9623476}"/>
                  </a:ext>
                </a:extLst>
              </p:cNvPr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2" name="TextBox 1522">
                <a:extLst>
                  <a:ext uri="{FF2B5EF4-FFF2-40B4-BE49-F238E27FC236}">
                    <a16:creationId xmlns:a16="http://schemas.microsoft.com/office/drawing/2014/main" id="{BB4EB872-CDD5-C43D-C75E-1745209F950B}"/>
                  </a:ext>
                </a:extLst>
              </p:cNvPr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3" name="Group 1523">
              <a:extLst>
                <a:ext uri="{FF2B5EF4-FFF2-40B4-BE49-F238E27FC236}">
                  <a16:creationId xmlns:a16="http://schemas.microsoft.com/office/drawing/2014/main" id="{AE622DB0-A670-A799-1653-103D812C6160}"/>
                </a:ext>
              </a:extLst>
            </p:cNvPr>
            <p:cNvGrpSpPr/>
            <p:nvPr/>
          </p:nvGrpSpPr>
          <p:grpSpPr>
            <a:xfrm rot="897649">
              <a:off x="313368" y="120851"/>
              <a:ext cx="363950" cy="170244"/>
              <a:chOff x="0" y="0"/>
              <a:chExt cx="812800" cy="380202"/>
            </a:xfrm>
          </p:grpSpPr>
          <p:sp>
            <p:nvSpPr>
              <p:cNvPr id="1524" name="Freeform 1524">
                <a:extLst>
                  <a:ext uri="{FF2B5EF4-FFF2-40B4-BE49-F238E27FC236}">
                    <a16:creationId xmlns:a16="http://schemas.microsoft.com/office/drawing/2014/main" id="{1A4819DA-9C07-2C1F-0524-22F35F4A1A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" name="TextBox 1525">
                <a:extLst>
                  <a:ext uri="{FF2B5EF4-FFF2-40B4-BE49-F238E27FC236}">
                    <a16:creationId xmlns:a16="http://schemas.microsoft.com/office/drawing/2014/main" id="{22CD19AA-7284-4F24-4457-4855A4DF14DC}"/>
                  </a:ext>
                </a:extLst>
              </p:cNvPr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6" name="Group 1526">
              <a:extLst>
                <a:ext uri="{FF2B5EF4-FFF2-40B4-BE49-F238E27FC236}">
                  <a16:creationId xmlns:a16="http://schemas.microsoft.com/office/drawing/2014/main" id="{1A9B490E-13CE-33E7-CEAD-B667C16FB40D}"/>
                </a:ext>
              </a:extLst>
            </p:cNvPr>
            <p:cNvGrpSpPr/>
            <p:nvPr/>
          </p:nvGrpSpPr>
          <p:grpSpPr>
            <a:xfrm rot="897649">
              <a:off x="421898" y="149831"/>
              <a:ext cx="282347" cy="58047"/>
              <a:chOff x="0" y="0"/>
              <a:chExt cx="630559" cy="129635"/>
            </a:xfrm>
          </p:grpSpPr>
          <p:sp>
            <p:nvSpPr>
              <p:cNvPr id="1527" name="Freeform 1527">
                <a:extLst>
                  <a:ext uri="{FF2B5EF4-FFF2-40B4-BE49-F238E27FC236}">
                    <a16:creationId xmlns:a16="http://schemas.microsoft.com/office/drawing/2014/main" id="{66908A0C-9816-B716-B265-5B4A24F7E901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8" name="TextBox 1528">
                <a:extLst>
                  <a:ext uri="{FF2B5EF4-FFF2-40B4-BE49-F238E27FC236}">
                    <a16:creationId xmlns:a16="http://schemas.microsoft.com/office/drawing/2014/main" id="{6A359AF6-D019-A09D-FFF7-3C842201A2B0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9" name="Group 1529">
              <a:extLst>
                <a:ext uri="{FF2B5EF4-FFF2-40B4-BE49-F238E27FC236}">
                  <a16:creationId xmlns:a16="http://schemas.microsoft.com/office/drawing/2014/main" id="{534E244E-98B8-0FFB-149B-094F9A33DEC1}"/>
                </a:ext>
              </a:extLst>
            </p:cNvPr>
            <p:cNvGrpSpPr/>
            <p:nvPr/>
          </p:nvGrpSpPr>
          <p:grpSpPr>
            <a:xfrm rot="897649">
              <a:off x="454756" y="170476"/>
              <a:ext cx="282347" cy="55877"/>
              <a:chOff x="0" y="0"/>
              <a:chExt cx="630559" cy="124789"/>
            </a:xfrm>
          </p:grpSpPr>
          <p:sp>
            <p:nvSpPr>
              <p:cNvPr id="1530" name="Freeform 1530">
                <a:extLst>
                  <a:ext uri="{FF2B5EF4-FFF2-40B4-BE49-F238E27FC236}">
                    <a16:creationId xmlns:a16="http://schemas.microsoft.com/office/drawing/2014/main" id="{E14CBCD7-9F12-3F90-107E-2EABF85D52DA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1" name="TextBox 1531">
                <a:extLst>
                  <a:ext uri="{FF2B5EF4-FFF2-40B4-BE49-F238E27FC236}">
                    <a16:creationId xmlns:a16="http://schemas.microsoft.com/office/drawing/2014/main" id="{C60A7223-AB0D-A930-6F21-8EBE3261C925}"/>
                  </a:ext>
                </a:extLst>
              </p:cNvPr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2" name="Group 1532">
              <a:extLst>
                <a:ext uri="{FF2B5EF4-FFF2-40B4-BE49-F238E27FC236}">
                  <a16:creationId xmlns:a16="http://schemas.microsoft.com/office/drawing/2014/main" id="{E66EC446-5F0B-13FE-5CF7-440EC6919448}"/>
                </a:ext>
              </a:extLst>
            </p:cNvPr>
            <p:cNvGrpSpPr/>
            <p:nvPr/>
          </p:nvGrpSpPr>
          <p:grpSpPr>
            <a:xfrm rot="897649">
              <a:off x="498050" y="191381"/>
              <a:ext cx="282347" cy="58047"/>
              <a:chOff x="0" y="0"/>
              <a:chExt cx="630559" cy="129635"/>
            </a:xfrm>
          </p:grpSpPr>
          <p:sp>
            <p:nvSpPr>
              <p:cNvPr id="1533" name="Freeform 1533">
                <a:extLst>
                  <a:ext uri="{FF2B5EF4-FFF2-40B4-BE49-F238E27FC236}">
                    <a16:creationId xmlns:a16="http://schemas.microsoft.com/office/drawing/2014/main" id="{428AD71D-5076-1738-432D-1149293E402E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4" name="TextBox 1534">
                <a:extLst>
                  <a:ext uri="{FF2B5EF4-FFF2-40B4-BE49-F238E27FC236}">
                    <a16:creationId xmlns:a16="http://schemas.microsoft.com/office/drawing/2014/main" id="{359ED40F-F019-5E25-82E6-01EF58B2E1B5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5" name="Group 1535">
              <a:extLst>
                <a:ext uri="{FF2B5EF4-FFF2-40B4-BE49-F238E27FC236}">
                  <a16:creationId xmlns:a16="http://schemas.microsoft.com/office/drawing/2014/main" id="{EA4A8076-E6B3-8CDB-21AA-EC9FFB83F6BC}"/>
                </a:ext>
              </a:extLst>
            </p:cNvPr>
            <p:cNvGrpSpPr/>
            <p:nvPr/>
          </p:nvGrpSpPr>
          <p:grpSpPr>
            <a:xfrm>
              <a:off x="525549" y="220405"/>
              <a:ext cx="282347" cy="58047"/>
              <a:chOff x="0" y="0"/>
              <a:chExt cx="630559" cy="129635"/>
            </a:xfrm>
          </p:grpSpPr>
          <p:sp>
            <p:nvSpPr>
              <p:cNvPr id="1536" name="Freeform 1536">
                <a:extLst>
                  <a:ext uri="{FF2B5EF4-FFF2-40B4-BE49-F238E27FC236}">
                    <a16:creationId xmlns:a16="http://schemas.microsoft.com/office/drawing/2014/main" id="{544A5102-8933-2CDB-7352-B2EDF78ABC77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" name="TextBox 1537">
                <a:extLst>
                  <a:ext uri="{FF2B5EF4-FFF2-40B4-BE49-F238E27FC236}">
                    <a16:creationId xmlns:a16="http://schemas.microsoft.com/office/drawing/2014/main" id="{76A0E2E5-78CE-16D3-7A14-A9A28B40648D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8" name="Group 1538">
              <a:extLst>
                <a:ext uri="{FF2B5EF4-FFF2-40B4-BE49-F238E27FC236}">
                  <a16:creationId xmlns:a16="http://schemas.microsoft.com/office/drawing/2014/main" id="{BEB383FF-A4CE-AA04-78C3-EF0716B49B46}"/>
                </a:ext>
              </a:extLst>
            </p:cNvPr>
            <p:cNvGrpSpPr/>
            <p:nvPr/>
          </p:nvGrpSpPr>
          <p:grpSpPr>
            <a:xfrm>
              <a:off x="482020" y="232828"/>
              <a:ext cx="282347" cy="58047"/>
              <a:chOff x="0" y="0"/>
              <a:chExt cx="630559" cy="129635"/>
            </a:xfrm>
          </p:grpSpPr>
          <p:sp>
            <p:nvSpPr>
              <p:cNvPr id="1539" name="Freeform 1539">
                <a:extLst>
                  <a:ext uri="{FF2B5EF4-FFF2-40B4-BE49-F238E27FC236}">
                    <a16:creationId xmlns:a16="http://schemas.microsoft.com/office/drawing/2014/main" id="{497847B2-DC1B-5FCC-E2A9-1861F53EE2BD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" name="TextBox 1540">
                <a:extLst>
                  <a:ext uri="{FF2B5EF4-FFF2-40B4-BE49-F238E27FC236}">
                    <a16:creationId xmlns:a16="http://schemas.microsoft.com/office/drawing/2014/main" id="{88882F51-4C3B-FF4A-E2C3-482947061C8A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1" name="Group 1541">
              <a:extLst>
                <a:ext uri="{FF2B5EF4-FFF2-40B4-BE49-F238E27FC236}">
                  <a16:creationId xmlns:a16="http://schemas.microsoft.com/office/drawing/2014/main" id="{DFE31A05-6FE3-B33F-02F4-ED2D209F20F5}"/>
                </a:ext>
              </a:extLst>
            </p:cNvPr>
            <p:cNvGrpSpPr/>
            <p:nvPr/>
          </p:nvGrpSpPr>
          <p:grpSpPr>
            <a:xfrm>
              <a:off x="595930" y="228753"/>
              <a:ext cx="205464" cy="42241"/>
              <a:chOff x="0" y="0"/>
              <a:chExt cx="630559" cy="129635"/>
            </a:xfrm>
          </p:grpSpPr>
          <p:sp>
            <p:nvSpPr>
              <p:cNvPr id="1542" name="Freeform 1542">
                <a:extLst>
                  <a:ext uri="{FF2B5EF4-FFF2-40B4-BE49-F238E27FC236}">
                    <a16:creationId xmlns:a16="http://schemas.microsoft.com/office/drawing/2014/main" id="{0536E35A-8F99-3D0C-7A01-CBC96739E27F}"/>
                  </a:ext>
                </a:extLst>
              </p:cNvPr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" name="TextBox 1543">
                <a:extLst>
                  <a:ext uri="{FF2B5EF4-FFF2-40B4-BE49-F238E27FC236}">
                    <a16:creationId xmlns:a16="http://schemas.microsoft.com/office/drawing/2014/main" id="{D693BFB9-E421-6599-27F8-0AE037461D69}"/>
                  </a:ext>
                </a:extLst>
              </p:cNvPr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4" name="Group 1544">
              <a:extLst>
                <a:ext uri="{FF2B5EF4-FFF2-40B4-BE49-F238E27FC236}">
                  <a16:creationId xmlns:a16="http://schemas.microsoft.com/office/drawing/2014/main" id="{4F812431-AA99-4CBB-B81F-DA1CAC854255}"/>
                </a:ext>
              </a:extLst>
            </p:cNvPr>
            <p:cNvGrpSpPr/>
            <p:nvPr/>
          </p:nvGrpSpPr>
          <p:grpSpPr>
            <a:xfrm rot="-163743">
              <a:off x="673073" y="234331"/>
              <a:ext cx="134102" cy="33489"/>
              <a:chOff x="0" y="0"/>
              <a:chExt cx="229378" cy="57283"/>
            </a:xfrm>
          </p:grpSpPr>
          <p:sp>
            <p:nvSpPr>
              <p:cNvPr id="1545" name="Freeform 1545">
                <a:extLst>
                  <a:ext uri="{FF2B5EF4-FFF2-40B4-BE49-F238E27FC236}">
                    <a16:creationId xmlns:a16="http://schemas.microsoft.com/office/drawing/2014/main" id="{DC60FEA5-B63B-7A8D-2704-41847DB8A131}"/>
                  </a:ext>
                </a:extLst>
              </p:cNvPr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" name="TextBox 1546">
                <a:extLst>
                  <a:ext uri="{FF2B5EF4-FFF2-40B4-BE49-F238E27FC236}">
                    <a16:creationId xmlns:a16="http://schemas.microsoft.com/office/drawing/2014/main" id="{52012392-1C57-620B-F4AF-251FD6A8FC42}"/>
                  </a:ext>
                </a:extLst>
              </p:cNvPr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7" name="Group 1547">
              <a:extLst>
                <a:ext uri="{FF2B5EF4-FFF2-40B4-BE49-F238E27FC236}">
                  <a16:creationId xmlns:a16="http://schemas.microsoft.com/office/drawing/2014/main" id="{BE205007-AA16-87E9-43F9-045611FBB9E5}"/>
                </a:ext>
              </a:extLst>
            </p:cNvPr>
            <p:cNvGrpSpPr/>
            <p:nvPr/>
          </p:nvGrpSpPr>
          <p:grpSpPr>
            <a:xfrm rot="643594">
              <a:off x="73870" y="108233"/>
              <a:ext cx="77948" cy="7642"/>
              <a:chOff x="0" y="0"/>
              <a:chExt cx="229670" cy="22518"/>
            </a:xfrm>
          </p:grpSpPr>
          <p:sp>
            <p:nvSpPr>
              <p:cNvPr id="1548" name="Freeform 1548">
                <a:extLst>
                  <a:ext uri="{FF2B5EF4-FFF2-40B4-BE49-F238E27FC236}">
                    <a16:creationId xmlns:a16="http://schemas.microsoft.com/office/drawing/2014/main" id="{FE6ADC1E-D1FC-CC41-8F90-DD5B24817C10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" name="TextBox 1549">
                <a:extLst>
                  <a:ext uri="{FF2B5EF4-FFF2-40B4-BE49-F238E27FC236}">
                    <a16:creationId xmlns:a16="http://schemas.microsoft.com/office/drawing/2014/main" id="{78E75A72-6451-CFA5-C123-689412CBB744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0" name="Group 1550">
              <a:extLst>
                <a:ext uri="{FF2B5EF4-FFF2-40B4-BE49-F238E27FC236}">
                  <a16:creationId xmlns:a16="http://schemas.microsoft.com/office/drawing/2014/main" id="{9D17A85D-C22A-15BE-4D52-F35EE41C5161}"/>
                </a:ext>
              </a:extLst>
            </p:cNvPr>
            <p:cNvGrpSpPr/>
            <p:nvPr/>
          </p:nvGrpSpPr>
          <p:grpSpPr>
            <a:xfrm rot="2272236">
              <a:off x="189849" y="336100"/>
              <a:ext cx="164438" cy="9038"/>
              <a:chOff x="0" y="0"/>
              <a:chExt cx="386175" cy="21226"/>
            </a:xfrm>
          </p:grpSpPr>
          <p:sp>
            <p:nvSpPr>
              <p:cNvPr id="1551" name="Freeform 1551">
                <a:extLst>
                  <a:ext uri="{FF2B5EF4-FFF2-40B4-BE49-F238E27FC236}">
                    <a16:creationId xmlns:a16="http://schemas.microsoft.com/office/drawing/2014/main" id="{31F0D111-A798-9E98-5169-C75ABE963938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" name="TextBox 1552">
                <a:extLst>
                  <a:ext uri="{FF2B5EF4-FFF2-40B4-BE49-F238E27FC236}">
                    <a16:creationId xmlns:a16="http://schemas.microsoft.com/office/drawing/2014/main" id="{14BA0332-AAAF-7A70-06B2-653627362815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3" name="Group 1553">
              <a:extLst>
                <a:ext uri="{FF2B5EF4-FFF2-40B4-BE49-F238E27FC236}">
                  <a16:creationId xmlns:a16="http://schemas.microsoft.com/office/drawing/2014/main" id="{2133DBC9-7C28-0B0C-EE18-7D2A0D188F86}"/>
                </a:ext>
              </a:extLst>
            </p:cNvPr>
            <p:cNvGrpSpPr/>
            <p:nvPr/>
          </p:nvGrpSpPr>
          <p:grpSpPr>
            <a:xfrm rot="2272236">
              <a:off x="191483" y="330769"/>
              <a:ext cx="164438" cy="9038"/>
              <a:chOff x="0" y="0"/>
              <a:chExt cx="386175" cy="21226"/>
            </a:xfrm>
          </p:grpSpPr>
          <p:sp>
            <p:nvSpPr>
              <p:cNvPr id="1554" name="Freeform 1554">
                <a:extLst>
                  <a:ext uri="{FF2B5EF4-FFF2-40B4-BE49-F238E27FC236}">
                    <a16:creationId xmlns:a16="http://schemas.microsoft.com/office/drawing/2014/main" id="{A8C860D2-E20F-DDA3-9ECA-39C151C92399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" name="TextBox 1555">
                <a:extLst>
                  <a:ext uri="{FF2B5EF4-FFF2-40B4-BE49-F238E27FC236}">
                    <a16:creationId xmlns:a16="http://schemas.microsoft.com/office/drawing/2014/main" id="{F3A77EC7-6EC5-5FAA-81D5-D1D2580386A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6" name="Group 1556">
              <a:extLst>
                <a:ext uri="{FF2B5EF4-FFF2-40B4-BE49-F238E27FC236}">
                  <a16:creationId xmlns:a16="http://schemas.microsoft.com/office/drawing/2014/main" id="{D6079D2B-3C48-FA5D-3FD8-167839DA49D2}"/>
                </a:ext>
              </a:extLst>
            </p:cNvPr>
            <p:cNvGrpSpPr/>
            <p:nvPr/>
          </p:nvGrpSpPr>
          <p:grpSpPr>
            <a:xfrm rot="2272236">
              <a:off x="199405" y="327160"/>
              <a:ext cx="164438" cy="9038"/>
              <a:chOff x="0" y="0"/>
              <a:chExt cx="386175" cy="21226"/>
            </a:xfrm>
          </p:grpSpPr>
          <p:sp>
            <p:nvSpPr>
              <p:cNvPr id="1557" name="Freeform 1557">
                <a:extLst>
                  <a:ext uri="{FF2B5EF4-FFF2-40B4-BE49-F238E27FC236}">
                    <a16:creationId xmlns:a16="http://schemas.microsoft.com/office/drawing/2014/main" id="{59349199-E4E5-F747-4654-F18E95DBA0B8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" name="TextBox 1558">
                <a:extLst>
                  <a:ext uri="{FF2B5EF4-FFF2-40B4-BE49-F238E27FC236}">
                    <a16:creationId xmlns:a16="http://schemas.microsoft.com/office/drawing/2014/main" id="{918F7DAA-365F-D8D3-5D17-7F16D9402662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9" name="Group 1559">
              <a:extLst>
                <a:ext uri="{FF2B5EF4-FFF2-40B4-BE49-F238E27FC236}">
                  <a16:creationId xmlns:a16="http://schemas.microsoft.com/office/drawing/2014/main" id="{F69B7808-2BC9-90A0-1BA6-250AB22866C0}"/>
                </a:ext>
              </a:extLst>
            </p:cNvPr>
            <p:cNvGrpSpPr/>
            <p:nvPr/>
          </p:nvGrpSpPr>
          <p:grpSpPr>
            <a:xfrm rot="2272236">
              <a:off x="199405" y="320614"/>
              <a:ext cx="164438" cy="9038"/>
              <a:chOff x="0" y="0"/>
              <a:chExt cx="386175" cy="21226"/>
            </a:xfrm>
          </p:grpSpPr>
          <p:sp>
            <p:nvSpPr>
              <p:cNvPr id="1560" name="Freeform 1560">
                <a:extLst>
                  <a:ext uri="{FF2B5EF4-FFF2-40B4-BE49-F238E27FC236}">
                    <a16:creationId xmlns:a16="http://schemas.microsoft.com/office/drawing/2014/main" id="{2CFAC999-4943-C130-11DA-D02D7D31FC34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" name="TextBox 1561">
                <a:extLst>
                  <a:ext uri="{FF2B5EF4-FFF2-40B4-BE49-F238E27FC236}">
                    <a16:creationId xmlns:a16="http://schemas.microsoft.com/office/drawing/2014/main" id="{601DB84E-907C-B5B7-11BD-4E5EA07BBD08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2" name="Group 1562">
              <a:extLst>
                <a:ext uri="{FF2B5EF4-FFF2-40B4-BE49-F238E27FC236}">
                  <a16:creationId xmlns:a16="http://schemas.microsoft.com/office/drawing/2014/main" id="{08F7735C-9EE1-DDCA-7F1A-A61D46ED74E9}"/>
                </a:ext>
              </a:extLst>
            </p:cNvPr>
            <p:cNvGrpSpPr/>
            <p:nvPr/>
          </p:nvGrpSpPr>
          <p:grpSpPr>
            <a:xfrm rot="2272236">
              <a:off x="199405" y="311472"/>
              <a:ext cx="164438" cy="9038"/>
              <a:chOff x="0" y="0"/>
              <a:chExt cx="386175" cy="21226"/>
            </a:xfrm>
          </p:grpSpPr>
          <p:sp>
            <p:nvSpPr>
              <p:cNvPr id="1563" name="Freeform 1563">
                <a:extLst>
                  <a:ext uri="{FF2B5EF4-FFF2-40B4-BE49-F238E27FC236}">
                    <a16:creationId xmlns:a16="http://schemas.microsoft.com/office/drawing/2014/main" id="{F5C29626-53C0-2C51-B2F1-3E4AA541827A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4" name="TextBox 1564">
                <a:extLst>
                  <a:ext uri="{FF2B5EF4-FFF2-40B4-BE49-F238E27FC236}">
                    <a16:creationId xmlns:a16="http://schemas.microsoft.com/office/drawing/2014/main" id="{C01C7372-56F5-D8BA-E39E-5190812BE3E4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5" name="Group 1565">
              <a:extLst>
                <a:ext uri="{FF2B5EF4-FFF2-40B4-BE49-F238E27FC236}">
                  <a16:creationId xmlns:a16="http://schemas.microsoft.com/office/drawing/2014/main" id="{F2ECE8B3-ACEF-4F06-14C4-D0DBFC9B9A0A}"/>
                </a:ext>
              </a:extLst>
            </p:cNvPr>
            <p:cNvGrpSpPr/>
            <p:nvPr/>
          </p:nvGrpSpPr>
          <p:grpSpPr>
            <a:xfrm rot="2272236">
              <a:off x="205453" y="307215"/>
              <a:ext cx="164438" cy="9038"/>
              <a:chOff x="0" y="0"/>
              <a:chExt cx="386175" cy="21226"/>
            </a:xfrm>
          </p:grpSpPr>
          <p:sp>
            <p:nvSpPr>
              <p:cNvPr id="1566" name="Freeform 1566">
                <a:extLst>
                  <a:ext uri="{FF2B5EF4-FFF2-40B4-BE49-F238E27FC236}">
                    <a16:creationId xmlns:a16="http://schemas.microsoft.com/office/drawing/2014/main" id="{81F27372-AAF0-713A-0D4A-97272D0C3879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7" name="TextBox 1567">
                <a:extLst>
                  <a:ext uri="{FF2B5EF4-FFF2-40B4-BE49-F238E27FC236}">
                    <a16:creationId xmlns:a16="http://schemas.microsoft.com/office/drawing/2014/main" id="{E069D5A5-A874-B263-49F7-1D8F76F7A74E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8" name="Group 1568">
              <a:extLst>
                <a:ext uri="{FF2B5EF4-FFF2-40B4-BE49-F238E27FC236}">
                  <a16:creationId xmlns:a16="http://schemas.microsoft.com/office/drawing/2014/main" id="{4212C476-54EE-7FA8-8AE8-04F0B10254A6}"/>
                </a:ext>
              </a:extLst>
            </p:cNvPr>
            <p:cNvGrpSpPr/>
            <p:nvPr/>
          </p:nvGrpSpPr>
          <p:grpSpPr>
            <a:xfrm rot="2272236">
              <a:off x="210290" y="302402"/>
              <a:ext cx="164438" cy="9038"/>
              <a:chOff x="0" y="0"/>
              <a:chExt cx="386175" cy="21226"/>
            </a:xfrm>
          </p:grpSpPr>
          <p:sp>
            <p:nvSpPr>
              <p:cNvPr id="1569" name="Freeform 1569">
                <a:extLst>
                  <a:ext uri="{FF2B5EF4-FFF2-40B4-BE49-F238E27FC236}">
                    <a16:creationId xmlns:a16="http://schemas.microsoft.com/office/drawing/2014/main" id="{A1ECD9BE-164A-7118-F1EA-6C46232F6D9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0" name="TextBox 1570">
                <a:extLst>
                  <a:ext uri="{FF2B5EF4-FFF2-40B4-BE49-F238E27FC236}">
                    <a16:creationId xmlns:a16="http://schemas.microsoft.com/office/drawing/2014/main" id="{371D471B-7346-BB95-D82F-6E1B20948C24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1" name="Group 1571">
              <a:extLst>
                <a:ext uri="{FF2B5EF4-FFF2-40B4-BE49-F238E27FC236}">
                  <a16:creationId xmlns:a16="http://schemas.microsoft.com/office/drawing/2014/main" id="{74C92070-F149-5FFB-B947-123DC5977434}"/>
                </a:ext>
              </a:extLst>
            </p:cNvPr>
            <p:cNvGrpSpPr/>
            <p:nvPr/>
          </p:nvGrpSpPr>
          <p:grpSpPr>
            <a:xfrm rot="2272236">
              <a:off x="210290" y="295603"/>
              <a:ext cx="164438" cy="9038"/>
              <a:chOff x="0" y="0"/>
              <a:chExt cx="386175" cy="21226"/>
            </a:xfrm>
          </p:grpSpPr>
          <p:sp>
            <p:nvSpPr>
              <p:cNvPr id="1572" name="Freeform 1572">
                <a:extLst>
                  <a:ext uri="{FF2B5EF4-FFF2-40B4-BE49-F238E27FC236}">
                    <a16:creationId xmlns:a16="http://schemas.microsoft.com/office/drawing/2014/main" id="{1364B4E6-EBDC-EEEF-CF16-F760B4308FE1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3" name="TextBox 1573">
                <a:extLst>
                  <a:ext uri="{FF2B5EF4-FFF2-40B4-BE49-F238E27FC236}">
                    <a16:creationId xmlns:a16="http://schemas.microsoft.com/office/drawing/2014/main" id="{393600F3-4D53-115C-F647-AB99CBE394D0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4" name="Group 1574">
              <a:extLst>
                <a:ext uri="{FF2B5EF4-FFF2-40B4-BE49-F238E27FC236}">
                  <a16:creationId xmlns:a16="http://schemas.microsoft.com/office/drawing/2014/main" id="{D0AE0E4C-4D6B-F1D7-297C-0924437D3040}"/>
                </a:ext>
              </a:extLst>
            </p:cNvPr>
            <p:cNvGrpSpPr/>
            <p:nvPr/>
          </p:nvGrpSpPr>
          <p:grpSpPr>
            <a:xfrm rot="2272236">
              <a:off x="214011" y="289549"/>
              <a:ext cx="164438" cy="9038"/>
              <a:chOff x="0" y="0"/>
              <a:chExt cx="386175" cy="21226"/>
            </a:xfrm>
          </p:grpSpPr>
          <p:sp>
            <p:nvSpPr>
              <p:cNvPr id="1575" name="Freeform 1575">
                <a:extLst>
                  <a:ext uri="{FF2B5EF4-FFF2-40B4-BE49-F238E27FC236}">
                    <a16:creationId xmlns:a16="http://schemas.microsoft.com/office/drawing/2014/main" id="{F15ECB1D-306B-C3FB-F124-965745118FB9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6" name="TextBox 1576">
                <a:extLst>
                  <a:ext uri="{FF2B5EF4-FFF2-40B4-BE49-F238E27FC236}">
                    <a16:creationId xmlns:a16="http://schemas.microsoft.com/office/drawing/2014/main" id="{90C04E23-7972-F2E2-E2EA-30E8E1D8059B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7" name="Group 1577">
              <a:extLst>
                <a:ext uri="{FF2B5EF4-FFF2-40B4-BE49-F238E27FC236}">
                  <a16:creationId xmlns:a16="http://schemas.microsoft.com/office/drawing/2014/main" id="{85A893CE-06E5-80E3-5D5F-EB0C08EEC711}"/>
                </a:ext>
              </a:extLst>
            </p:cNvPr>
            <p:cNvGrpSpPr/>
            <p:nvPr/>
          </p:nvGrpSpPr>
          <p:grpSpPr>
            <a:xfrm rot="2272236">
              <a:off x="214011" y="282060"/>
              <a:ext cx="164438" cy="9038"/>
              <a:chOff x="0" y="0"/>
              <a:chExt cx="386175" cy="21226"/>
            </a:xfrm>
          </p:grpSpPr>
          <p:sp>
            <p:nvSpPr>
              <p:cNvPr id="1578" name="Freeform 1578">
                <a:extLst>
                  <a:ext uri="{FF2B5EF4-FFF2-40B4-BE49-F238E27FC236}">
                    <a16:creationId xmlns:a16="http://schemas.microsoft.com/office/drawing/2014/main" id="{01748349-2130-B822-21F6-A24AE6CBB743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9" name="TextBox 1579">
                <a:extLst>
                  <a:ext uri="{FF2B5EF4-FFF2-40B4-BE49-F238E27FC236}">
                    <a16:creationId xmlns:a16="http://schemas.microsoft.com/office/drawing/2014/main" id="{5A759241-C47F-C8AF-F580-2BB7DEEAACA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0" name="Group 1580">
              <a:extLst>
                <a:ext uri="{FF2B5EF4-FFF2-40B4-BE49-F238E27FC236}">
                  <a16:creationId xmlns:a16="http://schemas.microsoft.com/office/drawing/2014/main" id="{DF20883C-84A4-12D5-7C05-9052D00A8ECB}"/>
                </a:ext>
              </a:extLst>
            </p:cNvPr>
            <p:cNvGrpSpPr/>
            <p:nvPr/>
          </p:nvGrpSpPr>
          <p:grpSpPr>
            <a:xfrm rot="2272236">
              <a:off x="214011" y="274023"/>
              <a:ext cx="164438" cy="9038"/>
              <a:chOff x="0" y="0"/>
              <a:chExt cx="386175" cy="21226"/>
            </a:xfrm>
          </p:grpSpPr>
          <p:sp>
            <p:nvSpPr>
              <p:cNvPr id="1581" name="Freeform 1581">
                <a:extLst>
                  <a:ext uri="{FF2B5EF4-FFF2-40B4-BE49-F238E27FC236}">
                    <a16:creationId xmlns:a16="http://schemas.microsoft.com/office/drawing/2014/main" id="{27925FF6-356E-3EEB-BB5A-95E31374105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" name="TextBox 1582">
                <a:extLst>
                  <a:ext uri="{FF2B5EF4-FFF2-40B4-BE49-F238E27FC236}">
                    <a16:creationId xmlns:a16="http://schemas.microsoft.com/office/drawing/2014/main" id="{1479CC1C-6FF5-F2DA-EB9E-16DCCF3E202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3" name="Group 1583">
              <a:extLst>
                <a:ext uri="{FF2B5EF4-FFF2-40B4-BE49-F238E27FC236}">
                  <a16:creationId xmlns:a16="http://schemas.microsoft.com/office/drawing/2014/main" id="{4A291E86-1F33-ACBD-8245-C2E50610020F}"/>
                </a:ext>
              </a:extLst>
            </p:cNvPr>
            <p:cNvGrpSpPr/>
            <p:nvPr/>
          </p:nvGrpSpPr>
          <p:grpSpPr>
            <a:xfrm rot="2272236">
              <a:off x="221933" y="270414"/>
              <a:ext cx="164438" cy="9038"/>
              <a:chOff x="0" y="0"/>
              <a:chExt cx="386175" cy="21226"/>
            </a:xfrm>
          </p:grpSpPr>
          <p:sp>
            <p:nvSpPr>
              <p:cNvPr id="1584" name="Freeform 1584">
                <a:extLst>
                  <a:ext uri="{FF2B5EF4-FFF2-40B4-BE49-F238E27FC236}">
                    <a16:creationId xmlns:a16="http://schemas.microsoft.com/office/drawing/2014/main" id="{75260FEE-A846-EE62-4109-E324C6FC266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" name="TextBox 1585">
                <a:extLst>
                  <a:ext uri="{FF2B5EF4-FFF2-40B4-BE49-F238E27FC236}">
                    <a16:creationId xmlns:a16="http://schemas.microsoft.com/office/drawing/2014/main" id="{2777EA26-5247-6CEB-7D5B-D5215F731794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6" name="Group 1586">
              <a:extLst>
                <a:ext uri="{FF2B5EF4-FFF2-40B4-BE49-F238E27FC236}">
                  <a16:creationId xmlns:a16="http://schemas.microsoft.com/office/drawing/2014/main" id="{A189EB1A-D0B2-BCE6-1DBA-A1D5F77290E6}"/>
                </a:ext>
              </a:extLst>
            </p:cNvPr>
            <p:cNvGrpSpPr/>
            <p:nvPr/>
          </p:nvGrpSpPr>
          <p:grpSpPr>
            <a:xfrm rot="2272236">
              <a:off x="221933" y="263869"/>
              <a:ext cx="164438" cy="9038"/>
              <a:chOff x="0" y="0"/>
              <a:chExt cx="386175" cy="21226"/>
            </a:xfrm>
          </p:grpSpPr>
          <p:sp>
            <p:nvSpPr>
              <p:cNvPr id="1587" name="Freeform 1587">
                <a:extLst>
                  <a:ext uri="{FF2B5EF4-FFF2-40B4-BE49-F238E27FC236}">
                    <a16:creationId xmlns:a16="http://schemas.microsoft.com/office/drawing/2014/main" id="{D236928F-3C73-4F21-D05F-D3C666448DA3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" name="TextBox 1588">
                <a:extLst>
                  <a:ext uri="{FF2B5EF4-FFF2-40B4-BE49-F238E27FC236}">
                    <a16:creationId xmlns:a16="http://schemas.microsoft.com/office/drawing/2014/main" id="{C1459BD0-7971-3C58-06E2-DAEAFBE7607F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9" name="Group 1589">
              <a:extLst>
                <a:ext uri="{FF2B5EF4-FFF2-40B4-BE49-F238E27FC236}">
                  <a16:creationId xmlns:a16="http://schemas.microsoft.com/office/drawing/2014/main" id="{A3391FB8-F281-7AD8-F066-3AE2360EC76A}"/>
                </a:ext>
              </a:extLst>
            </p:cNvPr>
            <p:cNvGrpSpPr/>
            <p:nvPr/>
          </p:nvGrpSpPr>
          <p:grpSpPr>
            <a:xfrm rot="2272236">
              <a:off x="221933" y="254727"/>
              <a:ext cx="164438" cy="9038"/>
              <a:chOff x="0" y="0"/>
              <a:chExt cx="386175" cy="21226"/>
            </a:xfrm>
          </p:grpSpPr>
          <p:sp>
            <p:nvSpPr>
              <p:cNvPr id="1590" name="Freeform 1590">
                <a:extLst>
                  <a:ext uri="{FF2B5EF4-FFF2-40B4-BE49-F238E27FC236}">
                    <a16:creationId xmlns:a16="http://schemas.microsoft.com/office/drawing/2014/main" id="{B7A2C5D8-0772-79C7-CD11-69EE70EB4BDA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" name="TextBox 1591">
                <a:extLst>
                  <a:ext uri="{FF2B5EF4-FFF2-40B4-BE49-F238E27FC236}">
                    <a16:creationId xmlns:a16="http://schemas.microsoft.com/office/drawing/2014/main" id="{66D79869-6BF8-2322-3F2C-75B068F44C60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2" name="Group 1592">
              <a:extLst>
                <a:ext uri="{FF2B5EF4-FFF2-40B4-BE49-F238E27FC236}">
                  <a16:creationId xmlns:a16="http://schemas.microsoft.com/office/drawing/2014/main" id="{E59554B2-18AF-2A48-53AA-144472BDCCF5}"/>
                </a:ext>
              </a:extLst>
            </p:cNvPr>
            <p:cNvGrpSpPr/>
            <p:nvPr/>
          </p:nvGrpSpPr>
          <p:grpSpPr>
            <a:xfrm rot="2272236">
              <a:off x="227981" y="250470"/>
              <a:ext cx="164438" cy="9038"/>
              <a:chOff x="0" y="0"/>
              <a:chExt cx="386175" cy="21226"/>
            </a:xfrm>
          </p:grpSpPr>
          <p:sp>
            <p:nvSpPr>
              <p:cNvPr id="1593" name="Freeform 1593">
                <a:extLst>
                  <a:ext uri="{FF2B5EF4-FFF2-40B4-BE49-F238E27FC236}">
                    <a16:creationId xmlns:a16="http://schemas.microsoft.com/office/drawing/2014/main" id="{E62E223B-DA1F-6687-26BA-62BCD20CD70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" name="TextBox 1594">
                <a:extLst>
                  <a:ext uri="{FF2B5EF4-FFF2-40B4-BE49-F238E27FC236}">
                    <a16:creationId xmlns:a16="http://schemas.microsoft.com/office/drawing/2014/main" id="{A4A8BC7F-8E6F-E60B-59AD-B76FBA703639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5" name="Group 1595">
              <a:extLst>
                <a:ext uri="{FF2B5EF4-FFF2-40B4-BE49-F238E27FC236}">
                  <a16:creationId xmlns:a16="http://schemas.microsoft.com/office/drawing/2014/main" id="{2004E02C-FAAF-5603-EA06-17AB1CF4FCB5}"/>
                </a:ext>
              </a:extLst>
            </p:cNvPr>
            <p:cNvGrpSpPr/>
            <p:nvPr/>
          </p:nvGrpSpPr>
          <p:grpSpPr>
            <a:xfrm rot="2272236">
              <a:off x="232818" y="245656"/>
              <a:ext cx="164438" cy="9038"/>
              <a:chOff x="0" y="0"/>
              <a:chExt cx="386175" cy="21226"/>
            </a:xfrm>
          </p:grpSpPr>
          <p:sp>
            <p:nvSpPr>
              <p:cNvPr id="1596" name="Freeform 1596">
                <a:extLst>
                  <a:ext uri="{FF2B5EF4-FFF2-40B4-BE49-F238E27FC236}">
                    <a16:creationId xmlns:a16="http://schemas.microsoft.com/office/drawing/2014/main" id="{5EC09F09-1905-217E-28EA-0423C81530E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" name="TextBox 1597">
                <a:extLst>
                  <a:ext uri="{FF2B5EF4-FFF2-40B4-BE49-F238E27FC236}">
                    <a16:creationId xmlns:a16="http://schemas.microsoft.com/office/drawing/2014/main" id="{B54FDC3C-A8DE-50D9-225A-0A9DFFCB50EB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8" name="Group 1598">
              <a:extLst>
                <a:ext uri="{FF2B5EF4-FFF2-40B4-BE49-F238E27FC236}">
                  <a16:creationId xmlns:a16="http://schemas.microsoft.com/office/drawing/2014/main" id="{4F423E78-773B-91B2-1749-4D9966D0D433}"/>
                </a:ext>
              </a:extLst>
            </p:cNvPr>
            <p:cNvGrpSpPr/>
            <p:nvPr/>
          </p:nvGrpSpPr>
          <p:grpSpPr>
            <a:xfrm rot="2272236">
              <a:off x="239650" y="241202"/>
              <a:ext cx="156802" cy="9038"/>
              <a:chOff x="0" y="0"/>
              <a:chExt cx="368243" cy="21226"/>
            </a:xfrm>
          </p:grpSpPr>
          <p:sp>
            <p:nvSpPr>
              <p:cNvPr id="1599" name="Freeform 1599">
                <a:extLst>
                  <a:ext uri="{FF2B5EF4-FFF2-40B4-BE49-F238E27FC236}">
                    <a16:creationId xmlns:a16="http://schemas.microsoft.com/office/drawing/2014/main" id="{5C3020F4-4E5F-01E8-2B99-1B43F0E856F0}"/>
                  </a:ext>
                </a:extLst>
              </p:cNvPr>
              <p:cNvSpPr/>
              <p:nvPr/>
            </p:nvSpPr>
            <p:spPr>
              <a:xfrm>
                <a:off x="0" y="0"/>
                <a:ext cx="368243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68243" h="21226">
                    <a:moveTo>
                      <a:pt x="184121" y="0"/>
                    </a:moveTo>
                    <a:cubicBezTo>
                      <a:pt x="82434" y="0"/>
                      <a:pt x="0" y="4752"/>
                      <a:pt x="0" y="10613"/>
                    </a:cubicBezTo>
                    <a:cubicBezTo>
                      <a:pt x="0" y="16474"/>
                      <a:pt x="82434" y="21226"/>
                      <a:pt x="184121" y="21226"/>
                    </a:cubicBezTo>
                    <a:cubicBezTo>
                      <a:pt x="285809" y="21226"/>
                      <a:pt x="368243" y="16474"/>
                      <a:pt x="368243" y="10613"/>
                    </a:cubicBezTo>
                    <a:cubicBezTo>
                      <a:pt x="368243" y="4752"/>
                      <a:pt x="285809" y="0"/>
                      <a:pt x="18412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0" name="TextBox 1600">
                <a:extLst>
                  <a:ext uri="{FF2B5EF4-FFF2-40B4-BE49-F238E27FC236}">
                    <a16:creationId xmlns:a16="http://schemas.microsoft.com/office/drawing/2014/main" id="{1E82981E-F2DD-796F-8618-110E57AA2972}"/>
                  </a:ext>
                </a:extLst>
              </p:cNvPr>
              <p:cNvSpPr txBox="1"/>
              <p:nvPr/>
            </p:nvSpPr>
            <p:spPr>
              <a:xfrm>
                <a:off x="34523" y="-36110"/>
                <a:ext cx="299197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1" name="Group 1601">
              <a:extLst>
                <a:ext uri="{FF2B5EF4-FFF2-40B4-BE49-F238E27FC236}">
                  <a16:creationId xmlns:a16="http://schemas.microsoft.com/office/drawing/2014/main" id="{177B4D39-3698-22A5-922E-EE43BB764D7A}"/>
                </a:ext>
              </a:extLst>
            </p:cNvPr>
            <p:cNvGrpSpPr/>
            <p:nvPr/>
          </p:nvGrpSpPr>
          <p:grpSpPr>
            <a:xfrm rot="2272236">
              <a:off x="255215" y="239211"/>
              <a:ext cx="142389" cy="12465"/>
              <a:chOff x="0" y="0"/>
              <a:chExt cx="334393" cy="29274"/>
            </a:xfrm>
          </p:grpSpPr>
          <p:sp>
            <p:nvSpPr>
              <p:cNvPr id="1602" name="Freeform 1602">
                <a:extLst>
                  <a:ext uri="{FF2B5EF4-FFF2-40B4-BE49-F238E27FC236}">
                    <a16:creationId xmlns:a16="http://schemas.microsoft.com/office/drawing/2014/main" id="{8641C9E8-43C8-E909-7B49-F7903A554E91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29274">
                    <a:moveTo>
                      <a:pt x="167196" y="0"/>
                    </a:moveTo>
                    <a:cubicBezTo>
                      <a:pt x="74856" y="0"/>
                      <a:pt x="0" y="6553"/>
                      <a:pt x="0" y="14637"/>
                    </a:cubicBezTo>
                    <a:cubicBezTo>
                      <a:pt x="0" y="22721"/>
                      <a:pt x="74856" y="29274"/>
                      <a:pt x="167196" y="29274"/>
                    </a:cubicBezTo>
                    <a:cubicBezTo>
                      <a:pt x="259536" y="29274"/>
                      <a:pt x="334393" y="22721"/>
                      <a:pt x="334393" y="14637"/>
                    </a:cubicBezTo>
                    <a:cubicBezTo>
                      <a:pt x="334393" y="6553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3" name="TextBox 1603">
                <a:extLst>
                  <a:ext uri="{FF2B5EF4-FFF2-40B4-BE49-F238E27FC236}">
                    <a16:creationId xmlns:a16="http://schemas.microsoft.com/office/drawing/2014/main" id="{A0D8E2A1-1A75-10D9-951B-95BE66A73AB2}"/>
                  </a:ext>
                </a:extLst>
              </p:cNvPr>
              <p:cNvSpPr txBox="1"/>
              <p:nvPr/>
            </p:nvSpPr>
            <p:spPr>
              <a:xfrm>
                <a:off x="31349" y="-35356"/>
                <a:ext cx="271694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4" name="Group 1604">
              <a:extLst>
                <a:ext uri="{FF2B5EF4-FFF2-40B4-BE49-F238E27FC236}">
                  <a16:creationId xmlns:a16="http://schemas.microsoft.com/office/drawing/2014/main" id="{A5587A7B-3D1E-1727-FB21-ABA5F258B0E3}"/>
                </a:ext>
              </a:extLst>
            </p:cNvPr>
            <p:cNvGrpSpPr/>
            <p:nvPr/>
          </p:nvGrpSpPr>
          <p:grpSpPr>
            <a:xfrm rot="2272236">
              <a:off x="255430" y="232351"/>
              <a:ext cx="140340" cy="12465"/>
              <a:chOff x="0" y="0"/>
              <a:chExt cx="329582" cy="29274"/>
            </a:xfrm>
          </p:grpSpPr>
          <p:sp>
            <p:nvSpPr>
              <p:cNvPr id="1605" name="Freeform 1605">
                <a:extLst>
                  <a:ext uri="{FF2B5EF4-FFF2-40B4-BE49-F238E27FC236}">
                    <a16:creationId xmlns:a16="http://schemas.microsoft.com/office/drawing/2014/main" id="{C1C1D516-3938-D57D-4C45-68AAD5DAE445}"/>
                  </a:ext>
                </a:extLst>
              </p:cNvPr>
              <p:cNvSpPr/>
              <p:nvPr/>
            </p:nvSpPr>
            <p:spPr>
              <a:xfrm>
                <a:off x="0" y="0"/>
                <a:ext cx="329582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9582" h="29274">
                    <a:moveTo>
                      <a:pt x="164791" y="0"/>
                    </a:moveTo>
                    <a:cubicBezTo>
                      <a:pt x="73780" y="0"/>
                      <a:pt x="0" y="6553"/>
                      <a:pt x="0" y="14637"/>
                    </a:cubicBezTo>
                    <a:cubicBezTo>
                      <a:pt x="0" y="22721"/>
                      <a:pt x="73780" y="29274"/>
                      <a:pt x="164791" y="29274"/>
                    </a:cubicBezTo>
                    <a:cubicBezTo>
                      <a:pt x="255803" y="29274"/>
                      <a:pt x="329582" y="22721"/>
                      <a:pt x="329582" y="14637"/>
                    </a:cubicBezTo>
                    <a:cubicBezTo>
                      <a:pt x="329582" y="6553"/>
                      <a:pt x="255803" y="0"/>
                      <a:pt x="16479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6" name="TextBox 1606">
                <a:extLst>
                  <a:ext uri="{FF2B5EF4-FFF2-40B4-BE49-F238E27FC236}">
                    <a16:creationId xmlns:a16="http://schemas.microsoft.com/office/drawing/2014/main" id="{DBDA3129-D4E8-310D-2D7F-801418B85F8A}"/>
                  </a:ext>
                </a:extLst>
              </p:cNvPr>
              <p:cNvSpPr txBox="1"/>
              <p:nvPr/>
            </p:nvSpPr>
            <p:spPr>
              <a:xfrm>
                <a:off x="30898" y="-35356"/>
                <a:ext cx="267786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7" name="Group 1607">
              <a:extLst>
                <a:ext uri="{FF2B5EF4-FFF2-40B4-BE49-F238E27FC236}">
                  <a16:creationId xmlns:a16="http://schemas.microsoft.com/office/drawing/2014/main" id="{FB2AED0C-9F05-7DD9-0700-FC0958F4F47D}"/>
                </a:ext>
              </a:extLst>
            </p:cNvPr>
            <p:cNvGrpSpPr/>
            <p:nvPr/>
          </p:nvGrpSpPr>
          <p:grpSpPr>
            <a:xfrm rot="2272236">
              <a:off x="263147" y="228735"/>
              <a:ext cx="128922" cy="9842"/>
              <a:chOff x="0" y="0"/>
              <a:chExt cx="323324" cy="24682"/>
            </a:xfrm>
          </p:grpSpPr>
          <p:sp>
            <p:nvSpPr>
              <p:cNvPr id="1608" name="Freeform 1608">
                <a:extLst>
                  <a:ext uri="{FF2B5EF4-FFF2-40B4-BE49-F238E27FC236}">
                    <a16:creationId xmlns:a16="http://schemas.microsoft.com/office/drawing/2014/main" id="{03828BB7-54B0-7893-10F6-C9346DD83552}"/>
                  </a:ext>
                </a:extLst>
              </p:cNvPr>
              <p:cNvSpPr/>
              <p:nvPr/>
            </p:nvSpPr>
            <p:spPr>
              <a:xfrm>
                <a:off x="0" y="0"/>
                <a:ext cx="32332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23324" h="24682">
                    <a:moveTo>
                      <a:pt x="161662" y="0"/>
                    </a:moveTo>
                    <a:cubicBezTo>
                      <a:pt x="72378" y="0"/>
                      <a:pt x="0" y="5525"/>
                      <a:pt x="0" y="12341"/>
                    </a:cubicBezTo>
                    <a:cubicBezTo>
                      <a:pt x="0" y="19157"/>
                      <a:pt x="72378" y="24682"/>
                      <a:pt x="161662" y="24682"/>
                    </a:cubicBezTo>
                    <a:cubicBezTo>
                      <a:pt x="250945" y="24682"/>
                      <a:pt x="323324" y="19157"/>
                      <a:pt x="323324" y="12341"/>
                    </a:cubicBezTo>
                    <a:cubicBezTo>
                      <a:pt x="323324" y="5525"/>
                      <a:pt x="250945" y="0"/>
                      <a:pt x="16166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9" name="TextBox 1609">
                <a:extLst>
                  <a:ext uri="{FF2B5EF4-FFF2-40B4-BE49-F238E27FC236}">
                    <a16:creationId xmlns:a16="http://schemas.microsoft.com/office/drawing/2014/main" id="{CDF43E4D-9781-9EA5-235E-93C7A95CE198}"/>
                  </a:ext>
                </a:extLst>
              </p:cNvPr>
              <p:cNvSpPr txBox="1"/>
              <p:nvPr/>
            </p:nvSpPr>
            <p:spPr>
              <a:xfrm>
                <a:off x="30312" y="-35786"/>
                <a:ext cx="262701" cy="58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0" name="Group 1610">
              <a:extLst>
                <a:ext uri="{FF2B5EF4-FFF2-40B4-BE49-F238E27FC236}">
                  <a16:creationId xmlns:a16="http://schemas.microsoft.com/office/drawing/2014/main" id="{0E69FE87-CB70-C63B-3A97-025B3017947C}"/>
                </a:ext>
              </a:extLst>
            </p:cNvPr>
            <p:cNvGrpSpPr/>
            <p:nvPr/>
          </p:nvGrpSpPr>
          <p:grpSpPr>
            <a:xfrm rot="2272236">
              <a:off x="273005" y="230373"/>
              <a:ext cx="120446" cy="6465"/>
              <a:chOff x="0" y="0"/>
              <a:chExt cx="334393" cy="17948"/>
            </a:xfrm>
          </p:grpSpPr>
          <p:sp>
            <p:nvSpPr>
              <p:cNvPr id="1611" name="Freeform 1611">
                <a:extLst>
                  <a:ext uri="{FF2B5EF4-FFF2-40B4-BE49-F238E27FC236}">
                    <a16:creationId xmlns:a16="http://schemas.microsoft.com/office/drawing/2014/main" id="{41D8DE8B-91AF-D26F-CE2D-DD8170696C9B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2" name="TextBox 1612">
                <a:extLst>
                  <a:ext uri="{FF2B5EF4-FFF2-40B4-BE49-F238E27FC236}">
                    <a16:creationId xmlns:a16="http://schemas.microsoft.com/office/drawing/2014/main" id="{F52E72BF-72A1-04C0-BA73-0CF5163FC2E6}"/>
                  </a:ext>
                </a:extLst>
              </p:cNvPr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3" name="Group 1613">
              <a:extLst>
                <a:ext uri="{FF2B5EF4-FFF2-40B4-BE49-F238E27FC236}">
                  <a16:creationId xmlns:a16="http://schemas.microsoft.com/office/drawing/2014/main" id="{9A75C565-1D85-E660-A7AA-CFF44ECE2913}"/>
                </a:ext>
              </a:extLst>
            </p:cNvPr>
            <p:cNvGrpSpPr/>
            <p:nvPr/>
          </p:nvGrpSpPr>
          <p:grpSpPr>
            <a:xfrm rot="2272236">
              <a:off x="271244" y="226703"/>
              <a:ext cx="130786" cy="7020"/>
              <a:chOff x="0" y="0"/>
              <a:chExt cx="334393" cy="17948"/>
            </a:xfrm>
          </p:grpSpPr>
          <p:sp>
            <p:nvSpPr>
              <p:cNvPr id="1614" name="Freeform 1614">
                <a:extLst>
                  <a:ext uri="{FF2B5EF4-FFF2-40B4-BE49-F238E27FC236}">
                    <a16:creationId xmlns:a16="http://schemas.microsoft.com/office/drawing/2014/main" id="{8CDFB060-BB59-9110-FECB-FDDB7FDABD19}"/>
                  </a:ext>
                </a:extLst>
              </p:cNvPr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5" name="TextBox 1615">
                <a:extLst>
                  <a:ext uri="{FF2B5EF4-FFF2-40B4-BE49-F238E27FC236}">
                    <a16:creationId xmlns:a16="http://schemas.microsoft.com/office/drawing/2014/main" id="{18204CD5-5549-79ED-54CC-98714BEE4A7F}"/>
                  </a:ext>
                </a:extLst>
              </p:cNvPr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16" name="AutoShape 1616">
              <a:extLst>
                <a:ext uri="{FF2B5EF4-FFF2-40B4-BE49-F238E27FC236}">
                  <a16:creationId xmlns:a16="http://schemas.microsoft.com/office/drawing/2014/main" id="{8A7632F0-9D02-9DA5-EEA7-562A0331CE4D}"/>
                </a:ext>
              </a:extLst>
            </p:cNvPr>
            <p:cNvSpPr/>
            <p:nvPr/>
          </p:nvSpPr>
          <p:spPr>
            <a:xfrm>
              <a:off x="190926" y="246082"/>
              <a:ext cx="135483" cy="155568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17" name="Group 1617">
              <a:extLst>
                <a:ext uri="{FF2B5EF4-FFF2-40B4-BE49-F238E27FC236}">
                  <a16:creationId xmlns:a16="http://schemas.microsoft.com/office/drawing/2014/main" id="{29ACF736-00C5-D0DB-B37A-B3B9858B2943}"/>
                </a:ext>
              </a:extLst>
            </p:cNvPr>
            <p:cNvGrpSpPr/>
            <p:nvPr/>
          </p:nvGrpSpPr>
          <p:grpSpPr>
            <a:xfrm rot="2272236">
              <a:off x="200208" y="343404"/>
              <a:ext cx="143721" cy="7900"/>
              <a:chOff x="0" y="0"/>
              <a:chExt cx="386175" cy="21226"/>
            </a:xfrm>
          </p:grpSpPr>
          <p:sp>
            <p:nvSpPr>
              <p:cNvPr id="1618" name="Freeform 1618">
                <a:extLst>
                  <a:ext uri="{FF2B5EF4-FFF2-40B4-BE49-F238E27FC236}">
                    <a16:creationId xmlns:a16="http://schemas.microsoft.com/office/drawing/2014/main" id="{01A93F2A-F85F-3949-6F8C-11AA7F6B0FB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9" name="TextBox 1619">
                <a:extLst>
                  <a:ext uri="{FF2B5EF4-FFF2-40B4-BE49-F238E27FC236}">
                    <a16:creationId xmlns:a16="http://schemas.microsoft.com/office/drawing/2014/main" id="{C57D316F-F948-1FD3-9FE7-027153578E2D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0" name="Group 1620">
              <a:extLst>
                <a:ext uri="{FF2B5EF4-FFF2-40B4-BE49-F238E27FC236}">
                  <a16:creationId xmlns:a16="http://schemas.microsoft.com/office/drawing/2014/main" id="{DBA90BC3-8489-EEFB-AFA3-58DF50DF9C4F}"/>
                </a:ext>
              </a:extLst>
            </p:cNvPr>
            <p:cNvGrpSpPr/>
            <p:nvPr/>
          </p:nvGrpSpPr>
          <p:grpSpPr>
            <a:xfrm rot="2272236">
              <a:off x="200208" y="350203"/>
              <a:ext cx="143721" cy="7900"/>
              <a:chOff x="0" y="0"/>
              <a:chExt cx="386175" cy="21226"/>
            </a:xfrm>
          </p:grpSpPr>
          <p:sp>
            <p:nvSpPr>
              <p:cNvPr id="1621" name="Freeform 1621">
                <a:extLst>
                  <a:ext uri="{FF2B5EF4-FFF2-40B4-BE49-F238E27FC236}">
                    <a16:creationId xmlns:a16="http://schemas.microsoft.com/office/drawing/2014/main" id="{47A834C0-54FE-8FF2-22BE-DE7DF5DD18B3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2" name="TextBox 1622">
                <a:extLst>
                  <a:ext uri="{FF2B5EF4-FFF2-40B4-BE49-F238E27FC236}">
                    <a16:creationId xmlns:a16="http://schemas.microsoft.com/office/drawing/2014/main" id="{801E6A87-E346-E811-AC0E-123A8EF0F366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3" name="Group 1623">
              <a:extLst>
                <a:ext uri="{FF2B5EF4-FFF2-40B4-BE49-F238E27FC236}">
                  <a16:creationId xmlns:a16="http://schemas.microsoft.com/office/drawing/2014/main" id="{A3151884-3B48-CC92-2C02-8F164FBCACC7}"/>
                </a:ext>
              </a:extLst>
            </p:cNvPr>
            <p:cNvGrpSpPr/>
            <p:nvPr/>
          </p:nvGrpSpPr>
          <p:grpSpPr>
            <a:xfrm rot="2148467">
              <a:off x="254442" y="373277"/>
              <a:ext cx="83575" cy="4594"/>
              <a:chOff x="0" y="0"/>
              <a:chExt cx="386175" cy="21226"/>
            </a:xfrm>
          </p:grpSpPr>
          <p:sp>
            <p:nvSpPr>
              <p:cNvPr id="1624" name="Freeform 1624">
                <a:extLst>
                  <a:ext uri="{FF2B5EF4-FFF2-40B4-BE49-F238E27FC236}">
                    <a16:creationId xmlns:a16="http://schemas.microsoft.com/office/drawing/2014/main" id="{7B4F0C4F-4A24-1AE8-94E1-0AEF5E4CAD05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5" name="TextBox 1625">
                <a:extLst>
                  <a:ext uri="{FF2B5EF4-FFF2-40B4-BE49-F238E27FC236}">
                    <a16:creationId xmlns:a16="http://schemas.microsoft.com/office/drawing/2014/main" id="{66069484-B93C-3EB6-5BC6-440E29F0B8BC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6" name="Group 1626">
              <a:extLst>
                <a:ext uri="{FF2B5EF4-FFF2-40B4-BE49-F238E27FC236}">
                  <a16:creationId xmlns:a16="http://schemas.microsoft.com/office/drawing/2014/main" id="{AFC7E759-C912-D3DB-239A-51DFC0C5DDC2}"/>
                </a:ext>
              </a:extLst>
            </p:cNvPr>
            <p:cNvGrpSpPr/>
            <p:nvPr/>
          </p:nvGrpSpPr>
          <p:grpSpPr>
            <a:xfrm rot="2148467">
              <a:off x="254442" y="376877"/>
              <a:ext cx="83575" cy="4594"/>
              <a:chOff x="0" y="0"/>
              <a:chExt cx="386175" cy="21226"/>
            </a:xfrm>
          </p:grpSpPr>
          <p:sp>
            <p:nvSpPr>
              <p:cNvPr id="1627" name="Freeform 1627">
                <a:extLst>
                  <a:ext uri="{FF2B5EF4-FFF2-40B4-BE49-F238E27FC236}">
                    <a16:creationId xmlns:a16="http://schemas.microsoft.com/office/drawing/2014/main" id="{399053B9-DF4A-09ED-F896-8A2AC4823C0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8" name="TextBox 1628">
                <a:extLst>
                  <a:ext uri="{FF2B5EF4-FFF2-40B4-BE49-F238E27FC236}">
                    <a16:creationId xmlns:a16="http://schemas.microsoft.com/office/drawing/2014/main" id="{6BF3B934-89E1-BAEE-9951-1CAE14C7DFAD}"/>
                  </a:ext>
                </a:extLst>
              </p:cNvPr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9" name="Group 1629">
              <a:extLst>
                <a:ext uri="{FF2B5EF4-FFF2-40B4-BE49-F238E27FC236}">
                  <a16:creationId xmlns:a16="http://schemas.microsoft.com/office/drawing/2014/main" id="{B51F330D-FC11-0AFF-237B-7BDDE7382AE8}"/>
                </a:ext>
              </a:extLst>
            </p:cNvPr>
            <p:cNvGrpSpPr/>
            <p:nvPr/>
          </p:nvGrpSpPr>
          <p:grpSpPr>
            <a:xfrm rot="1482167">
              <a:off x="305469" y="397788"/>
              <a:ext cx="26961" cy="5035"/>
              <a:chOff x="0" y="0"/>
              <a:chExt cx="386175" cy="72123"/>
            </a:xfrm>
          </p:grpSpPr>
          <p:sp>
            <p:nvSpPr>
              <p:cNvPr id="1630" name="Freeform 1630">
                <a:extLst>
                  <a:ext uri="{FF2B5EF4-FFF2-40B4-BE49-F238E27FC236}">
                    <a16:creationId xmlns:a16="http://schemas.microsoft.com/office/drawing/2014/main" id="{BF90533D-E169-CB63-7B4A-1ED6A6F0356A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1" name="TextBox 1631">
                <a:extLst>
                  <a:ext uri="{FF2B5EF4-FFF2-40B4-BE49-F238E27FC236}">
                    <a16:creationId xmlns:a16="http://schemas.microsoft.com/office/drawing/2014/main" id="{3C9DB374-896C-DB5C-DEA1-88B8AB174432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2" name="Group 1632">
              <a:extLst>
                <a:ext uri="{FF2B5EF4-FFF2-40B4-BE49-F238E27FC236}">
                  <a16:creationId xmlns:a16="http://schemas.microsoft.com/office/drawing/2014/main" id="{B2FDD5C5-6305-2181-A822-500E19C7246C}"/>
                </a:ext>
              </a:extLst>
            </p:cNvPr>
            <p:cNvGrpSpPr/>
            <p:nvPr/>
          </p:nvGrpSpPr>
          <p:grpSpPr>
            <a:xfrm rot="1482167">
              <a:off x="307084" y="394179"/>
              <a:ext cx="26961" cy="5035"/>
              <a:chOff x="0" y="0"/>
              <a:chExt cx="386175" cy="72123"/>
            </a:xfrm>
          </p:grpSpPr>
          <p:sp>
            <p:nvSpPr>
              <p:cNvPr id="1633" name="Freeform 1633">
                <a:extLst>
                  <a:ext uri="{FF2B5EF4-FFF2-40B4-BE49-F238E27FC236}">
                    <a16:creationId xmlns:a16="http://schemas.microsoft.com/office/drawing/2014/main" id="{CEA3EE96-5FD2-827C-7F99-35E4CBF54F8F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4" name="TextBox 1634">
                <a:extLst>
                  <a:ext uri="{FF2B5EF4-FFF2-40B4-BE49-F238E27FC236}">
                    <a16:creationId xmlns:a16="http://schemas.microsoft.com/office/drawing/2014/main" id="{C32F25D9-6230-3CDA-F047-A2DF139EF776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5" name="Group 1635">
              <a:extLst>
                <a:ext uri="{FF2B5EF4-FFF2-40B4-BE49-F238E27FC236}">
                  <a16:creationId xmlns:a16="http://schemas.microsoft.com/office/drawing/2014/main" id="{BD447E8A-C810-EE48-B237-22520D5C15BA}"/>
                </a:ext>
              </a:extLst>
            </p:cNvPr>
            <p:cNvGrpSpPr/>
            <p:nvPr/>
          </p:nvGrpSpPr>
          <p:grpSpPr>
            <a:xfrm rot="1482167">
              <a:off x="305469" y="386810"/>
              <a:ext cx="26961" cy="5035"/>
              <a:chOff x="0" y="0"/>
              <a:chExt cx="386175" cy="72123"/>
            </a:xfrm>
          </p:grpSpPr>
          <p:sp>
            <p:nvSpPr>
              <p:cNvPr id="1636" name="Freeform 1636">
                <a:extLst>
                  <a:ext uri="{FF2B5EF4-FFF2-40B4-BE49-F238E27FC236}">
                    <a16:creationId xmlns:a16="http://schemas.microsoft.com/office/drawing/2014/main" id="{C304FB4B-D2AC-8CC7-CC14-6C08595CF72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7" name="TextBox 1637">
                <a:extLst>
                  <a:ext uri="{FF2B5EF4-FFF2-40B4-BE49-F238E27FC236}">
                    <a16:creationId xmlns:a16="http://schemas.microsoft.com/office/drawing/2014/main" id="{7BFE2CFE-315D-FE14-074B-F109FFFE085C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8" name="Group 1638">
              <a:extLst>
                <a:ext uri="{FF2B5EF4-FFF2-40B4-BE49-F238E27FC236}">
                  <a16:creationId xmlns:a16="http://schemas.microsoft.com/office/drawing/2014/main" id="{25BAA38C-0E4F-0687-0836-53FADCB93991}"/>
                </a:ext>
              </a:extLst>
            </p:cNvPr>
            <p:cNvGrpSpPr/>
            <p:nvPr/>
          </p:nvGrpSpPr>
          <p:grpSpPr>
            <a:xfrm rot="1482167">
              <a:off x="296048" y="378889"/>
              <a:ext cx="26961" cy="5035"/>
              <a:chOff x="0" y="0"/>
              <a:chExt cx="386175" cy="72123"/>
            </a:xfrm>
          </p:grpSpPr>
          <p:sp>
            <p:nvSpPr>
              <p:cNvPr id="1639" name="Freeform 1639">
                <a:extLst>
                  <a:ext uri="{FF2B5EF4-FFF2-40B4-BE49-F238E27FC236}">
                    <a16:creationId xmlns:a16="http://schemas.microsoft.com/office/drawing/2014/main" id="{03926704-3CB7-7AB3-2E1A-B7830FF5125E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" name="TextBox 1640">
                <a:extLst>
                  <a:ext uri="{FF2B5EF4-FFF2-40B4-BE49-F238E27FC236}">
                    <a16:creationId xmlns:a16="http://schemas.microsoft.com/office/drawing/2014/main" id="{0CE3F329-2CC4-9F48-4A63-F3B89CFC559C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1" name="Group 1641">
              <a:extLst>
                <a:ext uri="{FF2B5EF4-FFF2-40B4-BE49-F238E27FC236}">
                  <a16:creationId xmlns:a16="http://schemas.microsoft.com/office/drawing/2014/main" id="{61DE7A41-554D-7052-DAEC-41B16D4E629A}"/>
                </a:ext>
              </a:extLst>
            </p:cNvPr>
            <p:cNvGrpSpPr/>
            <p:nvPr/>
          </p:nvGrpSpPr>
          <p:grpSpPr>
            <a:xfrm rot="2329935">
              <a:off x="303889" y="363923"/>
              <a:ext cx="33901" cy="6331"/>
              <a:chOff x="0" y="0"/>
              <a:chExt cx="386175" cy="72123"/>
            </a:xfrm>
          </p:grpSpPr>
          <p:sp>
            <p:nvSpPr>
              <p:cNvPr id="1642" name="Freeform 1642">
                <a:extLst>
                  <a:ext uri="{FF2B5EF4-FFF2-40B4-BE49-F238E27FC236}">
                    <a16:creationId xmlns:a16="http://schemas.microsoft.com/office/drawing/2014/main" id="{F7870F89-CA9F-06DE-5DA3-6187BC84A49F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" name="TextBox 1643">
                <a:extLst>
                  <a:ext uri="{FF2B5EF4-FFF2-40B4-BE49-F238E27FC236}">
                    <a16:creationId xmlns:a16="http://schemas.microsoft.com/office/drawing/2014/main" id="{1E32A7C1-1B94-C586-A77D-2BB7F7DC1279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4" name="Group 1644">
              <a:extLst>
                <a:ext uri="{FF2B5EF4-FFF2-40B4-BE49-F238E27FC236}">
                  <a16:creationId xmlns:a16="http://schemas.microsoft.com/office/drawing/2014/main" id="{20552399-2839-79CE-1AB4-330D49B79C07}"/>
                </a:ext>
              </a:extLst>
            </p:cNvPr>
            <p:cNvGrpSpPr/>
            <p:nvPr/>
          </p:nvGrpSpPr>
          <p:grpSpPr>
            <a:xfrm rot="2329935">
              <a:off x="328048" y="308568"/>
              <a:ext cx="33901" cy="6331"/>
              <a:chOff x="0" y="0"/>
              <a:chExt cx="386175" cy="72123"/>
            </a:xfrm>
          </p:grpSpPr>
          <p:sp>
            <p:nvSpPr>
              <p:cNvPr id="1645" name="Freeform 1645">
                <a:extLst>
                  <a:ext uri="{FF2B5EF4-FFF2-40B4-BE49-F238E27FC236}">
                    <a16:creationId xmlns:a16="http://schemas.microsoft.com/office/drawing/2014/main" id="{D648C45E-F067-B978-C107-97D0300D23E0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6" name="TextBox 1646">
                <a:extLst>
                  <a:ext uri="{FF2B5EF4-FFF2-40B4-BE49-F238E27FC236}">
                    <a16:creationId xmlns:a16="http://schemas.microsoft.com/office/drawing/2014/main" id="{F7939018-A029-E7AF-8A29-349E5843E035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7" name="Group 1647">
              <a:extLst>
                <a:ext uri="{FF2B5EF4-FFF2-40B4-BE49-F238E27FC236}">
                  <a16:creationId xmlns:a16="http://schemas.microsoft.com/office/drawing/2014/main" id="{91C7E2CE-BD5F-D638-6417-4E54D4226A78}"/>
                </a:ext>
              </a:extLst>
            </p:cNvPr>
            <p:cNvGrpSpPr/>
            <p:nvPr/>
          </p:nvGrpSpPr>
          <p:grpSpPr>
            <a:xfrm rot="2329935">
              <a:off x="303889" y="348064"/>
              <a:ext cx="33901" cy="6331"/>
              <a:chOff x="0" y="0"/>
              <a:chExt cx="386175" cy="72123"/>
            </a:xfrm>
          </p:grpSpPr>
          <p:sp>
            <p:nvSpPr>
              <p:cNvPr id="1648" name="Freeform 1648">
                <a:extLst>
                  <a:ext uri="{FF2B5EF4-FFF2-40B4-BE49-F238E27FC236}">
                    <a16:creationId xmlns:a16="http://schemas.microsoft.com/office/drawing/2014/main" id="{8C9D01F8-91FC-D8A1-10B6-6C6D747B4F5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" name="TextBox 1649">
                <a:extLst>
                  <a:ext uri="{FF2B5EF4-FFF2-40B4-BE49-F238E27FC236}">
                    <a16:creationId xmlns:a16="http://schemas.microsoft.com/office/drawing/2014/main" id="{84CD3A9C-A05F-E115-3568-3C5EEF48CF78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0" name="Group 1650">
              <a:extLst>
                <a:ext uri="{FF2B5EF4-FFF2-40B4-BE49-F238E27FC236}">
                  <a16:creationId xmlns:a16="http://schemas.microsoft.com/office/drawing/2014/main" id="{C134947D-93D4-A611-3BDE-083EC3410E28}"/>
                </a:ext>
              </a:extLst>
            </p:cNvPr>
            <p:cNvGrpSpPr/>
            <p:nvPr/>
          </p:nvGrpSpPr>
          <p:grpSpPr>
            <a:xfrm rot="85615">
              <a:off x="207881" y="139759"/>
              <a:ext cx="33901" cy="6331"/>
              <a:chOff x="0" y="0"/>
              <a:chExt cx="386175" cy="72123"/>
            </a:xfrm>
          </p:grpSpPr>
          <p:sp>
            <p:nvSpPr>
              <p:cNvPr id="1651" name="Freeform 1651">
                <a:extLst>
                  <a:ext uri="{FF2B5EF4-FFF2-40B4-BE49-F238E27FC236}">
                    <a16:creationId xmlns:a16="http://schemas.microsoft.com/office/drawing/2014/main" id="{5FB62D87-0E6E-38D6-E258-72440C8CBAB4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" name="TextBox 1652">
                <a:extLst>
                  <a:ext uri="{FF2B5EF4-FFF2-40B4-BE49-F238E27FC236}">
                    <a16:creationId xmlns:a16="http://schemas.microsoft.com/office/drawing/2014/main" id="{46571480-09ED-37E5-935E-7A4A92E17A6D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3" name="Group 1653">
              <a:extLst>
                <a:ext uri="{FF2B5EF4-FFF2-40B4-BE49-F238E27FC236}">
                  <a16:creationId xmlns:a16="http://schemas.microsoft.com/office/drawing/2014/main" id="{EFE5BC20-054F-85EF-2362-FA89AED664F4}"/>
                </a:ext>
              </a:extLst>
            </p:cNvPr>
            <p:cNvGrpSpPr/>
            <p:nvPr/>
          </p:nvGrpSpPr>
          <p:grpSpPr>
            <a:xfrm rot="85615">
              <a:off x="219413" y="141916"/>
              <a:ext cx="33901" cy="6331"/>
              <a:chOff x="0" y="0"/>
              <a:chExt cx="386175" cy="72123"/>
            </a:xfrm>
          </p:grpSpPr>
          <p:sp>
            <p:nvSpPr>
              <p:cNvPr id="1654" name="Freeform 1654">
                <a:extLst>
                  <a:ext uri="{FF2B5EF4-FFF2-40B4-BE49-F238E27FC236}">
                    <a16:creationId xmlns:a16="http://schemas.microsoft.com/office/drawing/2014/main" id="{2EAB82A9-50BF-FC31-A95B-248198B3E1C8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5" name="TextBox 1655">
                <a:extLst>
                  <a:ext uri="{FF2B5EF4-FFF2-40B4-BE49-F238E27FC236}">
                    <a16:creationId xmlns:a16="http://schemas.microsoft.com/office/drawing/2014/main" id="{E14A8F23-AB6C-95F2-7822-F03022C74812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6" name="Group 1656">
              <a:extLst>
                <a:ext uri="{FF2B5EF4-FFF2-40B4-BE49-F238E27FC236}">
                  <a16:creationId xmlns:a16="http://schemas.microsoft.com/office/drawing/2014/main" id="{888CFE41-91E5-C724-97CE-901F3329693E}"/>
                </a:ext>
              </a:extLst>
            </p:cNvPr>
            <p:cNvGrpSpPr/>
            <p:nvPr/>
          </p:nvGrpSpPr>
          <p:grpSpPr>
            <a:xfrm rot="421745">
              <a:off x="219413" y="146933"/>
              <a:ext cx="33901" cy="6331"/>
              <a:chOff x="0" y="0"/>
              <a:chExt cx="386175" cy="72123"/>
            </a:xfrm>
          </p:grpSpPr>
          <p:sp>
            <p:nvSpPr>
              <p:cNvPr id="1657" name="Freeform 1657">
                <a:extLst>
                  <a:ext uri="{FF2B5EF4-FFF2-40B4-BE49-F238E27FC236}">
                    <a16:creationId xmlns:a16="http://schemas.microsoft.com/office/drawing/2014/main" id="{B5EB1524-D464-9578-E832-34A44738C1A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8" name="TextBox 1658">
                <a:extLst>
                  <a:ext uri="{FF2B5EF4-FFF2-40B4-BE49-F238E27FC236}">
                    <a16:creationId xmlns:a16="http://schemas.microsoft.com/office/drawing/2014/main" id="{4E7D664E-990E-ED9E-4187-CAF70C70A3E1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9" name="Group 1659">
              <a:extLst>
                <a:ext uri="{FF2B5EF4-FFF2-40B4-BE49-F238E27FC236}">
                  <a16:creationId xmlns:a16="http://schemas.microsoft.com/office/drawing/2014/main" id="{649359BF-E881-541A-B417-1328755D7724}"/>
                </a:ext>
              </a:extLst>
            </p:cNvPr>
            <p:cNvGrpSpPr/>
            <p:nvPr/>
          </p:nvGrpSpPr>
          <p:grpSpPr>
            <a:xfrm rot="421745">
              <a:off x="202202" y="134543"/>
              <a:ext cx="33901" cy="6331"/>
              <a:chOff x="0" y="0"/>
              <a:chExt cx="386175" cy="72123"/>
            </a:xfrm>
          </p:grpSpPr>
          <p:sp>
            <p:nvSpPr>
              <p:cNvPr id="1660" name="Freeform 1660">
                <a:extLst>
                  <a:ext uri="{FF2B5EF4-FFF2-40B4-BE49-F238E27FC236}">
                    <a16:creationId xmlns:a16="http://schemas.microsoft.com/office/drawing/2014/main" id="{56F57B07-9DBD-CAA6-4CFA-92067F01B3D1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1" name="TextBox 1661">
                <a:extLst>
                  <a:ext uri="{FF2B5EF4-FFF2-40B4-BE49-F238E27FC236}">
                    <a16:creationId xmlns:a16="http://schemas.microsoft.com/office/drawing/2014/main" id="{92C80193-F1FE-F14E-05CB-FD78990071AC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2" name="Group 1662">
              <a:extLst>
                <a:ext uri="{FF2B5EF4-FFF2-40B4-BE49-F238E27FC236}">
                  <a16:creationId xmlns:a16="http://schemas.microsoft.com/office/drawing/2014/main" id="{BED0885C-D048-3213-4917-9A51CB4425E2}"/>
                </a:ext>
              </a:extLst>
            </p:cNvPr>
            <p:cNvGrpSpPr/>
            <p:nvPr/>
          </p:nvGrpSpPr>
          <p:grpSpPr>
            <a:xfrm rot="1777252">
              <a:off x="132279" y="112908"/>
              <a:ext cx="33901" cy="11990"/>
              <a:chOff x="0" y="0"/>
              <a:chExt cx="386175" cy="136585"/>
            </a:xfrm>
          </p:grpSpPr>
          <p:sp>
            <p:nvSpPr>
              <p:cNvPr id="1663" name="Freeform 1663">
                <a:extLst>
                  <a:ext uri="{FF2B5EF4-FFF2-40B4-BE49-F238E27FC236}">
                    <a16:creationId xmlns:a16="http://schemas.microsoft.com/office/drawing/2014/main" id="{79B7C96D-FB38-28BB-1330-E1DBB14BAF8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4" name="TextBox 1664">
                <a:extLst>
                  <a:ext uri="{FF2B5EF4-FFF2-40B4-BE49-F238E27FC236}">
                    <a16:creationId xmlns:a16="http://schemas.microsoft.com/office/drawing/2014/main" id="{180057BC-2258-A318-B3F0-FABBF2CF961D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5" name="Group 1665">
              <a:extLst>
                <a:ext uri="{FF2B5EF4-FFF2-40B4-BE49-F238E27FC236}">
                  <a16:creationId xmlns:a16="http://schemas.microsoft.com/office/drawing/2014/main" id="{5D9106EC-C97A-A88E-BC2D-62CCAD9D4060}"/>
                </a:ext>
              </a:extLst>
            </p:cNvPr>
            <p:cNvGrpSpPr/>
            <p:nvPr/>
          </p:nvGrpSpPr>
          <p:grpSpPr>
            <a:xfrm rot="1777252">
              <a:off x="121019" y="112908"/>
              <a:ext cx="33901" cy="11990"/>
              <a:chOff x="0" y="0"/>
              <a:chExt cx="386175" cy="136585"/>
            </a:xfrm>
          </p:grpSpPr>
          <p:sp>
            <p:nvSpPr>
              <p:cNvPr id="1666" name="Freeform 1666">
                <a:extLst>
                  <a:ext uri="{FF2B5EF4-FFF2-40B4-BE49-F238E27FC236}">
                    <a16:creationId xmlns:a16="http://schemas.microsoft.com/office/drawing/2014/main" id="{3E57DAFF-5D7A-3142-F656-1AF0EA25C28C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7" name="TextBox 1667">
                <a:extLst>
                  <a:ext uri="{FF2B5EF4-FFF2-40B4-BE49-F238E27FC236}">
                    <a16:creationId xmlns:a16="http://schemas.microsoft.com/office/drawing/2014/main" id="{76F19268-0E29-9BEC-643F-C1528EE071D4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8" name="Group 1668">
              <a:extLst>
                <a:ext uri="{FF2B5EF4-FFF2-40B4-BE49-F238E27FC236}">
                  <a16:creationId xmlns:a16="http://schemas.microsoft.com/office/drawing/2014/main" id="{FAD5C609-C3DD-A744-5D5A-81412CBD7BC6}"/>
                </a:ext>
              </a:extLst>
            </p:cNvPr>
            <p:cNvGrpSpPr/>
            <p:nvPr/>
          </p:nvGrpSpPr>
          <p:grpSpPr>
            <a:xfrm rot="1777252">
              <a:off x="149978" y="118124"/>
              <a:ext cx="33901" cy="11990"/>
              <a:chOff x="0" y="0"/>
              <a:chExt cx="386175" cy="136585"/>
            </a:xfrm>
          </p:grpSpPr>
          <p:sp>
            <p:nvSpPr>
              <p:cNvPr id="1669" name="Freeform 1669">
                <a:extLst>
                  <a:ext uri="{FF2B5EF4-FFF2-40B4-BE49-F238E27FC236}">
                    <a16:creationId xmlns:a16="http://schemas.microsoft.com/office/drawing/2014/main" id="{086B70CD-7FC6-C8F1-9CBD-4F511F560B11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0" name="TextBox 1670">
                <a:extLst>
                  <a:ext uri="{FF2B5EF4-FFF2-40B4-BE49-F238E27FC236}">
                    <a16:creationId xmlns:a16="http://schemas.microsoft.com/office/drawing/2014/main" id="{434B2B23-331B-6B9B-7892-F778EC6A0965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1" name="Group 1671">
              <a:extLst>
                <a:ext uri="{FF2B5EF4-FFF2-40B4-BE49-F238E27FC236}">
                  <a16:creationId xmlns:a16="http://schemas.microsoft.com/office/drawing/2014/main" id="{A33E17F3-4D13-8389-4F12-110D31200F55}"/>
                </a:ext>
              </a:extLst>
            </p:cNvPr>
            <p:cNvGrpSpPr/>
            <p:nvPr/>
          </p:nvGrpSpPr>
          <p:grpSpPr>
            <a:xfrm rot="1777252">
              <a:off x="116527" y="112393"/>
              <a:ext cx="33901" cy="19865"/>
              <a:chOff x="0" y="0"/>
              <a:chExt cx="386175" cy="226288"/>
            </a:xfrm>
          </p:grpSpPr>
          <p:sp>
            <p:nvSpPr>
              <p:cNvPr id="1672" name="Freeform 1672">
                <a:extLst>
                  <a:ext uri="{FF2B5EF4-FFF2-40B4-BE49-F238E27FC236}">
                    <a16:creationId xmlns:a16="http://schemas.microsoft.com/office/drawing/2014/main" id="{E3BC6D7B-B81E-4300-ACE4-55303BC5D32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3" name="TextBox 1673">
                <a:extLst>
                  <a:ext uri="{FF2B5EF4-FFF2-40B4-BE49-F238E27FC236}">
                    <a16:creationId xmlns:a16="http://schemas.microsoft.com/office/drawing/2014/main" id="{6B04E696-AADD-915D-D912-29C62C0B089B}"/>
                  </a:ext>
                </a:extLst>
              </p:cNvPr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74" name="AutoShape 1674">
              <a:extLst>
                <a:ext uri="{FF2B5EF4-FFF2-40B4-BE49-F238E27FC236}">
                  <a16:creationId xmlns:a16="http://schemas.microsoft.com/office/drawing/2014/main" id="{B8A0870C-9175-9EE5-1A2F-C2A9EA29022D}"/>
                </a:ext>
              </a:extLst>
            </p:cNvPr>
            <p:cNvSpPr/>
            <p:nvPr/>
          </p:nvSpPr>
          <p:spPr>
            <a:xfrm>
              <a:off x="135998" y="131805"/>
              <a:ext cx="103028" cy="162589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75" name="Group 1675">
              <a:extLst>
                <a:ext uri="{FF2B5EF4-FFF2-40B4-BE49-F238E27FC236}">
                  <a16:creationId xmlns:a16="http://schemas.microsoft.com/office/drawing/2014/main" id="{14E629DE-D586-3656-667C-0960691213F4}"/>
                </a:ext>
              </a:extLst>
            </p:cNvPr>
            <p:cNvGrpSpPr/>
            <p:nvPr/>
          </p:nvGrpSpPr>
          <p:grpSpPr>
            <a:xfrm rot="2700000">
              <a:off x="110280" y="165306"/>
              <a:ext cx="225771" cy="79852"/>
              <a:chOff x="0" y="0"/>
              <a:chExt cx="386175" cy="136585"/>
            </a:xfrm>
          </p:grpSpPr>
          <p:sp>
            <p:nvSpPr>
              <p:cNvPr id="1676" name="Freeform 1676">
                <a:extLst>
                  <a:ext uri="{FF2B5EF4-FFF2-40B4-BE49-F238E27FC236}">
                    <a16:creationId xmlns:a16="http://schemas.microsoft.com/office/drawing/2014/main" id="{A97E8667-D9B7-620D-C3F4-3C7688A353FB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7" name="TextBox 1677">
                <a:extLst>
                  <a:ext uri="{FF2B5EF4-FFF2-40B4-BE49-F238E27FC236}">
                    <a16:creationId xmlns:a16="http://schemas.microsoft.com/office/drawing/2014/main" id="{5EBC747A-4BCF-09AF-92AE-BC7C90CDAEF9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8" name="Group 1678">
              <a:extLst>
                <a:ext uri="{FF2B5EF4-FFF2-40B4-BE49-F238E27FC236}">
                  <a16:creationId xmlns:a16="http://schemas.microsoft.com/office/drawing/2014/main" id="{7DBD4DFD-DB16-E41B-A07A-D7CA37B65F7D}"/>
                </a:ext>
              </a:extLst>
            </p:cNvPr>
            <p:cNvGrpSpPr/>
            <p:nvPr/>
          </p:nvGrpSpPr>
          <p:grpSpPr>
            <a:xfrm rot="2700000">
              <a:off x="128362" y="200102"/>
              <a:ext cx="225771" cy="79852"/>
              <a:chOff x="0" y="0"/>
              <a:chExt cx="386175" cy="136585"/>
            </a:xfrm>
          </p:grpSpPr>
          <p:sp>
            <p:nvSpPr>
              <p:cNvPr id="1679" name="Freeform 1679">
                <a:extLst>
                  <a:ext uri="{FF2B5EF4-FFF2-40B4-BE49-F238E27FC236}">
                    <a16:creationId xmlns:a16="http://schemas.microsoft.com/office/drawing/2014/main" id="{5025000A-B937-A95D-48D8-AC98F3060DAB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0" name="TextBox 1680">
                <a:extLst>
                  <a:ext uri="{FF2B5EF4-FFF2-40B4-BE49-F238E27FC236}">
                    <a16:creationId xmlns:a16="http://schemas.microsoft.com/office/drawing/2014/main" id="{6BEABFC2-04FD-5B7E-7D8F-2ED51CC48AD3}"/>
                  </a:ext>
                </a:extLst>
              </p:cNvPr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1" name="Group 1681">
              <a:extLst>
                <a:ext uri="{FF2B5EF4-FFF2-40B4-BE49-F238E27FC236}">
                  <a16:creationId xmlns:a16="http://schemas.microsoft.com/office/drawing/2014/main" id="{FE1F87CF-9153-CAA9-02AB-55B4EFA0EA3D}"/>
                </a:ext>
              </a:extLst>
            </p:cNvPr>
            <p:cNvGrpSpPr/>
            <p:nvPr/>
          </p:nvGrpSpPr>
          <p:grpSpPr>
            <a:xfrm rot="2847246">
              <a:off x="178571" y="253402"/>
              <a:ext cx="159752" cy="79852"/>
              <a:chOff x="0" y="0"/>
              <a:chExt cx="273253" cy="136585"/>
            </a:xfrm>
          </p:grpSpPr>
          <p:sp>
            <p:nvSpPr>
              <p:cNvPr id="1682" name="Freeform 1682">
                <a:extLst>
                  <a:ext uri="{FF2B5EF4-FFF2-40B4-BE49-F238E27FC236}">
                    <a16:creationId xmlns:a16="http://schemas.microsoft.com/office/drawing/2014/main" id="{A6A70C01-4423-AB72-A963-D26E003FA09F}"/>
                  </a:ext>
                </a:extLst>
              </p:cNvPr>
              <p:cNvSpPr/>
              <p:nvPr/>
            </p:nvSpPr>
            <p:spPr>
              <a:xfrm>
                <a:off x="0" y="0"/>
                <a:ext cx="273253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273253" h="136585">
                    <a:moveTo>
                      <a:pt x="136626" y="0"/>
                    </a:moveTo>
                    <a:cubicBezTo>
                      <a:pt x="61170" y="0"/>
                      <a:pt x="0" y="30576"/>
                      <a:pt x="0" y="68293"/>
                    </a:cubicBezTo>
                    <a:cubicBezTo>
                      <a:pt x="0" y="106010"/>
                      <a:pt x="61170" y="136585"/>
                      <a:pt x="136626" y="136585"/>
                    </a:cubicBezTo>
                    <a:cubicBezTo>
                      <a:pt x="212083" y="136585"/>
                      <a:pt x="273253" y="106010"/>
                      <a:pt x="273253" y="68293"/>
                    </a:cubicBezTo>
                    <a:cubicBezTo>
                      <a:pt x="273253" y="30576"/>
                      <a:pt x="212083" y="0"/>
                      <a:pt x="13662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3" name="TextBox 1683">
                <a:extLst>
                  <a:ext uri="{FF2B5EF4-FFF2-40B4-BE49-F238E27FC236}">
                    <a16:creationId xmlns:a16="http://schemas.microsoft.com/office/drawing/2014/main" id="{C9E55828-2CEF-9F25-DD46-75D866BEF823}"/>
                  </a:ext>
                </a:extLst>
              </p:cNvPr>
              <p:cNvSpPr txBox="1"/>
              <p:nvPr/>
            </p:nvSpPr>
            <p:spPr>
              <a:xfrm>
                <a:off x="25617" y="-25295"/>
                <a:ext cx="22201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4" name="Group 1684">
              <a:extLst>
                <a:ext uri="{FF2B5EF4-FFF2-40B4-BE49-F238E27FC236}">
                  <a16:creationId xmlns:a16="http://schemas.microsoft.com/office/drawing/2014/main" id="{B8640180-36FB-B0A9-2021-0956447708CE}"/>
                </a:ext>
              </a:extLst>
            </p:cNvPr>
            <p:cNvGrpSpPr/>
            <p:nvPr/>
          </p:nvGrpSpPr>
          <p:grpSpPr>
            <a:xfrm rot="2847246">
              <a:off x="190037" y="319467"/>
              <a:ext cx="147865" cy="37644"/>
              <a:chOff x="0" y="0"/>
              <a:chExt cx="270365" cy="68830"/>
            </a:xfrm>
          </p:grpSpPr>
          <p:sp>
            <p:nvSpPr>
              <p:cNvPr id="1685" name="Freeform 1685">
                <a:extLst>
                  <a:ext uri="{FF2B5EF4-FFF2-40B4-BE49-F238E27FC236}">
                    <a16:creationId xmlns:a16="http://schemas.microsoft.com/office/drawing/2014/main" id="{523A1D0F-F291-BFDE-9B2A-FB159B590C91}"/>
                  </a:ext>
                </a:extLst>
              </p:cNvPr>
              <p:cNvSpPr/>
              <p:nvPr/>
            </p:nvSpPr>
            <p:spPr>
              <a:xfrm>
                <a:off x="0" y="0"/>
                <a:ext cx="270365" cy="68830"/>
              </a:xfrm>
              <a:custGeom>
                <a:avLst/>
                <a:gdLst/>
                <a:ahLst/>
                <a:cxnLst/>
                <a:rect l="l" t="t" r="r" b="b"/>
                <a:pathLst>
                  <a:path w="270365" h="68830">
                    <a:moveTo>
                      <a:pt x="135182" y="0"/>
                    </a:moveTo>
                    <a:cubicBezTo>
                      <a:pt x="60523" y="0"/>
                      <a:pt x="0" y="15408"/>
                      <a:pt x="0" y="34415"/>
                    </a:cubicBezTo>
                    <a:cubicBezTo>
                      <a:pt x="0" y="53422"/>
                      <a:pt x="60523" y="68830"/>
                      <a:pt x="135182" y="68830"/>
                    </a:cubicBezTo>
                    <a:cubicBezTo>
                      <a:pt x="209842" y="68830"/>
                      <a:pt x="270365" y="53422"/>
                      <a:pt x="270365" y="34415"/>
                    </a:cubicBezTo>
                    <a:cubicBezTo>
                      <a:pt x="270365" y="15408"/>
                      <a:pt x="209842" y="0"/>
                      <a:pt x="13518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6" name="TextBox 1686">
                <a:extLst>
                  <a:ext uri="{FF2B5EF4-FFF2-40B4-BE49-F238E27FC236}">
                    <a16:creationId xmlns:a16="http://schemas.microsoft.com/office/drawing/2014/main" id="{FAD98141-642B-BE55-F680-1782C56C0879}"/>
                  </a:ext>
                </a:extLst>
              </p:cNvPr>
              <p:cNvSpPr txBox="1"/>
              <p:nvPr/>
            </p:nvSpPr>
            <p:spPr>
              <a:xfrm>
                <a:off x="25347" y="-31647"/>
                <a:ext cx="219671" cy="9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7" name="Group 1687">
              <a:extLst>
                <a:ext uri="{FF2B5EF4-FFF2-40B4-BE49-F238E27FC236}">
                  <a16:creationId xmlns:a16="http://schemas.microsoft.com/office/drawing/2014/main" id="{B06C5595-D386-D50C-71E5-1BD0B6890AFF}"/>
                </a:ext>
              </a:extLst>
            </p:cNvPr>
            <p:cNvGrpSpPr/>
            <p:nvPr/>
          </p:nvGrpSpPr>
          <p:grpSpPr>
            <a:xfrm rot="85615">
              <a:off x="211602" y="150519"/>
              <a:ext cx="33901" cy="6331"/>
              <a:chOff x="0" y="0"/>
              <a:chExt cx="386175" cy="72123"/>
            </a:xfrm>
          </p:grpSpPr>
          <p:sp>
            <p:nvSpPr>
              <p:cNvPr id="1688" name="Freeform 1688">
                <a:extLst>
                  <a:ext uri="{FF2B5EF4-FFF2-40B4-BE49-F238E27FC236}">
                    <a16:creationId xmlns:a16="http://schemas.microsoft.com/office/drawing/2014/main" id="{76A97092-658A-B05E-48F3-87270EC843B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9" name="TextBox 1689">
                <a:extLst>
                  <a:ext uri="{FF2B5EF4-FFF2-40B4-BE49-F238E27FC236}">
                    <a16:creationId xmlns:a16="http://schemas.microsoft.com/office/drawing/2014/main" id="{6AE76EC3-BB11-5CB0-5A21-A523639EFF55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0" name="Group 1690">
              <a:extLst>
                <a:ext uri="{FF2B5EF4-FFF2-40B4-BE49-F238E27FC236}">
                  <a16:creationId xmlns:a16="http://schemas.microsoft.com/office/drawing/2014/main" id="{4B8AD56B-E743-7606-F15F-A7907A38D228}"/>
                </a:ext>
              </a:extLst>
            </p:cNvPr>
            <p:cNvGrpSpPr/>
            <p:nvPr/>
          </p:nvGrpSpPr>
          <p:grpSpPr>
            <a:xfrm rot="986270">
              <a:off x="214149" y="153336"/>
              <a:ext cx="33901" cy="6331"/>
              <a:chOff x="0" y="0"/>
              <a:chExt cx="386175" cy="72123"/>
            </a:xfrm>
          </p:grpSpPr>
          <p:sp>
            <p:nvSpPr>
              <p:cNvPr id="1691" name="Freeform 1691">
                <a:extLst>
                  <a:ext uri="{FF2B5EF4-FFF2-40B4-BE49-F238E27FC236}">
                    <a16:creationId xmlns:a16="http://schemas.microsoft.com/office/drawing/2014/main" id="{BF3F9625-3E2E-FB82-438D-1F680C17F594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2" name="TextBox 1692">
                <a:extLst>
                  <a:ext uri="{FF2B5EF4-FFF2-40B4-BE49-F238E27FC236}">
                    <a16:creationId xmlns:a16="http://schemas.microsoft.com/office/drawing/2014/main" id="{EF16BFBA-3193-656B-3566-CF60F6BBBA7E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3" name="Group 1693">
              <a:extLst>
                <a:ext uri="{FF2B5EF4-FFF2-40B4-BE49-F238E27FC236}">
                  <a16:creationId xmlns:a16="http://schemas.microsoft.com/office/drawing/2014/main" id="{38259FDA-80D1-7105-3F08-06F320A09770}"/>
                </a:ext>
              </a:extLst>
            </p:cNvPr>
            <p:cNvGrpSpPr/>
            <p:nvPr/>
          </p:nvGrpSpPr>
          <p:grpSpPr>
            <a:xfrm rot="284880">
              <a:off x="185891" y="133884"/>
              <a:ext cx="33901" cy="6331"/>
              <a:chOff x="0" y="0"/>
              <a:chExt cx="386175" cy="72123"/>
            </a:xfrm>
          </p:grpSpPr>
          <p:sp>
            <p:nvSpPr>
              <p:cNvPr id="1694" name="Freeform 1694">
                <a:extLst>
                  <a:ext uri="{FF2B5EF4-FFF2-40B4-BE49-F238E27FC236}">
                    <a16:creationId xmlns:a16="http://schemas.microsoft.com/office/drawing/2014/main" id="{232463FE-8A7D-7F75-CDF3-8BF8949F354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5" name="TextBox 1695">
                <a:extLst>
                  <a:ext uri="{FF2B5EF4-FFF2-40B4-BE49-F238E27FC236}">
                    <a16:creationId xmlns:a16="http://schemas.microsoft.com/office/drawing/2014/main" id="{CD08CB84-10E4-D035-EA8B-5EBDB1F93909}"/>
                  </a:ext>
                </a:extLst>
              </p:cNvPr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6" name="Group 1696">
              <a:extLst>
                <a:ext uri="{FF2B5EF4-FFF2-40B4-BE49-F238E27FC236}">
                  <a16:creationId xmlns:a16="http://schemas.microsoft.com/office/drawing/2014/main" id="{3D7B336F-6AEA-7FF6-31FB-4C1CD2EC0850}"/>
                </a:ext>
              </a:extLst>
            </p:cNvPr>
            <p:cNvGrpSpPr/>
            <p:nvPr/>
          </p:nvGrpSpPr>
          <p:grpSpPr>
            <a:xfrm rot="284880">
              <a:off x="196995" y="139087"/>
              <a:ext cx="33901" cy="14038"/>
              <a:chOff x="0" y="0"/>
              <a:chExt cx="386175" cy="159916"/>
            </a:xfrm>
          </p:grpSpPr>
          <p:sp>
            <p:nvSpPr>
              <p:cNvPr id="1697" name="Freeform 1697">
                <a:extLst>
                  <a:ext uri="{FF2B5EF4-FFF2-40B4-BE49-F238E27FC236}">
                    <a16:creationId xmlns:a16="http://schemas.microsoft.com/office/drawing/2014/main" id="{4A09BBE2-6D17-791C-9348-84109172C12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5991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59916">
                    <a:moveTo>
                      <a:pt x="193088" y="0"/>
                    </a:moveTo>
                    <a:cubicBezTo>
                      <a:pt x="86448" y="0"/>
                      <a:pt x="0" y="35798"/>
                      <a:pt x="0" y="79958"/>
                    </a:cubicBezTo>
                    <a:cubicBezTo>
                      <a:pt x="0" y="124118"/>
                      <a:pt x="86448" y="159916"/>
                      <a:pt x="193088" y="159916"/>
                    </a:cubicBezTo>
                    <a:cubicBezTo>
                      <a:pt x="299727" y="159916"/>
                      <a:pt x="386175" y="124118"/>
                      <a:pt x="386175" y="79958"/>
                    </a:cubicBezTo>
                    <a:cubicBezTo>
                      <a:pt x="386175" y="35798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8" name="TextBox 1698">
                <a:extLst>
                  <a:ext uri="{FF2B5EF4-FFF2-40B4-BE49-F238E27FC236}">
                    <a16:creationId xmlns:a16="http://schemas.microsoft.com/office/drawing/2014/main" id="{D5AFC0A3-E916-AEAD-E8C0-1F0F6C0F9976}"/>
                  </a:ext>
                </a:extLst>
              </p:cNvPr>
              <p:cNvSpPr txBox="1"/>
              <p:nvPr/>
            </p:nvSpPr>
            <p:spPr>
              <a:xfrm>
                <a:off x="36204" y="-23108"/>
                <a:ext cx="313768" cy="168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9" name="Group 1699">
              <a:extLst>
                <a:ext uri="{FF2B5EF4-FFF2-40B4-BE49-F238E27FC236}">
                  <a16:creationId xmlns:a16="http://schemas.microsoft.com/office/drawing/2014/main" id="{9AD18346-3A71-266F-E9F3-C7583B8690D2}"/>
                </a:ext>
              </a:extLst>
            </p:cNvPr>
            <p:cNvGrpSpPr/>
            <p:nvPr/>
          </p:nvGrpSpPr>
          <p:grpSpPr>
            <a:xfrm rot="421745">
              <a:off x="103728" y="110516"/>
              <a:ext cx="33901" cy="7642"/>
              <a:chOff x="0" y="0"/>
              <a:chExt cx="386175" cy="87058"/>
            </a:xfrm>
          </p:grpSpPr>
          <p:sp>
            <p:nvSpPr>
              <p:cNvPr id="1700" name="Freeform 1700">
                <a:extLst>
                  <a:ext uri="{FF2B5EF4-FFF2-40B4-BE49-F238E27FC236}">
                    <a16:creationId xmlns:a16="http://schemas.microsoft.com/office/drawing/2014/main" id="{EB984C98-BB58-C193-BD0E-D4285C8A615D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87058">
                    <a:moveTo>
                      <a:pt x="193088" y="0"/>
                    </a:moveTo>
                    <a:cubicBezTo>
                      <a:pt x="86448" y="0"/>
                      <a:pt x="0" y="19489"/>
                      <a:pt x="0" y="43529"/>
                    </a:cubicBezTo>
                    <a:cubicBezTo>
                      <a:pt x="0" y="67570"/>
                      <a:pt x="86448" y="87058"/>
                      <a:pt x="193088" y="87058"/>
                    </a:cubicBezTo>
                    <a:cubicBezTo>
                      <a:pt x="299727" y="87058"/>
                      <a:pt x="386175" y="67570"/>
                      <a:pt x="386175" y="43529"/>
                    </a:cubicBezTo>
                    <a:cubicBezTo>
                      <a:pt x="386175" y="1948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1" name="TextBox 1701">
                <a:extLst>
                  <a:ext uri="{FF2B5EF4-FFF2-40B4-BE49-F238E27FC236}">
                    <a16:creationId xmlns:a16="http://schemas.microsoft.com/office/drawing/2014/main" id="{38B9C4F8-B18D-8430-3D23-44608369E8CB}"/>
                  </a:ext>
                </a:extLst>
              </p:cNvPr>
              <p:cNvSpPr txBox="1"/>
              <p:nvPr/>
            </p:nvSpPr>
            <p:spPr>
              <a:xfrm>
                <a:off x="36204" y="-29938"/>
                <a:ext cx="313768" cy="1088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2" name="Group 1702">
              <a:extLst>
                <a:ext uri="{FF2B5EF4-FFF2-40B4-BE49-F238E27FC236}">
                  <a16:creationId xmlns:a16="http://schemas.microsoft.com/office/drawing/2014/main" id="{F756F517-452A-CDBB-3348-C8AB6FC9EF79}"/>
                </a:ext>
              </a:extLst>
            </p:cNvPr>
            <p:cNvGrpSpPr/>
            <p:nvPr/>
          </p:nvGrpSpPr>
          <p:grpSpPr>
            <a:xfrm rot="3077611">
              <a:off x="99892" y="118707"/>
              <a:ext cx="33901" cy="10823"/>
              <a:chOff x="0" y="0"/>
              <a:chExt cx="386175" cy="123288"/>
            </a:xfrm>
          </p:grpSpPr>
          <p:sp>
            <p:nvSpPr>
              <p:cNvPr id="1703" name="Freeform 1703">
                <a:extLst>
                  <a:ext uri="{FF2B5EF4-FFF2-40B4-BE49-F238E27FC236}">
                    <a16:creationId xmlns:a16="http://schemas.microsoft.com/office/drawing/2014/main" id="{1D7EF484-E5CB-8EB5-8255-B3FDAFEE07F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4" name="TextBox 1704">
                <a:extLst>
                  <a:ext uri="{FF2B5EF4-FFF2-40B4-BE49-F238E27FC236}">
                    <a16:creationId xmlns:a16="http://schemas.microsoft.com/office/drawing/2014/main" id="{BC46256A-26BA-B0AB-07E2-8238678E8579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5" name="Group 1705">
              <a:extLst>
                <a:ext uri="{FF2B5EF4-FFF2-40B4-BE49-F238E27FC236}">
                  <a16:creationId xmlns:a16="http://schemas.microsoft.com/office/drawing/2014/main" id="{B368268B-7F99-7F37-ADAA-9807F2FB6397}"/>
                </a:ext>
              </a:extLst>
            </p:cNvPr>
            <p:cNvGrpSpPr/>
            <p:nvPr/>
          </p:nvGrpSpPr>
          <p:grpSpPr>
            <a:xfrm rot="3077611">
              <a:off x="118143" y="136084"/>
              <a:ext cx="33901" cy="10823"/>
              <a:chOff x="0" y="0"/>
              <a:chExt cx="386175" cy="123288"/>
            </a:xfrm>
          </p:grpSpPr>
          <p:sp>
            <p:nvSpPr>
              <p:cNvPr id="1706" name="Freeform 1706">
                <a:extLst>
                  <a:ext uri="{FF2B5EF4-FFF2-40B4-BE49-F238E27FC236}">
                    <a16:creationId xmlns:a16="http://schemas.microsoft.com/office/drawing/2014/main" id="{A543ACAE-914A-C14B-30BB-1917F34E11C6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7" name="TextBox 1707">
                <a:extLst>
                  <a:ext uri="{FF2B5EF4-FFF2-40B4-BE49-F238E27FC236}">
                    <a16:creationId xmlns:a16="http://schemas.microsoft.com/office/drawing/2014/main" id="{E1A1DA78-3E60-3D66-0909-8D63ADD792CF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8" name="Group 1708">
              <a:extLst>
                <a:ext uri="{FF2B5EF4-FFF2-40B4-BE49-F238E27FC236}">
                  <a16:creationId xmlns:a16="http://schemas.microsoft.com/office/drawing/2014/main" id="{DFA7B8EF-CBC0-0F19-6177-A6D7E137FBBD}"/>
                </a:ext>
              </a:extLst>
            </p:cNvPr>
            <p:cNvGrpSpPr/>
            <p:nvPr/>
          </p:nvGrpSpPr>
          <p:grpSpPr>
            <a:xfrm rot="3077611">
              <a:off x="142599" y="160540"/>
              <a:ext cx="33901" cy="10823"/>
              <a:chOff x="0" y="0"/>
              <a:chExt cx="386175" cy="123288"/>
            </a:xfrm>
          </p:grpSpPr>
          <p:sp>
            <p:nvSpPr>
              <p:cNvPr id="1709" name="Freeform 1709">
                <a:extLst>
                  <a:ext uri="{FF2B5EF4-FFF2-40B4-BE49-F238E27FC236}">
                    <a16:creationId xmlns:a16="http://schemas.microsoft.com/office/drawing/2014/main" id="{592FD7C0-650B-D58A-4017-A33FAE606172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0" name="TextBox 1710">
                <a:extLst>
                  <a:ext uri="{FF2B5EF4-FFF2-40B4-BE49-F238E27FC236}">
                    <a16:creationId xmlns:a16="http://schemas.microsoft.com/office/drawing/2014/main" id="{32DCDCEB-3541-A402-9959-CD4E0A6F320A}"/>
                  </a:ext>
                </a:extLst>
              </p:cNvPr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1" name="Group 1711">
              <a:extLst>
                <a:ext uri="{FF2B5EF4-FFF2-40B4-BE49-F238E27FC236}">
                  <a16:creationId xmlns:a16="http://schemas.microsoft.com/office/drawing/2014/main" id="{554EDDB6-BA07-F95B-794C-E7F7E113FC96}"/>
                </a:ext>
              </a:extLst>
            </p:cNvPr>
            <p:cNvGrpSpPr/>
            <p:nvPr/>
          </p:nvGrpSpPr>
          <p:grpSpPr>
            <a:xfrm rot="-2172567">
              <a:off x="266753" y="192934"/>
              <a:ext cx="33901" cy="19865"/>
              <a:chOff x="0" y="0"/>
              <a:chExt cx="386175" cy="226288"/>
            </a:xfrm>
          </p:grpSpPr>
          <p:sp>
            <p:nvSpPr>
              <p:cNvPr id="1712" name="Freeform 1712">
                <a:extLst>
                  <a:ext uri="{FF2B5EF4-FFF2-40B4-BE49-F238E27FC236}">
                    <a16:creationId xmlns:a16="http://schemas.microsoft.com/office/drawing/2014/main" id="{FA7FECF1-6CDA-CD21-0674-18B4057CE887}"/>
                  </a:ext>
                </a:extLst>
              </p:cNvPr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3" name="TextBox 1713">
                <a:extLst>
                  <a:ext uri="{FF2B5EF4-FFF2-40B4-BE49-F238E27FC236}">
                    <a16:creationId xmlns:a16="http://schemas.microsoft.com/office/drawing/2014/main" id="{607329B7-7E00-D36A-FFA4-BEEACDB157F4}"/>
                  </a:ext>
                </a:extLst>
              </p:cNvPr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4" name="Group 1714">
              <a:extLst>
                <a:ext uri="{FF2B5EF4-FFF2-40B4-BE49-F238E27FC236}">
                  <a16:creationId xmlns:a16="http://schemas.microsoft.com/office/drawing/2014/main" id="{3EB9C762-961A-F42D-8650-5D67E132AEF8}"/>
                </a:ext>
              </a:extLst>
            </p:cNvPr>
            <p:cNvGrpSpPr/>
            <p:nvPr/>
          </p:nvGrpSpPr>
          <p:grpSpPr>
            <a:xfrm rot="643594">
              <a:off x="63046" y="93357"/>
              <a:ext cx="77948" cy="7642"/>
              <a:chOff x="0" y="0"/>
              <a:chExt cx="229670" cy="22518"/>
            </a:xfrm>
          </p:grpSpPr>
          <p:sp>
            <p:nvSpPr>
              <p:cNvPr id="1715" name="Freeform 1715">
                <a:extLst>
                  <a:ext uri="{FF2B5EF4-FFF2-40B4-BE49-F238E27FC236}">
                    <a16:creationId xmlns:a16="http://schemas.microsoft.com/office/drawing/2014/main" id="{EDB5FF8E-B295-781C-976B-4B5DC3C9FA0F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6" name="TextBox 1716">
                <a:extLst>
                  <a:ext uri="{FF2B5EF4-FFF2-40B4-BE49-F238E27FC236}">
                    <a16:creationId xmlns:a16="http://schemas.microsoft.com/office/drawing/2014/main" id="{9981962D-7AC1-7646-CBC9-2E6D8725ED56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7" name="Group 1717">
              <a:extLst>
                <a:ext uri="{FF2B5EF4-FFF2-40B4-BE49-F238E27FC236}">
                  <a16:creationId xmlns:a16="http://schemas.microsoft.com/office/drawing/2014/main" id="{4C63EB18-EAA8-E5B3-D7C6-3EC5BBFE8D11}"/>
                </a:ext>
              </a:extLst>
            </p:cNvPr>
            <p:cNvGrpSpPr/>
            <p:nvPr/>
          </p:nvGrpSpPr>
          <p:grpSpPr>
            <a:xfrm rot="430258">
              <a:off x="932" y="74635"/>
              <a:ext cx="112935" cy="22007"/>
              <a:chOff x="0" y="0"/>
              <a:chExt cx="193172" cy="37643"/>
            </a:xfrm>
          </p:grpSpPr>
          <p:sp>
            <p:nvSpPr>
              <p:cNvPr id="1718" name="Freeform 1718">
                <a:extLst>
                  <a:ext uri="{FF2B5EF4-FFF2-40B4-BE49-F238E27FC236}">
                    <a16:creationId xmlns:a16="http://schemas.microsoft.com/office/drawing/2014/main" id="{991F6A79-C105-BCD4-EC6D-82B2436A0C8F}"/>
                  </a:ext>
                </a:extLst>
              </p:cNvPr>
              <p:cNvSpPr/>
              <p:nvPr/>
            </p:nvSpPr>
            <p:spPr>
              <a:xfrm>
                <a:off x="0" y="0"/>
                <a:ext cx="193172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93172" h="37643">
                    <a:moveTo>
                      <a:pt x="96586" y="0"/>
                    </a:moveTo>
                    <a:cubicBezTo>
                      <a:pt x="43243" y="0"/>
                      <a:pt x="0" y="8427"/>
                      <a:pt x="0" y="18821"/>
                    </a:cubicBezTo>
                    <a:cubicBezTo>
                      <a:pt x="0" y="29216"/>
                      <a:pt x="43243" y="37643"/>
                      <a:pt x="96586" y="37643"/>
                    </a:cubicBezTo>
                    <a:cubicBezTo>
                      <a:pt x="149929" y="37643"/>
                      <a:pt x="193172" y="29216"/>
                      <a:pt x="193172" y="18821"/>
                    </a:cubicBezTo>
                    <a:cubicBezTo>
                      <a:pt x="193172" y="8427"/>
                      <a:pt x="149929" y="0"/>
                      <a:pt x="96586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9" name="TextBox 1719">
                <a:extLst>
                  <a:ext uri="{FF2B5EF4-FFF2-40B4-BE49-F238E27FC236}">
                    <a16:creationId xmlns:a16="http://schemas.microsoft.com/office/drawing/2014/main" id="{8CE46CDF-B8FF-9C8B-D06F-E222E425B46C}"/>
                  </a:ext>
                </a:extLst>
              </p:cNvPr>
              <p:cNvSpPr txBox="1"/>
              <p:nvPr/>
            </p:nvSpPr>
            <p:spPr>
              <a:xfrm>
                <a:off x="18110" y="-34571"/>
                <a:ext cx="156952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0" name="Group 1720">
              <a:extLst>
                <a:ext uri="{FF2B5EF4-FFF2-40B4-BE49-F238E27FC236}">
                  <a16:creationId xmlns:a16="http://schemas.microsoft.com/office/drawing/2014/main" id="{9C010BA7-B1EA-D832-CD68-E5DEBF4746A5}"/>
                </a:ext>
              </a:extLst>
            </p:cNvPr>
            <p:cNvGrpSpPr/>
            <p:nvPr/>
          </p:nvGrpSpPr>
          <p:grpSpPr>
            <a:xfrm rot="430258">
              <a:off x="20221" y="83161"/>
              <a:ext cx="103971" cy="22007"/>
              <a:chOff x="0" y="0"/>
              <a:chExt cx="177839" cy="37643"/>
            </a:xfrm>
          </p:grpSpPr>
          <p:sp>
            <p:nvSpPr>
              <p:cNvPr id="1721" name="Freeform 1721">
                <a:extLst>
                  <a:ext uri="{FF2B5EF4-FFF2-40B4-BE49-F238E27FC236}">
                    <a16:creationId xmlns:a16="http://schemas.microsoft.com/office/drawing/2014/main" id="{9F942125-1792-767D-1A9C-3D012AEE52C6}"/>
                  </a:ext>
                </a:extLst>
              </p:cNvPr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2" name="TextBox 1722">
                <a:extLst>
                  <a:ext uri="{FF2B5EF4-FFF2-40B4-BE49-F238E27FC236}">
                    <a16:creationId xmlns:a16="http://schemas.microsoft.com/office/drawing/2014/main" id="{9B068A83-C853-CCC1-066B-1DBCFEC9DE26}"/>
                  </a:ext>
                </a:extLst>
              </p:cNvPr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3" name="Group 1723">
              <a:extLst>
                <a:ext uri="{FF2B5EF4-FFF2-40B4-BE49-F238E27FC236}">
                  <a16:creationId xmlns:a16="http://schemas.microsoft.com/office/drawing/2014/main" id="{E4DE6AFA-03C2-F95C-0BD5-BFC6A94096D8}"/>
                </a:ext>
              </a:extLst>
            </p:cNvPr>
            <p:cNvGrpSpPr/>
            <p:nvPr/>
          </p:nvGrpSpPr>
          <p:grpSpPr>
            <a:xfrm rot="430258">
              <a:off x="63415" y="96646"/>
              <a:ext cx="65760" cy="13919"/>
              <a:chOff x="0" y="0"/>
              <a:chExt cx="177839" cy="37643"/>
            </a:xfrm>
          </p:grpSpPr>
          <p:sp>
            <p:nvSpPr>
              <p:cNvPr id="1724" name="Freeform 1724">
                <a:extLst>
                  <a:ext uri="{FF2B5EF4-FFF2-40B4-BE49-F238E27FC236}">
                    <a16:creationId xmlns:a16="http://schemas.microsoft.com/office/drawing/2014/main" id="{26BE61A3-3DEC-8E49-A847-B0340CFDCFC9}"/>
                  </a:ext>
                </a:extLst>
              </p:cNvPr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5" name="TextBox 1725">
                <a:extLst>
                  <a:ext uri="{FF2B5EF4-FFF2-40B4-BE49-F238E27FC236}">
                    <a16:creationId xmlns:a16="http://schemas.microsoft.com/office/drawing/2014/main" id="{618FE509-0849-661F-CB8C-891BD4D40A6D}"/>
                  </a:ext>
                </a:extLst>
              </p:cNvPr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6" name="Group 1726">
              <a:extLst>
                <a:ext uri="{FF2B5EF4-FFF2-40B4-BE49-F238E27FC236}">
                  <a16:creationId xmlns:a16="http://schemas.microsoft.com/office/drawing/2014/main" id="{39CA3387-B59E-EB53-5A4F-7EC4718BB9BE}"/>
                </a:ext>
              </a:extLst>
            </p:cNvPr>
            <p:cNvGrpSpPr/>
            <p:nvPr/>
          </p:nvGrpSpPr>
          <p:grpSpPr>
            <a:xfrm rot="-104681">
              <a:off x="66259" y="73509"/>
              <a:ext cx="40083" cy="12743"/>
              <a:chOff x="0" y="0"/>
              <a:chExt cx="118406" cy="37643"/>
            </a:xfrm>
          </p:grpSpPr>
          <p:sp>
            <p:nvSpPr>
              <p:cNvPr id="1727" name="Freeform 1727">
                <a:extLst>
                  <a:ext uri="{FF2B5EF4-FFF2-40B4-BE49-F238E27FC236}">
                    <a16:creationId xmlns:a16="http://schemas.microsoft.com/office/drawing/2014/main" id="{84AAFA20-5F60-42B0-3440-E6F1E1C6F647}"/>
                  </a:ext>
                </a:extLst>
              </p:cNvPr>
              <p:cNvSpPr/>
              <p:nvPr/>
            </p:nvSpPr>
            <p:spPr>
              <a:xfrm>
                <a:off x="0" y="0"/>
                <a:ext cx="118406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37643">
                    <a:moveTo>
                      <a:pt x="59203" y="0"/>
                    </a:moveTo>
                    <a:cubicBezTo>
                      <a:pt x="26506" y="0"/>
                      <a:pt x="0" y="8427"/>
                      <a:pt x="0" y="18821"/>
                    </a:cubicBezTo>
                    <a:cubicBezTo>
                      <a:pt x="0" y="29216"/>
                      <a:pt x="26506" y="37643"/>
                      <a:pt x="59203" y="37643"/>
                    </a:cubicBezTo>
                    <a:cubicBezTo>
                      <a:pt x="91900" y="37643"/>
                      <a:pt x="118406" y="29216"/>
                      <a:pt x="118406" y="18821"/>
                    </a:cubicBezTo>
                    <a:cubicBezTo>
                      <a:pt x="118406" y="8427"/>
                      <a:pt x="91900" y="0"/>
                      <a:pt x="59203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8" name="TextBox 1728">
                <a:extLst>
                  <a:ext uri="{FF2B5EF4-FFF2-40B4-BE49-F238E27FC236}">
                    <a16:creationId xmlns:a16="http://schemas.microsoft.com/office/drawing/2014/main" id="{DC7EE370-401A-35F2-828C-174E69F2BEF3}"/>
                  </a:ext>
                </a:extLst>
              </p:cNvPr>
              <p:cNvSpPr txBox="1"/>
              <p:nvPr/>
            </p:nvSpPr>
            <p:spPr>
              <a:xfrm>
                <a:off x="11101" y="-34571"/>
                <a:ext cx="96205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9" name="Group 1729">
              <a:extLst>
                <a:ext uri="{FF2B5EF4-FFF2-40B4-BE49-F238E27FC236}">
                  <a16:creationId xmlns:a16="http://schemas.microsoft.com/office/drawing/2014/main" id="{181008C3-F6F9-B687-EDC5-2AF632E81755}"/>
                </a:ext>
              </a:extLst>
            </p:cNvPr>
            <p:cNvGrpSpPr/>
            <p:nvPr/>
          </p:nvGrpSpPr>
          <p:grpSpPr>
            <a:xfrm>
              <a:off x="78454" y="81515"/>
              <a:ext cx="47649" cy="7642"/>
              <a:chOff x="0" y="0"/>
              <a:chExt cx="140396" cy="22518"/>
            </a:xfrm>
          </p:grpSpPr>
          <p:sp>
            <p:nvSpPr>
              <p:cNvPr id="1730" name="Freeform 1730">
                <a:extLst>
                  <a:ext uri="{FF2B5EF4-FFF2-40B4-BE49-F238E27FC236}">
                    <a16:creationId xmlns:a16="http://schemas.microsoft.com/office/drawing/2014/main" id="{0F059F0E-643D-5887-E752-CEB04FC5CE6A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2518">
                    <a:moveTo>
                      <a:pt x="70198" y="0"/>
                    </a:moveTo>
                    <a:cubicBezTo>
                      <a:pt x="31429" y="0"/>
                      <a:pt x="0" y="5041"/>
                      <a:pt x="0" y="11259"/>
                    </a:cubicBezTo>
                    <a:cubicBezTo>
                      <a:pt x="0" y="17477"/>
                      <a:pt x="31429" y="22518"/>
                      <a:pt x="70198" y="22518"/>
                    </a:cubicBezTo>
                    <a:cubicBezTo>
                      <a:pt x="108967" y="22518"/>
                      <a:pt x="140396" y="17477"/>
                      <a:pt x="140396" y="11259"/>
                    </a:cubicBezTo>
                    <a:cubicBezTo>
                      <a:pt x="140396" y="5041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1" name="TextBox 1731">
                <a:extLst>
                  <a:ext uri="{FF2B5EF4-FFF2-40B4-BE49-F238E27FC236}">
                    <a16:creationId xmlns:a16="http://schemas.microsoft.com/office/drawing/2014/main" id="{2469121D-FFB6-F1B0-9F14-55A87A6ED8EA}"/>
                  </a:ext>
                </a:extLst>
              </p:cNvPr>
              <p:cNvSpPr txBox="1"/>
              <p:nvPr/>
            </p:nvSpPr>
            <p:spPr>
              <a:xfrm>
                <a:off x="13162" y="-35989"/>
                <a:ext cx="114072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2" name="Group 1732">
              <a:extLst>
                <a:ext uri="{FF2B5EF4-FFF2-40B4-BE49-F238E27FC236}">
                  <a16:creationId xmlns:a16="http://schemas.microsoft.com/office/drawing/2014/main" id="{59048801-8467-735E-E80C-7089991148DD}"/>
                </a:ext>
              </a:extLst>
            </p:cNvPr>
            <p:cNvGrpSpPr/>
            <p:nvPr/>
          </p:nvGrpSpPr>
          <p:grpSpPr>
            <a:xfrm rot="643594">
              <a:off x="27188" y="92523"/>
              <a:ext cx="77948" cy="7642"/>
              <a:chOff x="0" y="0"/>
              <a:chExt cx="229670" cy="22518"/>
            </a:xfrm>
          </p:grpSpPr>
          <p:sp>
            <p:nvSpPr>
              <p:cNvPr id="1733" name="Freeform 1733">
                <a:extLst>
                  <a:ext uri="{FF2B5EF4-FFF2-40B4-BE49-F238E27FC236}">
                    <a16:creationId xmlns:a16="http://schemas.microsoft.com/office/drawing/2014/main" id="{55DADDD2-A209-3B1E-C106-C5EA7CA90710}"/>
                  </a:ext>
                </a:extLst>
              </p:cNvPr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4" name="TextBox 1734">
                <a:extLst>
                  <a:ext uri="{FF2B5EF4-FFF2-40B4-BE49-F238E27FC236}">
                    <a16:creationId xmlns:a16="http://schemas.microsoft.com/office/drawing/2014/main" id="{F8DE85D2-05A6-D232-F4E9-98C7DED6BD7A}"/>
                  </a:ext>
                </a:extLst>
              </p:cNvPr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5" name="Group 1735">
              <a:extLst>
                <a:ext uri="{FF2B5EF4-FFF2-40B4-BE49-F238E27FC236}">
                  <a16:creationId xmlns:a16="http://schemas.microsoft.com/office/drawing/2014/main" id="{D4B03021-8327-BFFA-195D-45939F479C70}"/>
                </a:ext>
              </a:extLst>
            </p:cNvPr>
            <p:cNvGrpSpPr/>
            <p:nvPr/>
          </p:nvGrpSpPr>
          <p:grpSpPr>
            <a:xfrm>
              <a:off x="191473" y="69510"/>
              <a:ext cx="109487" cy="7694"/>
              <a:chOff x="0" y="0"/>
              <a:chExt cx="140396" cy="9866"/>
            </a:xfrm>
          </p:grpSpPr>
          <p:sp>
            <p:nvSpPr>
              <p:cNvPr id="1736" name="Freeform 1736">
                <a:extLst>
                  <a:ext uri="{FF2B5EF4-FFF2-40B4-BE49-F238E27FC236}">
                    <a16:creationId xmlns:a16="http://schemas.microsoft.com/office/drawing/2014/main" id="{C88E9753-D391-6E90-9DD3-AAB65C576DCD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9866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9866">
                    <a:moveTo>
                      <a:pt x="70198" y="0"/>
                    </a:moveTo>
                    <a:cubicBezTo>
                      <a:pt x="31429" y="0"/>
                      <a:pt x="0" y="2209"/>
                      <a:pt x="0" y="4933"/>
                    </a:cubicBezTo>
                    <a:cubicBezTo>
                      <a:pt x="0" y="7657"/>
                      <a:pt x="31429" y="9866"/>
                      <a:pt x="70198" y="9866"/>
                    </a:cubicBezTo>
                    <a:cubicBezTo>
                      <a:pt x="108967" y="9866"/>
                      <a:pt x="140396" y="7657"/>
                      <a:pt x="140396" y="4933"/>
                    </a:cubicBezTo>
                    <a:cubicBezTo>
                      <a:pt x="140396" y="2209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7" name="TextBox 1737">
                <a:extLst>
                  <a:ext uri="{FF2B5EF4-FFF2-40B4-BE49-F238E27FC236}">
                    <a16:creationId xmlns:a16="http://schemas.microsoft.com/office/drawing/2014/main" id="{72BEB787-C39A-B752-14D8-A30074AAF27F}"/>
                  </a:ext>
                </a:extLst>
              </p:cNvPr>
              <p:cNvSpPr txBox="1"/>
              <p:nvPr/>
            </p:nvSpPr>
            <p:spPr>
              <a:xfrm>
                <a:off x="13162" y="-37175"/>
                <a:ext cx="114072" cy="46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8" name="Group 1738">
              <a:extLst>
                <a:ext uri="{FF2B5EF4-FFF2-40B4-BE49-F238E27FC236}">
                  <a16:creationId xmlns:a16="http://schemas.microsoft.com/office/drawing/2014/main" id="{221FFEB9-853B-17D5-4831-F9215353DC3D}"/>
                </a:ext>
              </a:extLst>
            </p:cNvPr>
            <p:cNvGrpSpPr/>
            <p:nvPr/>
          </p:nvGrpSpPr>
          <p:grpSpPr>
            <a:xfrm>
              <a:off x="194361" y="75702"/>
              <a:ext cx="98213" cy="7642"/>
              <a:chOff x="0" y="0"/>
              <a:chExt cx="140396" cy="10925"/>
            </a:xfrm>
          </p:grpSpPr>
          <p:sp>
            <p:nvSpPr>
              <p:cNvPr id="1739" name="Freeform 1739">
                <a:extLst>
                  <a:ext uri="{FF2B5EF4-FFF2-40B4-BE49-F238E27FC236}">
                    <a16:creationId xmlns:a16="http://schemas.microsoft.com/office/drawing/2014/main" id="{C093FB2D-1487-325B-5AF3-AD2AF70F89BA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10925">
                    <a:moveTo>
                      <a:pt x="70198" y="0"/>
                    </a:moveTo>
                    <a:cubicBezTo>
                      <a:pt x="31429" y="0"/>
                      <a:pt x="0" y="2446"/>
                      <a:pt x="0" y="5462"/>
                    </a:cubicBezTo>
                    <a:cubicBezTo>
                      <a:pt x="0" y="8479"/>
                      <a:pt x="31429" y="10925"/>
                      <a:pt x="70198" y="10925"/>
                    </a:cubicBezTo>
                    <a:cubicBezTo>
                      <a:pt x="108967" y="10925"/>
                      <a:pt x="140396" y="8479"/>
                      <a:pt x="140396" y="5462"/>
                    </a:cubicBezTo>
                    <a:cubicBezTo>
                      <a:pt x="140396" y="2446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0" name="TextBox 1740">
                <a:extLst>
                  <a:ext uri="{FF2B5EF4-FFF2-40B4-BE49-F238E27FC236}">
                    <a16:creationId xmlns:a16="http://schemas.microsoft.com/office/drawing/2014/main" id="{7D909359-9BCF-1922-D723-AAE227C8AAFF}"/>
                  </a:ext>
                </a:extLst>
              </p:cNvPr>
              <p:cNvSpPr txBox="1"/>
              <p:nvPr/>
            </p:nvSpPr>
            <p:spPr>
              <a:xfrm>
                <a:off x="13162" y="-37076"/>
                <a:ext cx="114072" cy="46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1" name="Group 1741">
              <a:extLst>
                <a:ext uri="{FF2B5EF4-FFF2-40B4-BE49-F238E27FC236}">
                  <a16:creationId xmlns:a16="http://schemas.microsoft.com/office/drawing/2014/main" id="{94C4BA88-C34B-AB4E-A838-DABE35B313DE}"/>
                </a:ext>
              </a:extLst>
            </p:cNvPr>
            <p:cNvGrpSpPr/>
            <p:nvPr/>
          </p:nvGrpSpPr>
          <p:grpSpPr>
            <a:xfrm>
              <a:off x="183016" y="69259"/>
              <a:ext cx="39510" cy="29505"/>
              <a:chOff x="0" y="0"/>
              <a:chExt cx="52962" cy="39551"/>
            </a:xfrm>
          </p:grpSpPr>
          <p:sp>
            <p:nvSpPr>
              <p:cNvPr id="1742" name="Freeform 1742">
                <a:extLst>
                  <a:ext uri="{FF2B5EF4-FFF2-40B4-BE49-F238E27FC236}">
                    <a16:creationId xmlns:a16="http://schemas.microsoft.com/office/drawing/2014/main" id="{7BFF6A31-8A49-26C8-C5FE-C356D0CDB373}"/>
                  </a:ext>
                </a:extLst>
              </p:cNvPr>
              <p:cNvSpPr/>
              <p:nvPr/>
            </p:nvSpPr>
            <p:spPr>
              <a:xfrm>
                <a:off x="0" y="0"/>
                <a:ext cx="52962" cy="39551"/>
              </a:xfrm>
              <a:custGeom>
                <a:avLst/>
                <a:gdLst/>
                <a:ahLst/>
                <a:cxnLst/>
                <a:rect l="l" t="t" r="r" b="b"/>
                <a:pathLst>
                  <a:path w="52962" h="39551">
                    <a:moveTo>
                      <a:pt x="26481" y="0"/>
                    </a:moveTo>
                    <a:cubicBezTo>
                      <a:pt x="11856" y="0"/>
                      <a:pt x="0" y="8854"/>
                      <a:pt x="0" y="19776"/>
                    </a:cubicBezTo>
                    <a:cubicBezTo>
                      <a:pt x="0" y="30697"/>
                      <a:pt x="11856" y="39551"/>
                      <a:pt x="26481" y="39551"/>
                    </a:cubicBezTo>
                    <a:cubicBezTo>
                      <a:pt x="41106" y="39551"/>
                      <a:pt x="52962" y="30697"/>
                      <a:pt x="52962" y="19776"/>
                    </a:cubicBezTo>
                    <a:cubicBezTo>
                      <a:pt x="52962" y="8854"/>
                      <a:pt x="41106" y="0"/>
                      <a:pt x="2648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3" name="TextBox 1743">
                <a:extLst>
                  <a:ext uri="{FF2B5EF4-FFF2-40B4-BE49-F238E27FC236}">
                    <a16:creationId xmlns:a16="http://schemas.microsoft.com/office/drawing/2014/main" id="{F91B7ECF-84F2-32F0-A8EB-CE396E9BC7C0}"/>
                  </a:ext>
                </a:extLst>
              </p:cNvPr>
              <p:cNvSpPr txBox="1"/>
              <p:nvPr/>
            </p:nvSpPr>
            <p:spPr>
              <a:xfrm>
                <a:off x="4965" y="-34392"/>
                <a:ext cx="43032" cy="70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4" name="Group 1744">
              <a:extLst>
                <a:ext uri="{FF2B5EF4-FFF2-40B4-BE49-F238E27FC236}">
                  <a16:creationId xmlns:a16="http://schemas.microsoft.com/office/drawing/2014/main" id="{6D8C67E0-0AC5-3B0B-5568-3CA16472D69C}"/>
                </a:ext>
              </a:extLst>
            </p:cNvPr>
            <p:cNvGrpSpPr/>
            <p:nvPr/>
          </p:nvGrpSpPr>
          <p:grpSpPr>
            <a:xfrm>
              <a:off x="187719" y="69510"/>
              <a:ext cx="30104" cy="27668"/>
              <a:chOff x="0" y="0"/>
              <a:chExt cx="40957" cy="37643"/>
            </a:xfrm>
          </p:grpSpPr>
          <p:sp>
            <p:nvSpPr>
              <p:cNvPr id="1745" name="Freeform 1745">
                <a:extLst>
                  <a:ext uri="{FF2B5EF4-FFF2-40B4-BE49-F238E27FC236}">
                    <a16:creationId xmlns:a16="http://schemas.microsoft.com/office/drawing/2014/main" id="{9D1A2273-E702-885C-AE6C-649AECDBED8C}"/>
                  </a:ext>
                </a:extLst>
              </p:cNvPr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6" name="TextBox 1746">
                <a:extLst>
                  <a:ext uri="{FF2B5EF4-FFF2-40B4-BE49-F238E27FC236}">
                    <a16:creationId xmlns:a16="http://schemas.microsoft.com/office/drawing/2014/main" id="{8D757466-94FB-9441-EA03-B6E3BF6C5F3A}"/>
                  </a:ext>
                </a:extLst>
              </p:cNvPr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7" name="Group 1747">
              <a:extLst>
                <a:ext uri="{FF2B5EF4-FFF2-40B4-BE49-F238E27FC236}">
                  <a16:creationId xmlns:a16="http://schemas.microsoft.com/office/drawing/2014/main" id="{AE069791-E616-0D03-3222-071CDBBA0C69}"/>
                </a:ext>
              </a:extLst>
            </p:cNvPr>
            <p:cNvGrpSpPr/>
            <p:nvPr/>
          </p:nvGrpSpPr>
          <p:grpSpPr>
            <a:xfrm>
              <a:off x="187719" y="70845"/>
              <a:ext cx="28651" cy="26333"/>
              <a:chOff x="0" y="0"/>
              <a:chExt cx="40957" cy="37643"/>
            </a:xfrm>
          </p:grpSpPr>
          <p:sp>
            <p:nvSpPr>
              <p:cNvPr id="1748" name="Freeform 1748">
                <a:extLst>
                  <a:ext uri="{FF2B5EF4-FFF2-40B4-BE49-F238E27FC236}">
                    <a16:creationId xmlns:a16="http://schemas.microsoft.com/office/drawing/2014/main" id="{D0BC91CB-845C-6918-3E9A-5DEDBE1C87D1}"/>
                  </a:ext>
                </a:extLst>
              </p:cNvPr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" name="TextBox 1749">
                <a:extLst>
                  <a:ext uri="{FF2B5EF4-FFF2-40B4-BE49-F238E27FC236}">
                    <a16:creationId xmlns:a16="http://schemas.microsoft.com/office/drawing/2014/main" id="{52CE7DEA-E621-20A2-3EDC-8454711C5865}"/>
                  </a:ext>
                </a:extLst>
              </p:cNvPr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0" name="Group 1750">
              <a:extLst>
                <a:ext uri="{FF2B5EF4-FFF2-40B4-BE49-F238E27FC236}">
                  <a16:creationId xmlns:a16="http://schemas.microsoft.com/office/drawing/2014/main" id="{16CE20D7-86ED-BBC3-6350-7CDE12FAFFC7}"/>
                </a:ext>
              </a:extLst>
            </p:cNvPr>
            <p:cNvGrpSpPr/>
            <p:nvPr/>
          </p:nvGrpSpPr>
          <p:grpSpPr>
            <a:xfrm rot="430258">
              <a:off x="195176" y="77052"/>
              <a:ext cx="13737" cy="13919"/>
              <a:chOff x="0" y="0"/>
              <a:chExt cx="37149" cy="37643"/>
            </a:xfrm>
          </p:grpSpPr>
          <p:sp>
            <p:nvSpPr>
              <p:cNvPr id="1751" name="Freeform 1751">
                <a:extLst>
                  <a:ext uri="{FF2B5EF4-FFF2-40B4-BE49-F238E27FC236}">
                    <a16:creationId xmlns:a16="http://schemas.microsoft.com/office/drawing/2014/main" id="{EEB7F334-84F1-F07E-CDB8-2F4DFB6FD8C8}"/>
                  </a:ext>
                </a:extLst>
              </p:cNvPr>
              <p:cNvSpPr/>
              <p:nvPr/>
            </p:nvSpPr>
            <p:spPr>
              <a:xfrm>
                <a:off x="0" y="0"/>
                <a:ext cx="3714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37149" h="37643">
                    <a:moveTo>
                      <a:pt x="18574" y="0"/>
                    </a:moveTo>
                    <a:cubicBezTo>
                      <a:pt x="8316" y="0"/>
                      <a:pt x="0" y="8427"/>
                      <a:pt x="0" y="18821"/>
                    </a:cubicBezTo>
                    <a:cubicBezTo>
                      <a:pt x="0" y="29216"/>
                      <a:pt x="8316" y="37643"/>
                      <a:pt x="18574" y="37643"/>
                    </a:cubicBezTo>
                    <a:cubicBezTo>
                      <a:pt x="28833" y="37643"/>
                      <a:pt x="37149" y="29216"/>
                      <a:pt x="37149" y="18821"/>
                    </a:cubicBezTo>
                    <a:cubicBezTo>
                      <a:pt x="37149" y="8427"/>
                      <a:pt x="28833" y="0"/>
                      <a:pt x="18574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" name="TextBox 1752">
                <a:extLst>
                  <a:ext uri="{FF2B5EF4-FFF2-40B4-BE49-F238E27FC236}">
                    <a16:creationId xmlns:a16="http://schemas.microsoft.com/office/drawing/2014/main" id="{BBA29B05-6D1C-4357-D730-DE0F9D454BF3}"/>
                  </a:ext>
                </a:extLst>
              </p:cNvPr>
              <p:cNvSpPr txBox="1"/>
              <p:nvPr/>
            </p:nvSpPr>
            <p:spPr>
              <a:xfrm>
                <a:off x="3483" y="-34571"/>
                <a:ext cx="30183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3" name="Group 1753">
              <a:extLst>
                <a:ext uri="{FF2B5EF4-FFF2-40B4-BE49-F238E27FC236}">
                  <a16:creationId xmlns:a16="http://schemas.microsoft.com/office/drawing/2014/main" id="{FFCA87EC-68A1-A1FD-C63D-DCEB4EF7B822}"/>
                </a:ext>
              </a:extLst>
            </p:cNvPr>
            <p:cNvGrpSpPr/>
            <p:nvPr/>
          </p:nvGrpSpPr>
          <p:grpSpPr>
            <a:xfrm rot="-3184323">
              <a:off x="538761" y="477218"/>
              <a:ext cx="72706" cy="19239"/>
              <a:chOff x="0" y="0"/>
              <a:chExt cx="162373" cy="42966"/>
            </a:xfrm>
          </p:grpSpPr>
          <p:sp>
            <p:nvSpPr>
              <p:cNvPr id="1754" name="Freeform 1754">
                <a:extLst>
                  <a:ext uri="{FF2B5EF4-FFF2-40B4-BE49-F238E27FC236}">
                    <a16:creationId xmlns:a16="http://schemas.microsoft.com/office/drawing/2014/main" id="{532E023A-43EF-DF56-C8F2-ADEF6111EA3E}"/>
                  </a:ext>
                </a:extLst>
              </p:cNvPr>
              <p:cNvSpPr/>
              <p:nvPr/>
            </p:nvSpPr>
            <p:spPr>
              <a:xfrm>
                <a:off x="0" y="0"/>
                <a:ext cx="162373" cy="42966"/>
              </a:xfrm>
              <a:custGeom>
                <a:avLst/>
                <a:gdLst/>
                <a:ahLst/>
                <a:cxnLst/>
                <a:rect l="l" t="t" r="r" b="b"/>
                <a:pathLst>
                  <a:path w="162373" h="42966">
                    <a:moveTo>
                      <a:pt x="81186" y="0"/>
                    </a:moveTo>
                    <a:cubicBezTo>
                      <a:pt x="36348" y="0"/>
                      <a:pt x="0" y="9618"/>
                      <a:pt x="0" y="21483"/>
                    </a:cubicBezTo>
                    <a:cubicBezTo>
                      <a:pt x="0" y="33348"/>
                      <a:pt x="36348" y="42966"/>
                      <a:pt x="81186" y="42966"/>
                    </a:cubicBezTo>
                    <a:cubicBezTo>
                      <a:pt x="126024" y="42966"/>
                      <a:pt x="162373" y="33348"/>
                      <a:pt x="162373" y="21483"/>
                    </a:cubicBezTo>
                    <a:cubicBezTo>
                      <a:pt x="162373" y="9618"/>
                      <a:pt x="126024" y="0"/>
                      <a:pt x="81186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" name="TextBox 1755">
                <a:extLst>
                  <a:ext uri="{FF2B5EF4-FFF2-40B4-BE49-F238E27FC236}">
                    <a16:creationId xmlns:a16="http://schemas.microsoft.com/office/drawing/2014/main" id="{8F7E0B05-F0A9-A5A6-F10A-9F380885FDB1}"/>
                  </a:ext>
                </a:extLst>
              </p:cNvPr>
              <p:cNvSpPr txBox="1"/>
              <p:nvPr/>
            </p:nvSpPr>
            <p:spPr>
              <a:xfrm>
                <a:off x="15222" y="-34072"/>
                <a:ext cx="131928" cy="7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6" name="Group 1756">
              <a:extLst>
                <a:ext uri="{FF2B5EF4-FFF2-40B4-BE49-F238E27FC236}">
                  <a16:creationId xmlns:a16="http://schemas.microsoft.com/office/drawing/2014/main" id="{D927615F-9EEE-F324-5C72-E51D301AD411}"/>
                </a:ext>
              </a:extLst>
            </p:cNvPr>
            <p:cNvGrpSpPr/>
            <p:nvPr/>
          </p:nvGrpSpPr>
          <p:grpSpPr>
            <a:xfrm rot="-3574489">
              <a:off x="553170" y="492144"/>
              <a:ext cx="43924" cy="12941"/>
              <a:chOff x="0" y="0"/>
              <a:chExt cx="98094" cy="28900"/>
            </a:xfrm>
          </p:grpSpPr>
          <p:sp>
            <p:nvSpPr>
              <p:cNvPr id="1757" name="Freeform 1757">
                <a:extLst>
                  <a:ext uri="{FF2B5EF4-FFF2-40B4-BE49-F238E27FC236}">
                    <a16:creationId xmlns:a16="http://schemas.microsoft.com/office/drawing/2014/main" id="{FEB6C94F-0746-6ACD-5AD5-D4BCEA1A6DD5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" name="TextBox 1758">
                <a:extLst>
                  <a:ext uri="{FF2B5EF4-FFF2-40B4-BE49-F238E27FC236}">
                    <a16:creationId xmlns:a16="http://schemas.microsoft.com/office/drawing/2014/main" id="{8B0CD05B-E420-5CF7-FF48-C2ED62069D31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9" name="Group 1759">
              <a:extLst>
                <a:ext uri="{FF2B5EF4-FFF2-40B4-BE49-F238E27FC236}">
                  <a16:creationId xmlns:a16="http://schemas.microsoft.com/office/drawing/2014/main" id="{E893C9A0-3A45-DC65-5817-62FA4B70B866}"/>
                </a:ext>
              </a:extLst>
            </p:cNvPr>
            <p:cNvGrpSpPr/>
            <p:nvPr/>
          </p:nvGrpSpPr>
          <p:grpSpPr>
            <a:xfrm rot="-4373836">
              <a:off x="533732" y="489601"/>
              <a:ext cx="43924" cy="7642"/>
              <a:chOff x="0" y="0"/>
              <a:chExt cx="98094" cy="17068"/>
            </a:xfrm>
          </p:grpSpPr>
          <p:sp>
            <p:nvSpPr>
              <p:cNvPr id="1760" name="Freeform 1760">
                <a:extLst>
                  <a:ext uri="{FF2B5EF4-FFF2-40B4-BE49-F238E27FC236}">
                    <a16:creationId xmlns:a16="http://schemas.microsoft.com/office/drawing/2014/main" id="{78A224F1-3144-3B23-ED21-B90E7B487D22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" name="TextBox 1761">
                <a:extLst>
                  <a:ext uri="{FF2B5EF4-FFF2-40B4-BE49-F238E27FC236}">
                    <a16:creationId xmlns:a16="http://schemas.microsoft.com/office/drawing/2014/main" id="{D467B4B9-6799-DAF9-B550-27EC46326D1F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2" name="Group 1762">
              <a:extLst>
                <a:ext uri="{FF2B5EF4-FFF2-40B4-BE49-F238E27FC236}">
                  <a16:creationId xmlns:a16="http://schemas.microsoft.com/office/drawing/2014/main" id="{8C0EC586-B9AF-EC0A-EC29-670D49F279BE}"/>
                </a:ext>
              </a:extLst>
            </p:cNvPr>
            <p:cNvGrpSpPr/>
            <p:nvPr/>
          </p:nvGrpSpPr>
          <p:grpSpPr>
            <a:xfrm rot="-2534921">
              <a:off x="490385" y="501769"/>
              <a:ext cx="43924" cy="12941"/>
              <a:chOff x="0" y="0"/>
              <a:chExt cx="98094" cy="28900"/>
            </a:xfrm>
          </p:grpSpPr>
          <p:sp>
            <p:nvSpPr>
              <p:cNvPr id="1763" name="Freeform 1763">
                <a:extLst>
                  <a:ext uri="{FF2B5EF4-FFF2-40B4-BE49-F238E27FC236}">
                    <a16:creationId xmlns:a16="http://schemas.microsoft.com/office/drawing/2014/main" id="{9EA8F40E-24DD-A8AC-6731-36039CAC6B72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" name="TextBox 1764">
                <a:extLst>
                  <a:ext uri="{FF2B5EF4-FFF2-40B4-BE49-F238E27FC236}">
                    <a16:creationId xmlns:a16="http://schemas.microsoft.com/office/drawing/2014/main" id="{37390257-0E95-6548-0EF2-C67FD5F4749D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5" name="Group 1765">
              <a:extLst>
                <a:ext uri="{FF2B5EF4-FFF2-40B4-BE49-F238E27FC236}">
                  <a16:creationId xmlns:a16="http://schemas.microsoft.com/office/drawing/2014/main" id="{ED2F1B11-F508-C9B6-5315-B2F2637DF31D}"/>
                </a:ext>
              </a:extLst>
            </p:cNvPr>
            <p:cNvGrpSpPr/>
            <p:nvPr/>
          </p:nvGrpSpPr>
          <p:grpSpPr>
            <a:xfrm rot="-2534921">
              <a:off x="495792" y="501769"/>
              <a:ext cx="43924" cy="12941"/>
              <a:chOff x="0" y="0"/>
              <a:chExt cx="98094" cy="28900"/>
            </a:xfrm>
          </p:grpSpPr>
          <p:sp>
            <p:nvSpPr>
              <p:cNvPr id="1766" name="Freeform 1766">
                <a:extLst>
                  <a:ext uri="{FF2B5EF4-FFF2-40B4-BE49-F238E27FC236}">
                    <a16:creationId xmlns:a16="http://schemas.microsoft.com/office/drawing/2014/main" id="{21924573-D7A7-A0F2-9B1A-819EE42CBE9B}"/>
                  </a:ext>
                </a:extLst>
              </p:cNvPr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" name="TextBox 1767">
                <a:extLst>
                  <a:ext uri="{FF2B5EF4-FFF2-40B4-BE49-F238E27FC236}">
                    <a16:creationId xmlns:a16="http://schemas.microsoft.com/office/drawing/2014/main" id="{5999257F-664F-7850-87B8-B055B0596641}"/>
                  </a:ext>
                </a:extLst>
              </p:cNvPr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8" name="Group 1768">
              <a:extLst>
                <a:ext uri="{FF2B5EF4-FFF2-40B4-BE49-F238E27FC236}">
                  <a16:creationId xmlns:a16="http://schemas.microsoft.com/office/drawing/2014/main" id="{A2051F47-CD6B-FD46-BFD7-4152AED4B812}"/>
                </a:ext>
              </a:extLst>
            </p:cNvPr>
            <p:cNvGrpSpPr/>
            <p:nvPr/>
          </p:nvGrpSpPr>
          <p:grpSpPr>
            <a:xfrm rot="-2272342">
              <a:off x="484754" y="500267"/>
              <a:ext cx="43924" cy="7642"/>
              <a:chOff x="0" y="0"/>
              <a:chExt cx="98094" cy="17068"/>
            </a:xfrm>
          </p:grpSpPr>
          <p:sp>
            <p:nvSpPr>
              <p:cNvPr id="1769" name="Freeform 1769">
                <a:extLst>
                  <a:ext uri="{FF2B5EF4-FFF2-40B4-BE49-F238E27FC236}">
                    <a16:creationId xmlns:a16="http://schemas.microsoft.com/office/drawing/2014/main" id="{143F0778-268F-B1AE-5FA2-41C94F26FE77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0" name="TextBox 1770">
                <a:extLst>
                  <a:ext uri="{FF2B5EF4-FFF2-40B4-BE49-F238E27FC236}">
                    <a16:creationId xmlns:a16="http://schemas.microsoft.com/office/drawing/2014/main" id="{3A0D9FC9-7B6E-9EDA-6992-78F7EA1A7B2A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1" name="Group 1771">
              <a:extLst>
                <a:ext uri="{FF2B5EF4-FFF2-40B4-BE49-F238E27FC236}">
                  <a16:creationId xmlns:a16="http://schemas.microsoft.com/office/drawing/2014/main" id="{9DC4B692-1962-40F7-0CE0-BE4247A179C3}"/>
                </a:ext>
              </a:extLst>
            </p:cNvPr>
            <p:cNvGrpSpPr/>
            <p:nvPr/>
          </p:nvGrpSpPr>
          <p:grpSpPr>
            <a:xfrm rot="-2272342">
              <a:off x="486605" y="504418"/>
              <a:ext cx="43924" cy="7642"/>
              <a:chOff x="0" y="0"/>
              <a:chExt cx="98094" cy="17068"/>
            </a:xfrm>
          </p:grpSpPr>
          <p:sp>
            <p:nvSpPr>
              <p:cNvPr id="1772" name="Freeform 1772">
                <a:extLst>
                  <a:ext uri="{FF2B5EF4-FFF2-40B4-BE49-F238E27FC236}">
                    <a16:creationId xmlns:a16="http://schemas.microsoft.com/office/drawing/2014/main" id="{AC975A57-C981-922F-36C0-6D10153BDDB9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3" name="TextBox 1773">
                <a:extLst>
                  <a:ext uri="{FF2B5EF4-FFF2-40B4-BE49-F238E27FC236}">
                    <a16:creationId xmlns:a16="http://schemas.microsoft.com/office/drawing/2014/main" id="{3326471B-B657-0650-F384-51207BD529BA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4" name="Group 1774">
              <a:extLst>
                <a:ext uri="{FF2B5EF4-FFF2-40B4-BE49-F238E27FC236}">
                  <a16:creationId xmlns:a16="http://schemas.microsoft.com/office/drawing/2014/main" id="{F6124FF8-61B8-B185-FC98-371D54A54B31}"/>
                </a:ext>
              </a:extLst>
            </p:cNvPr>
            <p:cNvGrpSpPr/>
            <p:nvPr/>
          </p:nvGrpSpPr>
          <p:grpSpPr>
            <a:xfrm rot="-2272342">
              <a:off x="499938" y="510552"/>
              <a:ext cx="41360" cy="7196"/>
              <a:chOff x="0" y="0"/>
              <a:chExt cx="98094" cy="17068"/>
            </a:xfrm>
          </p:grpSpPr>
          <p:sp>
            <p:nvSpPr>
              <p:cNvPr id="1775" name="Freeform 1775">
                <a:extLst>
                  <a:ext uri="{FF2B5EF4-FFF2-40B4-BE49-F238E27FC236}">
                    <a16:creationId xmlns:a16="http://schemas.microsoft.com/office/drawing/2014/main" id="{F39BE678-1BBC-EC7B-8D67-2F1CCB430BC5}"/>
                  </a:ext>
                </a:extLst>
              </p:cNvPr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6" name="TextBox 1776">
                <a:extLst>
                  <a:ext uri="{FF2B5EF4-FFF2-40B4-BE49-F238E27FC236}">
                    <a16:creationId xmlns:a16="http://schemas.microsoft.com/office/drawing/2014/main" id="{C758A957-DCB7-0D74-032C-88996718F14F}"/>
                  </a:ext>
                </a:extLst>
              </p:cNvPr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7" name="Group 1777">
              <a:extLst>
                <a:ext uri="{FF2B5EF4-FFF2-40B4-BE49-F238E27FC236}">
                  <a16:creationId xmlns:a16="http://schemas.microsoft.com/office/drawing/2014/main" id="{53852594-6768-E8AD-3CA9-E6BE08730FF6}"/>
                </a:ext>
              </a:extLst>
            </p:cNvPr>
            <p:cNvGrpSpPr/>
            <p:nvPr/>
          </p:nvGrpSpPr>
          <p:grpSpPr>
            <a:xfrm rot="2359592">
              <a:off x="134630" y="83231"/>
              <a:ext cx="51833" cy="7642"/>
              <a:chOff x="0" y="0"/>
              <a:chExt cx="140396" cy="20701"/>
            </a:xfrm>
          </p:grpSpPr>
          <p:sp>
            <p:nvSpPr>
              <p:cNvPr id="1778" name="Freeform 1778">
                <a:extLst>
                  <a:ext uri="{FF2B5EF4-FFF2-40B4-BE49-F238E27FC236}">
                    <a16:creationId xmlns:a16="http://schemas.microsoft.com/office/drawing/2014/main" id="{358D4DB3-3548-974E-3AC7-6B00456B8DBA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9" name="TextBox 1779">
                <a:extLst>
                  <a:ext uri="{FF2B5EF4-FFF2-40B4-BE49-F238E27FC236}">
                    <a16:creationId xmlns:a16="http://schemas.microsoft.com/office/drawing/2014/main" id="{092F22D1-B7C5-12C6-4428-C8D9CA299051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0" name="Group 1780">
              <a:extLst>
                <a:ext uri="{FF2B5EF4-FFF2-40B4-BE49-F238E27FC236}">
                  <a16:creationId xmlns:a16="http://schemas.microsoft.com/office/drawing/2014/main" id="{241096A9-74AD-4103-11CB-F409FA7FFD1D}"/>
                </a:ext>
              </a:extLst>
            </p:cNvPr>
            <p:cNvGrpSpPr/>
            <p:nvPr/>
          </p:nvGrpSpPr>
          <p:grpSpPr>
            <a:xfrm rot="1986950">
              <a:off x="138455" y="77844"/>
              <a:ext cx="51833" cy="7642"/>
              <a:chOff x="0" y="0"/>
              <a:chExt cx="140396" cy="20701"/>
            </a:xfrm>
          </p:grpSpPr>
          <p:sp>
            <p:nvSpPr>
              <p:cNvPr id="1781" name="Freeform 1781">
                <a:extLst>
                  <a:ext uri="{FF2B5EF4-FFF2-40B4-BE49-F238E27FC236}">
                    <a16:creationId xmlns:a16="http://schemas.microsoft.com/office/drawing/2014/main" id="{B6CF351F-338E-632D-4462-C9D5B98FA80F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2" name="TextBox 1782">
                <a:extLst>
                  <a:ext uri="{FF2B5EF4-FFF2-40B4-BE49-F238E27FC236}">
                    <a16:creationId xmlns:a16="http://schemas.microsoft.com/office/drawing/2014/main" id="{4BA04365-0B7B-FFBF-B577-80D3765B4FB0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3" name="Group 1783">
              <a:extLst>
                <a:ext uri="{FF2B5EF4-FFF2-40B4-BE49-F238E27FC236}">
                  <a16:creationId xmlns:a16="http://schemas.microsoft.com/office/drawing/2014/main" id="{A0916D81-E07B-03DB-4BB3-393527EFCC1E}"/>
                </a:ext>
              </a:extLst>
            </p:cNvPr>
            <p:cNvGrpSpPr/>
            <p:nvPr/>
          </p:nvGrpSpPr>
          <p:grpSpPr>
            <a:xfrm rot="2700000">
              <a:off x="124872" y="83231"/>
              <a:ext cx="51833" cy="7642"/>
              <a:chOff x="0" y="0"/>
              <a:chExt cx="140396" cy="20701"/>
            </a:xfrm>
          </p:grpSpPr>
          <p:sp>
            <p:nvSpPr>
              <p:cNvPr id="1784" name="Freeform 1784">
                <a:extLst>
                  <a:ext uri="{FF2B5EF4-FFF2-40B4-BE49-F238E27FC236}">
                    <a16:creationId xmlns:a16="http://schemas.microsoft.com/office/drawing/2014/main" id="{7F148706-1D6E-CBD9-68E8-EAE74060E9E3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5" name="TextBox 1785">
                <a:extLst>
                  <a:ext uri="{FF2B5EF4-FFF2-40B4-BE49-F238E27FC236}">
                    <a16:creationId xmlns:a16="http://schemas.microsoft.com/office/drawing/2014/main" id="{4D5A72C2-AF2A-67EC-5E9A-60AA88BE49BE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86" name="Group 1786">
              <a:extLst>
                <a:ext uri="{FF2B5EF4-FFF2-40B4-BE49-F238E27FC236}">
                  <a16:creationId xmlns:a16="http://schemas.microsoft.com/office/drawing/2014/main" id="{4B94F0FA-950F-7495-8298-FC7922BBD3CF}"/>
                </a:ext>
              </a:extLst>
            </p:cNvPr>
            <p:cNvGrpSpPr/>
            <p:nvPr/>
          </p:nvGrpSpPr>
          <p:grpSpPr>
            <a:xfrm rot="1674115">
              <a:off x="115108" y="76197"/>
              <a:ext cx="51833" cy="7642"/>
              <a:chOff x="0" y="0"/>
              <a:chExt cx="140396" cy="20701"/>
            </a:xfrm>
          </p:grpSpPr>
          <p:sp>
            <p:nvSpPr>
              <p:cNvPr id="1787" name="Freeform 1787">
                <a:extLst>
                  <a:ext uri="{FF2B5EF4-FFF2-40B4-BE49-F238E27FC236}">
                    <a16:creationId xmlns:a16="http://schemas.microsoft.com/office/drawing/2014/main" id="{7587493E-844C-0DA9-0A56-D9F2D3D22359}"/>
                  </a:ext>
                </a:extLst>
              </p:cNvPr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8" name="TextBox 1788">
                <a:extLst>
                  <a:ext uri="{FF2B5EF4-FFF2-40B4-BE49-F238E27FC236}">
                    <a16:creationId xmlns:a16="http://schemas.microsoft.com/office/drawing/2014/main" id="{C679773F-0970-D6DB-ECCD-D4649987A38F}"/>
                  </a:ext>
                </a:extLst>
              </p:cNvPr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</p:grpSp>
      <p:sp>
        <p:nvSpPr>
          <p:cNvPr id="1789" name="Freeform 1789">
            <a:extLst>
              <a:ext uri="{FF2B5EF4-FFF2-40B4-BE49-F238E27FC236}">
                <a16:creationId xmlns:a16="http://schemas.microsoft.com/office/drawing/2014/main" id="{24CAD97F-9658-D1C2-CED8-85A14CBCA9A5}"/>
              </a:ext>
            </a:extLst>
          </p:cNvPr>
          <p:cNvSpPr/>
          <p:nvPr/>
        </p:nvSpPr>
        <p:spPr>
          <a:xfrm flipH="1">
            <a:off x="11073404" y="2967410"/>
            <a:ext cx="1811157" cy="1362896"/>
          </a:xfrm>
          <a:custGeom>
            <a:avLst/>
            <a:gdLst/>
            <a:ahLst/>
            <a:cxnLst/>
            <a:rect l="l" t="t" r="r" b="b"/>
            <a:pathLst>
              <a:path w="1811157" h="1362896">
                <a:moveTo>
                  <a:pt x="1811158" y="0"/>
                </a:moveTo>
                <a:lnTo>
                  <a:pt x="0" y="0"/>
                </a:lnTo>
                <a:lnTo>
                  <a:pt x="0" y="1362896"/>
                </a:lnTo>
                <a:lnTo>
                  <a:pt x="1811158" y="1362896"/>
                </a:lnTo>
                <a:lnTo>
                  <a:pt x="181115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90" name="TextBox 19">
            <a:extLst>
              <a:ext uri="{FF2B5EF4-FFF2-40B4-BE49-F238E27FC236}">
                <a16:creationId xmlns:a16="http://schemas.microsoft.com/office/drawing/2014/main" id="{CB17F1C7-5AC2-8307-7DF7-AEDCC6EF0B89}"/>
              </a:ext>
            </a:extLst>
          </p:cNvPr>
          <p:cNvSpPr txBox="1"/>
          <p:nvPr/>
        </p:nvSpPr>
        <p:spPr>
          <a:xfrm>
            <a:off x="7921710" y="7970682"/>
            <a:ext cx="2730557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3: 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Dalgylch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1269598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15" name="Freeform 15"/>
          <p:cNvSpPr/>
          <p:nvPr/>
        </p:nvSpPr>
        <p:spPr>
          <a:xfrm rot="-10800000">
            <a:off x="-180249" y="1417154"/>
            <a:ext cx="18648499" cy="8718173"/>
          </a:xfrm>
          <a:custGeom>
            <a:avLst/>
            <a:gdLst/>
            <a:ahLst/>
            <a:cxnLst/>
            <a:rect l="l" t="t" r="r" b="b"/>
            <a:pathLst>
              <a:path w="18648499" h="8718173">
                <a:moveTo>
                  <a:pt x="0" y="0"/>
                </a:moveTo>
                <a:lnTo>
                  <a:pt x="18648498" y="0"/>
                </a:lnTo>
                <a:lnTo>
                  <a:pt x="18648498" y="8718174"/>
                </a:lnTo>
                <a:lnTo>
                  <a:pt x="0" y="87181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5572150" y="4957169"/>
            <a:ext cx="3268883" cy="861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2: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Ecosystemau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4921066" y="7676961"/>
            <a:ext cx="2929661" cy="87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5: 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Monitro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0915203" y="7734111"/>
            <a:ext cx="2404082" cy="2310924"/>
          </a:xfrm>
          <a:custGeom>
            <a:avLst/>
            <a:gdLst/>
            <a:ahLst/>
            <a:cxnLst/>
            <a:rect l="l" t="t" r="r" b="b"/>
            <a:pathLst>
              <a:path w="2404082" h="2310924">
                <a:moveTo>
                  <a:pt x="0" y="0"/>
                </a:moveTo>
                <a:lnTo>
                  <a:pt x="2404082" y="0"/>
                </a:lnTo>
                <a:lnTo>
                  <a:pt x="2404082" y="2310924"/>
                </a:lnTo>
                <a:lnTo>
                  <a:pt x="0" y="231092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4389755" y="4197110"/>
            <a:ext cx="1349246" cy="2447611"/>
          </a:xfrm>
          <a:custGeom>
            <a:avLst/>
            <a:gdLst/>
            <a:ahLst/>
            <a:cxnLst/>
            <a:rect l="l" t="t" r="r" b="b"/>
            <a:pathLst>
              <a:path w="1349246" h="2447611">
                <a:moveTo>
                  <a:pt x="0" y="0"/>
                </a:moveTo>
                <a:lnTo>
                  <a:pt x="1349246" y="0"/>
                </a:lnTo>
                <a:lnTo>
                  <a:pt x="1349246" y="2447611"/>
                </a:lnTo>
                <a:lnTo>
                  <a:pt x="0" y="24476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3467983" y="7783438"/>
            <a:ext cx="1470469" cy="620420"/>
            <a:chOff x="0" y="0"/>
            <a:chExt cx="1960625" cy="827226"/>
          </a:xfrm>
        </p:grpSpPr>
        <p:grpSp>
          <p:nvGrpSpPr>
            <p:cNvPr id="21" name="Group 21"/>
            <p:cNvGrpSpPr/>
            <p:nvPr/>
          </p:nvGrpSpPr>
          <p:grpSpPr>
            <a:xfrm rot="-2239114">
              <a:off x="786403" y="88357"/>
              <a:ext cx="413741" cy="362023"/>
              <a:chOff x="0" y="0"/>
              <a:chExt cx="812800" cy="7112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6751217">
              <a:off x="811086" y="130234"/>
              <a:ext cx="163500" cy="167953"/>
              <a:chOff x="0" y="0"/>
              <a:chExt cx="747806" cy="76817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747806" cy="768176"/>
              </a:xfrm>
              <a:custGeom>
                <a:avLst/>
                <a:gdLst/>
                <a:ahLst/>
                <a:cxnLst/>
                <a:rect l="l" t="t" r="r" b="b"/>
                <a:pathLst>
                  <a:path w="747806" h="768176">
                    <a:moveTo>
                      <a:pt x="373903" y="0"/>
                    </a:moveTo>
                    <a:lnTo>
                      <a:pt x="747806" y="768176"/>
                    </a:lnTo>
                    <a:lnTo>
                      <a:pt x="0" y="768176"/>
                    </a:lnTo>
                    <a:lnTo>
                      <a:pt x="373903" y="0"/>
                    </a:ln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116845" y="309028"/>
                <a:ext cx="514117" cy="40427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 rot="-3865383">
              <a:off x="962400" y="57291"/>
              <a:ext cx="20109" cy="193791"/>
              <a:chOff x="0" y="0"/>
              <a:chExt cx="24256" cy="233747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24256" cy="233747"/>
              </a:xfrm>
              <a:custGeom>
                <a:avLst/>
                <a:gdLst/>
                <a:ahLst/>
                <a:cxnLst/>
                <a:rect l="l" t="t" r="r" b="b"/>
                <a:pathLst>
                  <a:path w="24256" h="233747">
                    <a:moveTo>
                      <a:pt x="12128" y="0"/>
                    </a:moveTo>
                    <a:lnTo>
                      <a:pt x="12128" y="0"/>
                    </a:lnTo>
                    <a:cubicBezTo>
                      <a:pt x="15344" y="0"/>
                      <a:pt x="18429" y="1278"/>
                      <a:pt x="20704" y="3552"/>
                    </a:cubicBezTo>
                    <a:cubicBezTo>
                      <a:pt x="22978" y="5827"/>
                      <a:pt x="24256" y="8911"/>
                      <a:pt x="24256" y="12128"/>
                    </a:cubicBezTo>
                    <a:lnTo>
                      <a:pt x="24256" y="221619"/>
                    </a:lnTo>
                    <a:cubicBezTo>
                      <a:pt x="24256" y="228317"/>
                      <a:pt x="18826" y="233747"/>
                      <a:pt x="12128" y="233747"/>
                    </a:cubicBezTo>
                    <a:lnTo>
                      <a:pt x="12128" y="233747"/>
                    </a:lnTo>
                    <a:cubicBezTo>
                      <a:pt x="8911" y="233747"/>
                      <a:pt x="5827" y="232470"/>
                      <a:pt x="3552" y="230195"/>
                    </a:cubicBezTo>
                    <a:cubicBezTo>
                      <a:pt x="1278" y="227921"/>
                      <a:pt x="0" y="224836"/>
                      <a:pt x="0" y="221619"/>
                    </a:cubicBezTo>
                    <a:lnTo>
                      <a:pt x="0" y="12128"/>
                    </a:lnTo>
                    <a:cubicBezTo>
                      <a:pt x="0" y="5430"/>
                      <a:pt x="5430" y="0"/>
                      <a:pt x="121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24256" cy="28137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3610039">
              <a:off x="940556" y="39158"/>
              <a:ext cx="15959" cy="161680"/>
              <a:chOff x="0" y="0"/>
              <a:chExt cx="19249" cy="1950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614711">
              <a:off x="886517" y="71980"/>
              <a:ext cx="15959" cy="161680"/>
              <a:chOff x="0" y="0"/>
              <a:chExt cx="19249" cy="19501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9249" cy="195016"/>
              </a:xfrm>
              <a:custGeom>
                <a:avLst/>
                <a:gdLst/>
                <a:ahLst/>
                <a:cxnLst/>
                <a:rect l="l" t="t" r="r" b="b"/>
                <a:pathLst>
                  <a:path w="19249" h="195016">
                    <a:moveTo>
                      <a:pt x="9624" y="0"/>
                    </a:moveTo>
                    <a:lnTo>
                      <a:pt x="9624" y="0"/>
                    </a:lnTo>
                    <a:cubicBezTo>
                      <a:pt x="12177" y="0"/>
                      <a:pt x="14625" y="1014"/>
                      <a:pt x="16430" y="2819"/>
                    </a:cubicBezTo>
                    <a:cubicBezTo>
                      <a:pt x="18235" y="4624"/>
                      <a:pt x="19249" y="7072"/>
                      <a:pt x="19249" y="9624"/>
                    </a:cubicBezTo>
                    <a:lnTo>
                      <a:pt x="19249" y="185391"/>
                    </a:lnTo>
                    <a:cubicBezTo>
                      <a:pt x="19249" y="187944"/>
                      <a:pt x="18235" y="190392"/>
                      <a:pt x="16430" y="192197"/>
                    </a:cubicBezTo>
                    <a:cubicBezTo>
                      <a:pt x="14625" y="194002"/>
                      <a:pt x="12177" y="195016"/>
                      <a:pt x="9624" y="195016"/>
                    </a:cubicBezTo>
                    <a:lnTo>
                      <a:pt x="9624" y="195016"/>
                    </a:lnTo>
                    <a:cubicBezTo>
                      <a:pt x="7072" y="195016"/>
                      <a:pt x="4624" y="194002"/>
                      <a:pt x="2819" y="192197"/>
                    </a:cubicBezTo>
                    <a:cubicBezTo>
                      <a:pt x="1014" y="190392"/>
                      <a:pt x="0" y="187944"/>
                      <a:pt x="0" y="185391"/>
                    </a:cubicBezTo>
                    <a:lnTo>
                      <a:pt x="0" y="9624"/>
                    </a:lnTo>
                    <a:cubicBezTo>
                      <a:pt x="0" y="7072"/>
                      <a:pt x="1014" y="4624"/>
                      <a:pt x="2819" y="2819"/>
                    </a:cubicBezTo>
                    <a:cubicBezTo>
                      <a:pt x="4624" y="1014"/>
                      <a:pt x="7072" y="0"/>
                      <a:pt x="962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19249" cy="242641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 rot="-3444223">
              <a:off x="1044044" y="128611"/>
              <a:ext cx="25929" cy="129141"/>
              <a:chOff x="0" y="0"/>
              <a:chExt cx="31275" cy="155767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31275" cy="155767"/>
              </a:xfrm>
              <a:custGeom>
                <a:avLst/>
                <a:gdLst/>
                <a:ahLst/>
                <a:cxnLst/>
                <a:rect l="l" t="t" r="r" b="b"/>
                <a:pathLst>
                  <a:path w="31275" h="155767">
                    <a:moveTo>
                      <a:pt x="15638" y="0"/>
                    </a:moveTo>
                    <a:lnTo>
                      <a:pt x="15638" y="0"/>
                    </a:lnTo>
                    <a:cubicBezTo>
                      <a:pt x="24274" y="0"/>
                      <a:pt x="31275" y="7001"/>
                      <a:pt x="31275" y="15638"/>
                    </a:cubicBezTo>
                    <a:lnTo>
                      <a:pt x="31275" y="140130"/>
                    </a:lnTo>
                    <a:cubicBezTo>
                      <a:pt x="31275" y="148766"/>
                      <a:pt x="24274" y="155767"/>
                      <a:pt x="15638" y="155767"/>
                    </a:cubicBezTo>
                    <a:lnTo>
                      <a:pt x="15638" y="155767"/>
                    </a:lnTo>
                    <a:cubicBezTo>
                      <a:pt x="7001" y="155767"/>
                      <a:pt x="0" y="148766"/>
                      <a:pt x="0" y="140130"/>
                    </a:cubicBezTo>
                    <a:lnTo>
                      <a:pt x="0" y="15638"/>
                    </a:lnTo>
                    <a:cubicBezTo>
                      <a:pt x="0" y="7001"/>
                      <a:pt x="7001" y="0"/>
                      <a:pt x="1563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31275" cy="20339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 rot="-3314711">
              <a:off x="910882" y="77992"/>
              <a:ext cx="37664" cy="105869"/>
              <a:chOff x="0" y="0"/>
              <a:chExt cx="45429" cy="127697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" name="Group 42"/>
            <p:cNvGrpSpPr/>
            <p:nvPr/>
          </p:nvGrpSpPr>
          <p:grpSpPr>
            <a:xfrm rot="1517708">
              <a:off x="855606" y="140247"/>
              <a:ext cx="37664" cy="105869"/>
              <a:chOff x="0" y="0"/>
              <a:chExt cx="45429" cy="127697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45429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45429" h="127697">
                    <a:moveTo>
                      <a:pt x="22715" y="0"/>
                    </a:moveTo>
                    <a:lnTo>
                      <a:pt x="22715" y="0"/>
                    </a:lnTo>
                    <a:cubicBezTo>
                      <a:pt x="28739" y="0"/>
                      <a:pt x="34517" y="2393"/>
                      <a:pt x="38776" y="6653"/>
                    </a:cubicBezTo>
                    <a:cubicBezTo>
                      <a:pt x="43036" y="10913"/>
                      <a:pt x="45429" y="16690"/>
                      <a:pt x="45429" y="22715"/>
                    </a:cubicBezTo>
                    <a:lnTo>
                      <a:pt x="45429" y="104982"/>
                    </a:lnTo>
                    <a:cubicBezTo>
                      <a:pt x="45429" y="111007"/>
                      <a:pt x="43036" y="116784"/>
                      <a:pt x="38776" y="121044"/>
                    </a:cubicBezTo>
                    <a:cubicBezTo>
                      <a:pt x="34517" y="125304"/>
                      <a:pt x="28739" y="127697"/>
                      <a:pt x="22715" y="127697"/>
                    </a:cubicBezTo>
                    <a:lnTo>
                      <a:pt x="22715" y="127697"/>
                    </a:lnTo>
                    <a:cubicBezTo>
                      <a:pt x="16690" y="127697"/>
                      <a:pt x="10913" y="125304"/>
                      <a:pt x="6653" y="121044"/>
                    </a:cubicBezTo>
                    <a:cubicBezTo>
                      <a:pt x="2393" y="116784"/>
                      <a:pt x="0" y="111007"/>
                      <a:pt x="0" y="104982"/>
                    </a:cubicBezTo>
                    <a:lnTo>
                      <a:pt x="0" y="22715"/>
                    </a:lnTo>
                    <a:cubicBezTo>
                      <a:pt x="0" y="16690"/>
                      <a:pt x="2393" y="10913"/>
                      <a:pt x="6653" y="6653"/>
                    </a:cubicBezTo>
                    <a:cubicBezTo>
                      <a:pt x="10913" y="2393"/>
                      <a:pt x="16690" y="0"/>
                      <a:pt x="2271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45429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 rot="1843551">
              <a:off x="895918" y="158983"/>
              <a:ext cx="263368" cy="39814"/>
              <a:chOff x="0" y="0"/>
              <a:chExt cx="488005" cy="73772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488005" cy="73772"/>
              </a:xfrm>
              <a:custGeom>
                <a:avLst/>
                <a:gdLst/>
                <a:ahLst/>
                <a:cxnLst/>
                <a:rect l="l" t="t" r="r" b="b"/>
                <a:pathLst>
                  <a:path w="488005" h="73772">
                    <a:moveTo>
                      <a:pt x="244002" y="0"/>
                    </a:moveTo>
                    <a:cubicBezTo>
                      <a:pt x="109244" y="0"/>
                      <a:pt x="0" y="16515"/>
                      <a:pt x="0" y="36886"/>
                    </a:cubicBezTo>
                    <a:cubicBezTo>
                      <a:pt x="0" y="57258"/>
                      <a:pt x="109244" y="73772"/>
                      <a:pt x="244002" y="73772"/>
                    </a:cubicBezTo>
                    <a:cubicBezTo>
                      <a:pt x="378761" y="73772"/>
                      <a:pt x="488005" y="57258"/>
                      <a:pt x="488005" y="36886"/>
                    </a:cubicBezTo>
                    <a:cubicBezTo>
                      <a:pt x="488005" y="16515"/>
                      <a:pt x="378761" y="0"/>
                      <a:pt x="244002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5750" y="-40709"/>
                <a:ext cx="396504" cy="10756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 rot="-282818">
              <a:off x="871561" y="70120"/>
              <a:ext cx="18617" cy="105869"/>
              <a:chOff x="0" y="0"/>
              <a:chExt cx="22455" cy="127697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22455" cy="127697"/>
              </a:xfrm>
              <a:custGeom>
                <a:avLst/>
                <a:gdLst/>
                <a:ahLst/>
                <a:cxnLst/>
                <a:rect l="l" t="t" r="r" b="b"/>
                <a:pathLst>
                  <a:path w="22455" h="127697">
                    <a:moveTo>
                      <a:pt x="11228" y="0"/>
                    </a:moveTo>
                    <a:lnTo>
                      <a:pt x="11228" y="0"/>
                    </a:lnTo>
                    <a:cubicBezTo>
                      <a:pt x="17429" y="0"/>
                      <a:pt x="22455" y="5027"/>
                      <a:pt x="22455" y="11228"/>
                    </a:cubicBezTo>
                    <a:lnTo>
                      <a:pt x="22455" y="116469"/>
                    </a:lnTo>
                    <a:cubicBezTo>
                      <a:pt x="22455" y="122670"/>
                      <a:pt x="17429" y="127697"/>
                      <a:pt x="11228" y="127697"/>
                    </a:cubicBezTo>
                    <a:lnTo>
                      <a:pt x="11228" y="127697"/>
                    </a:lnTo>
                    <a:cubicBezTo>
                      <a:pt x="8250" y="127697"/>
                      <a:pt x="5394" y="126514"/>
                      <a:pt x="3289" y="124408"/>
                    </a:cubicBezTo>
                    <a:cubicBezTo>
                      <a:pt x="1183" y="122303"/>
                      <a:pt x="0" y="119447"/>
                      <a:pt x="0" y="116469"/>
                    </a:cubicBezTo>
                    <a:lnTo>
                      <a:pt x="0" y="11228"/>
                    </a:lnTo>
                    <a:cubicBezTo>
                      <a:pt x="0" y="8250"/>
                      <a:pt x="1183" y="5394"/>
                      <a:pt x="3289" y="3289"/>
                    </a:cubicBezTo>
                    <a:cubicBezTo>
                      <a:pt x="5394" y="1183"/>
                      <a:pt x="8250" y="0"/>
                      <a:pt x="1122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22455" cy="17532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 rot="-9801436">
              <a:off x="575860" y="418769"/>
              <a:ext cx="78829" cy="119586"/>
              <a:chOff x="0" y="0"/>
              <a:chExt cx="95083" cy="144243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" name="Group 54"/>
            <p:cNvGrpSpPr/>
            <p:nvPr/>
          </p:nvGrpSpPr>
          <p:grpSpPr>
            <a:xfrm rot="-6559536">
              <a:off x="502776" y="543327"/>
              <a:ext cx="84026" cy="127697"/>
              <a:chOff x="0" y="0"/>
              <a:chExt cx="101350" cy="154025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" name="TextBox 56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57" name="AutoShape 57"/>
            <p:cNvSpPr/>
            <p:nvPr/>
          </p:nvSpPr>
          <p:spPr>
            <a:xfrm flipV="1">
              <a:off x="485913" y="426271"/>
              <a:ext cx="109656" cy="163989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8" name="Group 58"/>
            <p:cNvGrpSpPr/>
            <p:nvPr/>
          </p:nvGrpSpPr>
          <p:grpSpPr>
            <a:xfrm rot="-6440590">
              <a:off x="536500" y="503025"/>
              <a:ext cx="99314" cy="159563"/>
              <a:chOff x="0" y="0"/>
              <a:chExt cx="119791" cy="192462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 rot="-9801436">
              <a:off x="611620" y="498733"/>
              <a:ext cx="78829" cy="114625"/>
              <a:chOff x="0" y="0"/>
              <a:chExt cx="95083" cy="13825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" name="Group 64"/>
            <p:cNvGrpSpPr/>
            <p:nvPr/>
          </p:nvGrpSpPr>
          <p:grpSpPr>
            <a:xfrm rot="9555401">
              <a:off x="622270" y="423016"/>
              <a:ext cx="59645" cy="136698"/>
              <a:chOff x="0" y="0"/>
              <a:chExt cx="71943" cy="164882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" name="TextBox 66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" name="Group 67"/>
            <p:cNvGrpSpPr/>
            <p:nvPr/>
          </p:nvGrpSpPr>
          <p:grpSpPr>
            <a:xfrm rot="-9923663">
              <a:off x="562359" y="420113"/>
              <a:ext cx="92645" cy="159563"/>
              <a:chOff x="0" y="0"/>
              <a:chExt cx="111747" cy="192462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" name="Group 70"/>
            <p:cNvGrpSpPr/>
            <p:nvPr/>
          </p:nvGrpSpPr>
          <p:grpSpPr>
            <a:xfrm rot="-6701516">
              <a:off x="494480" y="526202"/>
              <a:ext cx="92645" cy="159563"/>
              <a:chOff x="0" y="0"/>
              <a:chExt cx="111747" cy="192462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" name="Group 73"/>
            <p:cNvGrpSpPr/>
            <p:nvPr/>
          </p:nvGrpSpPr>
          <p:grpSpPr>
            <a:xfrm rot="-8687532">
              <a:off x="612525" y="412015"/>
              <a:ext cx="78829" cy="119586"/>
              <a:chOff x="0" y="0"/>
              <a:chExt cx="95083" cy="144243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95083" cy="144243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44243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6701"/>
                    </a:lnTo>
                    <a:cubicBezTo>
                      <a:pt x="95083" y="122958"/>
                      <a:pt x="73798" y="144243"/>
                      <a:pt x="47541" y="144243"/>
                    </a:cubicBezTo>
                    <a:lnTo>
                      <a:pt x="47541" y="144243"/>
                    </a:lnTo>
                    <a:cubicBezTo>
                      <a:pt x="21285" y="144243"/>
                      <a:pt x="0" y="122958"/>
                      <a:pt x="0" y="96701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0" y="-47625"/>
                <a:ext cx="95083" cy="191868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" name="Group 76"/>
            <p:cNvGrpSpPr/>
            <p:nvPr/>
          </p:nvGrpSpPr>
          <p:grpSpPr>
            <a:xfrm rot="-5445632">
              <a:off x="502161" y="507438"/>
              <a:ext cx="84026" cy="127697"/>
              <a:chOff x="0" y="0"/>
              <a:chExt cx="101350" cy="154025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013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101350" h="154025">
                    <a:moveTo>
                      <a:pt x="50675" y="0"/>
                    </a:moveTo>
                    <a:lnTo>
                      <a:pt x="50675" y="0"/>
                    </a:lnTo>
                    <a:cubicBezTo>
                      <a:pt x="78662" y="0"/>
                      <a:pt x="101350" y="22688"/>
                      <a:pt x="101350" y="50675"/>
                    </a:cubicBezTo>
                    <a:lnTo>
                      <a:pt x="101350" y="103350"/>
                    </a:lnTo>
                    <a:cubicBezTo>
                      <a:pt x="101350" y="131337"/>
                      <a:pt x="78662" y="154025"/>
                      <a:pt x="50675" y="154025"/>
                    </a:cubicBezTo>
                    <a:lnTo>
                      <a:pt x="50675" y="154025"/>
                    </a:lnTo>
                    <a:cubicBezTo>
                      <a:pt x="22688" y="154025"/>
                      <a:pt x="0" y="131337"/>
                      <a:pt x="0" y="103350"/>
                    </a:cubicBezTo>
                    <a:lnTo>
                      <a:pt x="0" y="50675"/>
                    </a:lnTo>
                    <a:cubicBezTo>
                      <a:pt x="0" y="22688"/>
                      <a:pt x="22688" y="0"/>
                      <a:pt x="5067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" name="TextBox 78"/>
              <p:cNvSpPr txBox="1"/>
              <p:nvPr/>
            </p:nvSpPr>
            <p:spPr>
              <a:xfrm>
                <a:off x="0" y="-47625"/>
                <a:ext cx="101350" cy="201650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79" name="AutoShape 79"/>
            <p:cNvSpPr/>
            <p:nvPr/>
          </p:nvSpPr>
          <p:spPr>
            <a:xfrm flipV="1">
              <a:off x="493747" y="415964"/>
              <a:ext cx="156161" cy="120543"/>
            </a:xfrm>
            <a:prstGeom prst="line">
              <a:avLst/>
            </a:prstGeom>
            <a:ln w="16277" cap="flat">
              <a:solidFill>
                <a:srgbClr val="9F936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0" name="Group 80"/>
            <p:cNvGrpSpPr/>
            <p:nvPr/>
          </p:nvGrpSpPr>
          <p:grpSpPr>
            <a:xfrm rot="-5326687">
              <a:off x="541491" y="481576"/>
              <a:ext cx="99314" cy="159563"/>
              <a:chOff x="0" y="0"/>
              <a:chExt cx="119791" cy="192462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119791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9791" h="192462">
                    <a:moveTo>
                      <a:pt x="59895" y="0"/>
                    </a:moveTo>
                    <a:lnTo>
                      <a:pt x="59895" y="0"/>
                    </a:lnTo>
                    <a:cubicBezTo>
                      <a:pt x="92975" y="0"/>
                      <a:pt x="119791" y="26816"/>
                      <a:pt x="119791" y="59895"/>
                    </a:cubicBezTo>
                    <a:lnTo>
                      <a:pt x="119791" y="132567"/>
                    </a:lnTo>
                    <a:cubicBezTo>
                      <a:pt x="119791" y="148452"/>
                      <a:pt x="113480" y="163686"/>
                      <a:pt x="102248" y="174919"/>
                    </a:cubicBezTo>
                    <a:cubicBezTo>
                      <a:pt x="91015" y="186152"/>
                      <a:pt x="75781" y="192462"/>
                      <a:pt x="59895" y="192462"/>
                    </a:cubicBezTo>
                    <a:lnTo>
                      <a:pt x="59895" y="192462"/>
                    </a:lnTo>
                    <a:cubicBezTo>
                      <a:pt x="44010" y="192462"/>
                      <a:pt x="28776" y="186152"/>
                      <a:pt x="17543" y="174919"/>
                    </a:cubicBezTo>
                    <a:cubicBezTo>
                      <a:pt x="6310" y="163686"/>
                      <a:pt x="0" y="148452"/>
                      <a:pt x="0" y="132567"/>
                    </a:cubicBezTo>
                    <a:lnTo>
                      <a:pt x="0" y="59895"/>
                    </a:lnTo>
                    <a:cubicBezTo>
                      <a:pt x="0" y="44010"/>
                      <a:pt x="6310" y="28776"/>
                      <a:pt x="17543" y="17543"/>
                    </a:cubicBezTo>
                    <a:cubicBezTo>
                      <a:pt x="28776" y="6310"/>
                      <a:pt x="44010" y="0"/>
                      <a:pt x="59895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" name="TextBox 82"/>
              <p:cNvSpPr txBox="1"/>
              <p:nvPr/>
            </p:nvSpPr>
            <p:spPr>
              <a:xfrm>
                <a:off x="0" y="-47625"/>
                <a:ext cx="119791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" name="Group 83"/>
            <p:cNvGrpSpPr/>
            <p:nvPr/>
          </p:nvGrpSpPr>
          <p:grpSpPr>
            <a:xfrm rot="-8687532">
              <a:off x="621755" y="499332"/>
              <a:ext cx="78829" cy="114625"/>
              <a:chOff x="0" y="0"/>
              <a:chExt cx="95083" cy="13825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95083" cy="138259"/>
              </a:xfrm>
              <a:custGeom>
                <a:avLst/>
                <a:gdLst/>
                <a:ahLst/>
                <a:cxnLst/>
                <a:rect l="l" t="t" r="r" b="b"/>
                <a:pathLst>
                  <a:path w="95083" h="138259">
                    <a:moveTo>
                      <a:pt x="47541" y="0"/>
                    </a:moveTo>
                    <a:lnTo>
                      <a:pt x="47541" y="0"/>
                    </a:lnTo>
                    <a:cubicBezTo>
                      <a:pt x="60150" y="0"/>
                      <a:pt x="72242" y="5009"/>
                      <a:pt x="81158" y="13925"/>
                    </a:cubicBezTo>
                    <a:cubicBezTo>
                      <a:pt x="90074" y="22840"/>
                      <a:pt x="95083" y="34933"/>
                      <a:pt x="95083" y="47541"/>
                    </a:cubicBezTo>
                    <a:lnTo>
                      <a:pt x="95083" y="90718"/>
                    </a:lnTo>
                    <a:cubicBezTo>
                      <a:pt x="95083" y="116974"/>
                      <a:pt x="73798" y="138259"/>
                      <a:pt x="47541" y="138259"/>
                    </a:cubicBezTo>
                    <a:lnTo>
                      <a:pt x="47541" y="138259"/>
                    </a:lnTo>
                    <a:cubicBezTo>
                      <a:pt x="21285" y="138259"/>
                      <a:pt x="0" y="116974"/>
                      <a:pt x="0" y="90718"/>
                    </a:cubicBezTo>
                    <a:lnTo>
                      <a:pt x="0" y="47541"/>
                    </a:lnTo>
                    <a:cubicBezTo>
                      <a:pt x="0" y="21285"/>
                      <a:pt x="21285" y="0"/>
                      <a:pt x="47541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0" y="-47625"/>
                <a:ext cx="95083" cy="18588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" name="Group 86"/>
            <p:cNvGrpSpPr/>
            <p:nvPr/>
          </p:nvGrpSpPr>
          <p:grpSpPr>
            <a:xfrm rot="10669305">
              <a:off x="652943" y="427318"/>
              <a:ext cx="59645" cy="136698"/>
              <a:chOff x="0" y="0"/>
              <a:chExt cx="71943" cy="164882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71943" cy="164882"/>
              </a:xfrm>
              <a:custGeom>
                <a:avLst/>
                <a:gdLst/>
                <a:ahLst/>
                <a:cxnLst/>
                <a:rect l="l" t="t" r="r" b="b"/>
                <a:pathLst>
                  <a:path w="71943" h="164882">
                    <a:moveTo>
                      <a:pt x="35972" y="0"/>
                    </a:moveTo>
                    <a:lnTo>
                      <a:pt x="35972" y="0"/>
                    </a:lnTo>
                    <a:cubicBezTo>
                      <a:pt x="55838" y="0"/>
                      <a:pt x="71943" y="16105"/>
                      <a:pt x="71943" y="35972"/>
                    </a:cubicBezTo>
                    <a:lnTo>
                      <a:pt x="71943" y="128911"/>
                    </a:lnTo>
                    <a:cubicBezTo>
                      <a:pt x="71943" y="138451"/>
                      <a:pt x="68153" y="147601"/>
                      <a:pt x="61407" y="154347"/>
                    </a:cubicBezTo>
                    <a:cubicBezTo>
                      <a:pt x="54661" y="161093"/>
                      <a:pt x="45512" y="164882"/>
                      <a:pt x="35972" y="164882"/>
                    </a:cubicBezTo>
                    <a:lnTo>
                      <a:pt x="35972" y="164882"/>
                    </a:lnTo>
                    <a:cubicBezTo>
                      <a:pt x="26431" y="164882"/>
                      <a:pt x="17282" y="161093"/>
                      <a:pt x="10536" y="154347"/>
                    </a:cubicBezTo>
                    <a:cubicBezTo>
                      <a:pt x="3790" y="147601"/>
                      <a:pt x="0" y="138451"/>
                      <a:pt x="0" y="128911"/>
                    </a:cubicBezTo>
                    <a:lnTo>
                      <a:pt x="0" y="35972"/>
                    </a:lnTo>
                    <a:cubicBezTo>
                      <a:pt x="0" y="26431"/>
                      <a:pt x="3790" y="17282"/>
                      <a:pt x="10536" y="10536"/>
                    </a:cubicBezTo>
                    <a:cubicBezTo>
                      <a:pt x="17282" y="3790"/>
                      <a:pt x="26431" y="0"/>
                      <a:pt x="35972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0" y="-47625"/>
                <a:ext cx="71943" cy="21250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" name="Group 89"/>
            <p:cNvGrpSpPr/>
            <p:nvPr/>
          </p:nvGrpSpPr>
          <p:grpSpPr>
            <a:xfrm rot="-8809760">
              <a:off x="592575" y="410149"/>
              <a:ext cx="92645" cy="159563"/>
              <a:chOff x="0" y="0"/>
              <a:chExt cx="111747" cy="192462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" name="Group 92"/>
            <p:cNvGrpSpPr/>
            <p:nvPr/>
          </p:nvGrpSpPr>
          <p:grpSpPr>
            <a:xfrm rot="-5587613">
              <a:off x="494452" y="489107"/>
              <a:ext cx="92645" cy="159563"/>
              <a:chOff x="0" y="0"/>
              <a:chExt cx="111747" cy="192462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111747" cy="192462"/>
              </a:xfrm>
              <a:custGeom>
                <a:avLst/>
                <a:gdLst/>
                <a:ahLst/>
                <a:cxnLst/>
                <a:rect l="l" t="t" r="r" b="b"/>
                <a:pathLst>
                  <a:path w="111747" h="192462">
                    <a:moveTo>
                      <a:pt x="55873" y="0"/>
                    </a:moveTo>
                    <a:lnTo>
                      <a:pt x="55873" y="0"/>
                    </a:lnTo>
                    <a:cubicBezTo>
                      <a:pt x="70692" y="0"/>
                      <a:pt x="84904" y="5887"/>
                      <a:pt x="95382" y="16365"/>
                    </a:cubicBezTo>
                    <a:cubicBezTo>
                      <a:pt x="105860" y="26843"/>
                      <a:pt x="111747" y="41055"/>
                      <a:pt x="111747" y="55873"/>
                    </a:cubicBezTo>
                    <a:lnTo>
                      <a:pt x="111747" y="136589"/>
                    </a:lnTo>
                    <a:cubicBezTo>
                      <a:pt x="111747" y="167447"/>
                      <a:pt x="86731" y="192462"/>
                      <a:pt x="55873" y="192462"/>
                    </a:cubicBezTo>
                    <a:lnTo>
                      <a:pt x="55873" y="192462"/>
                    </a:lnTo>
                    <a:cubicBezTo>
                      <a:pt x="41055" y="192462"/>
                      <a:pt x="26843" y="186575"/>
                      <a:pt x="16365" y="176097"/>
                    </a:cubicBezTo>
                    <a:cubicBezTo>
                      <a:pt x="5887" y="165619"/>
                      <a:pt x="0" y="151407"/>
                      <a:pt x="0" y="136589"/>
                    </a:cubicBezTo>
                    <a:lnTo>
                      <a:pt x="0" y="55873"/>
                    </a:lnTo>
                    <a:cubicBezTo>
                      <a:pt x="0" y="25015"/>
                      <a:pt x="25015" y="0"/>
                      <a:pt x="55873" y="0"/>
                    </a:cubicBezTo>
                    <a:close/>
                  </a:path>
                </a:pathLst>
              </a:custGeom>
              <a:solidFill>
                <a:srgbClr val="9F936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0" y="-47625"/>
                <a:ext cx="111747" cy="240087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" name="Group 95"/>
            <p:cNvGrpSpPr/>
            <p:nvPr/>
          </p:nvGrpSpPr>
          <p:grpSpPr>
            <a:xfrm rot="89227">
              <a:off x="582270" y="394469"/>
              <a:ext cx="1090008" cy="276496"/>
              <a:chOff x="0" y="0"/>
              <a:chExt cx="1429368" cy="362579"/>
            </a:xfrm>
          </p:grpSpPr>
          <p:sp>
            <p:nvSpPr>
              <p:cNvPr id="96" name="Freeform 96"/>
              <p:cNvSpPr/>
              <p:nvPr/>
            </p:nvSpPr>
            <p:spPr>
              <a:xfrm>
                <a:off x="0" y="0"/>
                <a:ext cx="1429368" cy="362579"/>
              </a:xfrm>
              <a:custGeom>
                <a:avLst/>
                <a:gdLst/>
                <a:ahLst/>
                <a:cxnLst/>
                <a:rect l="l" t="t" r="r" b="b"/>
                <a:pathLst>
                  <a:path w="1429368" h="362579">
                    <a:moveTo>
                      <a:pt x="714684" y="0"/>
                    </a:moveTo>
                    <a:cubicBezTo>
                      <a:pt x="319975" y="0"/>
                      <a:pt x="0" y="81166"/>
                      <a:pt x="0" y="181289"/>
                    </a:cubicBezTo>
                    <a:cubicBezTo>
                      <a:pt x="0" y="281413"/>
                      <a:pt x="319975" y="362579"/>
                      <a:pt x="714684" y="362579"/>
                    </a:cubicBezTo>
                    <a:cubicBezTo>
                      <a:pt x="1109393" y="362579"/>
                      <a:pt x="1429368" y="281413"/>
                      <a:pt x="1429368" y="181289"/>
                    </a:cubicBezTo>
                    <a:cubicBezTo>
                      <a:pt x="1429368" y="81166"/>
                      <a:pt x="1109393" y="0"/>
                      <a:pt x="714684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" name="TextBox 97"/>
              <p:cNvSpPr txBox="1"/>
              <p:nvPr/>
            </p:nvSpPr>
            <p:spPr>
              <a:xfrm>
                <a:off x="134003" y="-13633"/>
                <a:ext cx="1161361" cy="34222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" name="Group 98"/>
            <p:cNvGrpSpPr/>
            <p:nvPr/>
          </p:nvGrpSpPr>
          <p:grpSpPr>
            <a:xfrm rot="-316353">
              <a:off x="1058746" y="484532"/>
              <a:ext cx="714330" cy="172623"/>
              <a:chOff x="0" y="0"/>
              <a:chExt cx="1329862" cy="321371"/>
            </a:xfrm>
          </p:grpSpPr>
          <p:sp>
            <p:nvSpPr>
              <p:cNvPr id="99" name="Freeform 99"/>
              <p:cNvSpPr/>
              <p:nvPr/>
            </p:nvSpPr>
            <p:spPr>
              <a:xfrm>
                <a:off x="0" y="0"/>
                <a:ext cx="1329862" cy="321371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321371">
                    <a:moveTo>
                      <a:pt x="664931" y="0"/>
                    </a:moveTo>
                    <a:cubicBezTo>
                      <a:pt x="297700" y="0"/>
                      <a:pt x="0" y="71941"/>
                      <a:pt x="0" y="160686"/>
                    </a:cubicBezTo>
                    <a:cubicBezTo>
                      <a:pt x="0" y="249430"/>
                      <a:pt x="297700" y="321371"/>
                      <a:pt x="664931" y="321371"/>
                    </a:cubicBezTo>
                    <a:cubicBezTo>
                      <a:pt x="1032162" y="321371"/>
                      <a:pt x="1329862" y="249430"/>
                      <a:pt x="1329862" y="160686"/>
                    </a:cubicBezTo>
                    <a:cubicBezTo>
                      <a:pt x="1329862" y="71941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124675" y="-17496"/>
                <a:ext cx="1080513" cy="30873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" name="Group 101"/>
            <p:cNvGrpSpPr/>
            <p:nvPr/>
          </p:nvGrpSpPr>
          <p:grpSpPr>
            <a:xfrm rot="-316353">
              <a:off x="1202834" y="529894"/>
              <a:ext cx="714330" cy="90066"/>
              <a:chOff x="0" y="0"/>
              <a:chExt cx="1329862" cy="167675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329862" cy="167675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675">
                    <a:moveTo>
                      <a:pt x="664931" y="0"/>
                    </a:moveTo>
                    <a:cubicBezTo>
                      <a:pt x="297700" y="0"/>
                      <a:pt x="0" y="37535"/>
                      <a:pt x="0" y="83837"/>
                    </a:cubicBezTo>
                    <a:cubicBezTo>
                      <a:pt x="0" y="130140"/>
                      <a:pt x="297700" y="167675"/>
                      <a:pt x="664931" y="167675"/>
                    </a:cubicBezTo>
                    <a:cubicBezTo>
                      <a:pt x="1032162" y="167675"/>
                      <a:pt x="1329862" y="130140"/>
                      <a:pt x="1329862" y="83837"/>
                    </a:cubicBezTo>
                    <a:cubicBezTo>
                      <a:pt x="1329862" y="3753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" name="TextBox 103"/>
              <p:cNvSpPr txBox="1"/>
              <p:nvPr/>
            </p:nvSpPr>
            <p:spPr>
              <a:xfrm>
                <a:off x="124675" y="-31905"/>
                <a:ext cx="1080513" cy="18386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" name="Group 104"/>
            <p:cNvGrpSpPr/>
            <p:nvPr/>
          </p:nvGrpSpPr>
          <p:grpSpPr>
            <a:xfrm rot="776564">
              <a:off x="265530" y="477284"/>
              <a:ext cx="573497" cy="32007"/>
              <a:chOff x="0" y="0"/>
              <a:chExt cx="1329862" cy="74220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329862" cy="74220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74220">
                    <a:moveTo>
                      <a:pt x="664931" y="0"/>
                    </a:moveTo>
                    <a:cubicBezTo>
                      <a:pt x="297700" y="0"/>
                      <a:pt x="0" y="16615"/>
                      <a:pt x="0" y="37110"/>
                    </a:cubicBezTo>
                    <a:cubicBezTo>
                      <a:pt x="0" y="57605"/>
                      <a:pt x="297700" y="74220"/>
                      <a:pt x="664931" y="74220"/>
                    </a:cubicBezTo>
                    <a:cubicBezTo>
                      <a:pt x="1032162" y="74220"/>
                      <a:pt x="1329862" y="57605"/>
                      <a:pt x="1329862" y="37110"/>
                    </a:cubicBezTo>
                    <a:cubicBezTo>
                      <a:pt x="1329862" y="16615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" name="TextBox 106"/>
              <p:cNvSpPr txBox="1"/>
              <p:nvPr/>
            </p:nvSpPr>
            <p:spPr>
              <a:xfrm>
                <a:off x="124675" y="-40667"/>
                <a:ext cx="1080513" cy="107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" name="Group 107"/>
            <p:cNvGrpSpPr/>
            <p:nvPr/>
          </p:nvGrpSpPr>
          <p:grpSpPr>
            <a:xfrm rot="1194821">
              <a:off x="703426" y="448031"/>
              <a:ext cx="98208" cy="31434"/>
              <a:chOff x="0" y="0"/>
              <a:chExt cx="1391177" cy="445281"/>
            </a:xfrm>
          </p:grpSpPr>
          <p:sp>
            <p:nvSpPr>
              <p:cNvPr id="108" name="Freeform 108"/>
              <p:cNvSpPr/>
              <p:nvPr/>
            </p:nvSpPr>
            <p:spPr>
              <a:xfrm>
                <a:off x="0" y="0"/>
                <a:ext cx="1391177" cy="445281"/>
              </a:xfrm>
              <a:custGeom>
                <a:avLst/>
                <a:gdLst/>
                <a:ahLst/>
                <a:cxnLst/>
                <a:rect l="l" t="t" r="r" b="b"/>
                <a:pathLst>
                  <a:path w="1391177" h="445281">
                    <a:moveTo>
                      <a:pt x="695589" y="0"/>
                    </a:moveTo>
                    <a:cubicBezTo>
                      <a:pt x="311426" y="0"/>
                      <a:pt x="0" y="99679"/>
                      <a:pt x="0" y="222640"/>
                    </a:cubicBezTo>
                    <a:cubicBezTo>
                      <a:pt x="0" y="345601"/>
                      <a:pt x="311426" y="445281"/>
                      <a:pt x="695589" y="445281"/>
                    </a:cubicBezTo>
                    <a:cubicBezTo>
                      <a:pt x="1079752" y="445281"/>
                      <a:pt x="1391177" y="345601"/>
                      <a:pt x="1391177" y="222640"/>
                    </a:cubicBezTo>
                    <a:cubicBezTo>
                      <a:pt x="1391177" y="99679"/>
                      <a:pt x="1079752" y="0"/>
                      <a:pt x="69558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" name="TextBox 109"/>
              <p:cNvSpPr txBox="1"/>
              <p:nvPr/>
            </p:nvSpPr>
            <p:spPr>
              <a:xfrm>
                <a:off x="130423" y="-5880"/>
                <a:ext cx="1130332" cy="409416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10" name="AutoShape 110"/>
            <p:cNvSpPr/>
            <p:nvPr/>
          </p:nvSpPr>
          <p:spPr>
            <a:xfrm>
              <a:off x="334341" y="413636"/>
              <a:ext cx="379770" cy="34858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1" name="Group 111"/>
            <p:cNvGrpSpPr/>
            <p:nvPr/>
          </p:nvGrpSpPr>
          <p:grpSpPr>
            <a:xfrm rot="547964">
              <a:off x="447488" y="457668"/>
              <a:ext cx="262756" cy="57809"/>
              <a:chOff x="0" y="0"/>
              <a:chExt cx="3722085" cy="818900"/>
            </a:xfrm>
          </p:grpSpPr>
          <p:sp>
            <p:nvSpPr>
              <p:cNvPr id="112" name="Freeform 112"/>
              <p:cNvSpPr/>
              <p:nvPr/>
            </p:nvSpPr>
            <p:spPr>
              <a:xfrm>
                <a:off x="0" y="0"/>
                <a:ext cx="3722086" cy="818900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818900">
                    <a:moveTo>
                      <a:pt x="1861043" y="0"/>
                    </a:moveTo>
                    <a:cubicBezTo>
                      <a:pt x="833217" y="0"/>
                      <a:pt x="0" y="183317"/>
                      <a:pt x="0" y="409450"/>
                    </a:cubicBezTo>
                    <a:cubicBezTo>
                      <a:pt x="0" y="635583"/>
                      <a:pt x="833217" y="818900"/>
                      <a:pt x="1861043" y="818900"/>
                    </a:cubicBezTo>
                    <a:cubicBezTo>
                      <a:pt x="2888868" y="818900"/>
                      <a:pt x="3722086" y="635583"/>
                      <a:pt x="3722086" y="409450"/>
                    </a:cubicBezTo>
                    <a:cubicBezTo>
                      <a:pt x="3722086" y="183317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" name="TextBox 113"/>
              <p:cNvSpPr txBox="1"/>
              <p:nvPr/>
            </p:nvSpPr>
            <p:spPr>
              <a:xfrm>
                <a:off x="348946" y="29147"/>
                <a:ext cx="3024194" cy="71298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" name="Group 114"/>
            <p:cNvGrpSpPr/>
            <p:nvPr/>
          </p:nvGrpSpPr>
          <p:grpSpPr>
            <a:xfrm rot="326193">
              <a:off x="571029" y="452057"/>
              <a:ext cx="148296" cy="68979"/>
              <a:chOff x="0" y="0"/>
              <a:chExt cx="3722085" cy="1731304"/>
            </a:xfrm>
          </p:grpSpPr>
          <p:sp>
            <p:nvSpPr>
              <p:cNvPr id="115" name="Freeform 115"/>
              <p:cNvSpPr/>
              <p:nvPr/>
            </p:nvSpPr>
            <p:spPr>
              <a:xfrm>
                <a:off x="0" y="0"/>
                <a:ext cx="3722086" cy="1731304"/>
              </a:xfrm>
              <a:custGeom>
                <a:avLst/>
                <a:gdLst/>
                <a:ahLst/>
                <a:cxnLst/>
                <a:rect l="l" t="t" r="r" b="b"/>
                <a:pathLst>
                  <a:path w="3722086" h="1731304">
                    <a:moveTo>
                      <a:pt x="1861043" y="0"/>
                    </a:moveTo>
                    <a:cubicBezTo>
                      <a:pt x="833217" y="0"/>
                      <a:pt x="0" y="387566"/>
                      <a:pt x="0" y="865652"/>
                    </a:cubicBezTo>
                    <a:cubicBezTo>
                      <a:pt x="0" y="1343739"/>
                      <a:pt x="833217" y="1731304"/>
                      <a:pt x="1861043" y="1731304"/>
                    </a:cubicBezTo>
                    <a:cubicBezTo>
                      <a:pt x="2888868" y="1731304"/>
                      <a:pt x="3722086" y="1343739"/>
                      <a:pt x="3722086" y="865652"/>
                    </a:cubicBezTo>
                    <a:cubicBezTo>
                      <a:pt x="3722086" y="387566"/>
                      <a:pt x="2888868" y="0"/>
                      <a:pt x="18610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" name="TextBox 116"/>
              <p:cNvSpPr txBox="1"/>
              <p:nvPr/>
            </p:nvSpPr>
            <p:spPr>
              <a:xfrm>
                <a:off x="348946" y="114685"/>
                <a:ext cx="3024194" cy="1454310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" name="Group 117"/>
            <p:cNvGrpSpPr/>
            <p:nvPr/>
          </p:nvGrpSpPr>
          <p:grpSpPr>
            <a:xfrm rot="89227">
              <a:off x="1516139" y="451034"/>
              <a:ext cx="319088" cy="57711"/>
              <a:chOff x="0" y="0"/>
              <a:chExt cx="418431" cy="75679"/>
            </a:xfrm>
          </p:grpSpPr>
          <p:sp>
            <p:nvSpPr>
              <p:cNvPr id="118" name="Freeform 118"/>
              <p:cNvSpPr/>
              <p:nvPr/>
            </p:nvSpPr>
            <p:spPr>
              <a:xfrm>
                <a:off x="0" y="0"/>
                <a:ext cx="418431" cy="75679"/>
              </a:xfrm>
              <a:custGeom>
                <a:avLst/>
                <a:gdLst/>
                <a:ahLst/>
                <a:cxnLst/>
                <a:rect l="l" t="t" r="r" b="b"/>
                <a:pathLst>
                  <a:path w="418431" h="75679">
                    <a:moveTo>
                      <a:pt x="37839" y="0"/>
                    </a:moveTo>
                    <a:lnTo>
                      <a:pt x="380592" y="0"/>
                    </a:lnTo>
                    <a:cubicBezTo>
                      <a:pt x="390628" y="0"/>
                      <a:pt x="400252" y="3987"/>
                      <a:pt x="407348" y="11083"/>
                    </a:cubicBezTo>
                    <a:cubicBezTo>
                      <a:pt x="414445" y="18179"/>
                      <a:pt x="418431" y="27804"/>
                      <a:pt x="418431" y="37839"/>
                    </a:cubicBezTo>
                    <a:lnTo>
                      <a:pt x="418431" y="37839"/>
                    </a:lnTo>
                    <a:cubicBezTo>
                      <a:pt x="418431" y="47875"/>
                      <a:pt x="414445" y="57500"/>
                      <a:pt x="407348" y="64596"/>
                    </a:cubicBezTo>
                    <a:cubicBezTo>
                      <a:pt x="400252" y="71692"/>
                      <a:pt x="390628" y="75679"/>
                      <a:pt x="380592" y="75679"/>
                    </a:cubicBezTo>
                    <a:lnTo>
                      <a:pt x="37839" y="75679"/>
                    </a:lnTo>
                    <a:cubicBezTo>
                      <a:pt x="27804" y="75679"/>
                      <a:pt x="18179" y="71692"/>
                      <a:pt x="11083" y="64596"/>
                    </a:cubicBezTo>
                    <a:cubicBezTo>
                      <a:pt x="3987" y="57500"/>
                      <a:pt x="0" y="47875"/>
                      <a:pt x="0" y="37839"/>
                    </a:cubicBezTo>
                    <a:lnTo>
                      <a:pt x="0" y="37839"/>
                    </a:lnTo>
                    <a:cubicBezTo>
                      <a:pt x="0" y="27804"/>
                      <a:pt x="3987" y="18179"/>
                      <a:pt x="11083" y="11083"/>
                    </a:cubicBezTo>
                    <a:cubicBezTo>
                      <a:pt x="18179" y="3987"/>
                      <a:pt x="27804" y="0"/>
                      <a:pt x="3783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TextBox 119"/>
              <p:cNvSpPr txBox="1"/>
              <p:nvPr/>
            </p:nvSpPr>
            <p:spPr>
              <a:xfrm>
                <a:off x="0" y="-47625"/>
                <a:ext cx="418431" cy="12330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20" name="AutoShape 120"/>
            <p:cNvSpPr/>
            <p:nvPr/>
          </p:nvSpPr>
          <p:spPr>
            <a:xfrm flipV="1">
              <a:off x="1830809" y="455511"/>
              <a:ext cx="56575" cy="72264"/>
            </a:xfrm>
            <a:prstGeom prst="line">
              <a:avLst/>
            </a:prstGeom>
            <a:ln w="1953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AutoShape 121"/>
            <p:cNvSpPr/>
            <p:nvPr/>
          </p:nvSpPr>
          <p:spPr>
            <a:xfrm>
              <a:off x="1768198" y="492421"/>
              <a:ext cx="158218" cy="23231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22" name="Group 122"/>
            <p:cNvGrpSpPr/>
            <p:nvPr/>
          </p:nvGrpSpPr>
          <p:grpSpPr>
            <a:xfrm rot="1653808">
              <a:off x="1906633" y="515368"/>
              <a:ext cx="16382" cy="41917"/>
              <a:chOff x="0" y="0"/>
              <a:chExt cx="115942" cy="296675"/>
            </a:xfrm>
          </p:grpSpPr>
          <p:sp>
            <p:nvSpPr>
              <p:cNvPr id="123" name="Freeform 123"/>
              <p:cNvSpPr/>
              <p:nvPr/>
            </p:nvSpPr>
            <p:spPr>
              <a:xfrm>
                <a:off x="0" y="0"/>
                <a:ext cx="115942" cy="296675"/>
              </a:xfrm>
              <a:custGeom>
                <a:avLst/>
                <a:gdLst/>
                <a:ahLst/>
                <a:cxnLst/>
                <a:rect l="l" t="t" r="r" b="b"/>
                <a:pathLst>
                  <a:path w="115942" h="296675">
                    <a:moveTo>
                      <a:pt x="57971" y="0"/>
                    </a:moveTo>
                    <a:cubicBezTo>
                      <a:pt x="25955" y="0"/>
                      <a:pt x="0" y="66413"/>
                      <a:pt x="0" y="148338"/>
                    </a:cubicBezTo>
                    <a:cubicBezTo>
                      <a:pt x="0" y="230262"/>
                      <a:pt x="25955" y="296675"/>
                      <a:pt x="57971" y="296675"/>
                    </a:cubicBezTo>
                    <a:cubicBezTo>
                      <a:pt x="89988" y="296675"/>
                      <a:pt x="115942" y="230262"/>
                      <a:pt x="115942" y="148338"/>
                    </a:cubicBezTo>
                    <a:cubicBezTo>
                      <a:pt x="115942" y="66413"/>
                      <a:pt x="89988" y="0"/>
                      <a:pt x="5797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" name="TextBox 124"/>
              <p:cNvSpPr txBox="1"/>
              <p:nvPr/>
            </p:nvSpPr>
            <p:spPr>
              <a:xfrm>
                <a:off x="10870" y="-19812"/>
                <a:ext cx="94203" cy="28867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" name="Group 125"/>
            <p:cNvGrpSpPr/>
            <p:nvPr/>
          </p:nvGrpSpPr>
          <p:grpSpPr>
            <a:xfrm rot="4108516">
              <a:off x="1889815" y="529880"/>
              <a:ext cx="15526" cy="43179"/>
              <a:chOff x="0" y="0"/>
              <a:chExt cx="109886" cy="305605"/>
            </a:xfrm>
          </p:grpSpPr>
          <p:sp>
            <p:nvSpPr>
              <p:cNvPr id="126" name="Freeform 126"/>
              <p:cNvSpPr/>
              <p:nvPr/>
            </p:nvSpPr>
            <p:spPr>
              <a:xfrm>
                <a:off x="0" y="0"/>
                <a:ext cx="10988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09886" h="305605">
                    <a:moveTo>
                      <a:pt x="54943" y="0"/>
                    </a:moveTo>
                    <a:cubicBezTo>
                      <a:pt x="24599" y="0"/>
                      <a:pt x="0" y="68412"/>
                      <a:pt x="0" y="152803"/>
                    </a:cubicBezTo>
                    <a:cubicBezTo>
                      <a:pt x="0" y="237193"/>
                      <a:pt x="24599" y="305605"/>
                      <a:pt x="54943" y="305605"/>
                    </a:cubicBezTo>
                    <a:cubicBezTo>
                      <a:pt x="85287" y="305605"/>
                      <a:pt x="109886" y="237193"/>
                      <a:pt x="109886" y="152803"/>
                    </a:cubicBezTo>
                    <a:cubicBezTo>
                      <a:pt x="109886" y="68412"/>
                      <a:pt x="85287" y="0"/>
                      <a:pt x="5494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" name="TextBox 127"/>
              <p:cNvSpPr txBox="1"/>
              <p:nvPr/>
            </p:nvSpPr>
            <p:spPr>
              <a:xfrm>
                <a:off x="10302" y="-18975"/>
                <a:ext cx="8928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" name="Group 128"/>
            <p:cNvGrpSpPr/>
            <p:nvPr/>
          </p:nvGrpSpPr>
          <p:grpSpPr>
            <a:xfrm rot="3477730">
              <a:off x="1899183" y="501068"/>
              <a:ext cx="18698" cy="43179"/>
              <a:chOff x="0" y="0"/>
              <a:chExt cx="132336" cy="305605"/>
            </a:xfrm>
          </p:grpSpPr>
          <p:sp>
            <p:nvSpPr>
              <p:cNvPr id="129" name="Freeform 129"/>
              <p:cNvSpPr/>
              <p:nvPr/>
            </p:nvSpPr>
            <p:spPr>
              <a:xfrm>
                <a:off x="0" y="0"/>
                <a:ext cx="132336" cy="305605"/>
              </a:xfrm>
              <a:custGeom>
                <a:avLst/>
                <a:gdLst/>
                <a:ahLst/>
                <a:cxnLst/>
                <a:rect l="l" t="t" r="r" b="b"/>
                <a:pathLst>
                  <a:path w="132336" h="305605">
                    <a:moveTo>
                      <a:pt x="66168" y="0"/>
                    </a:moveTo>
                    <a:cubicBezTo>
                      <a:pt x="29625" y="0"/>
                      <a:pt x="0" y="68412"/>
                      <a:pt x="0" y="152803"/>
                    </a:cubicBezTo>
                    <a:cubicBezTo>
                      <a:pt x="0" y="237193"/>
                      <a:pt x="29625" y="305605"/>
                      <a:pt x="66168" y="305605"/>
                    </a:cubicBezTo>
                    <a:cubicBezTo>
                      <a:pt x="102712" y="305605"/>
                      <a:pt x="132336" y="237193"/>
                      <a:pt x="132336" y="152803"/>
                    </a:cubicBezTo>
                    <a:cubicBezTo>
                      <a:pt x="132336" y="68412"/>
                      <a:pt x="102712" y="0"/>
                      <a:pt x="6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" name="TextBox 130"/>
              <p:cNvSpPr txBox="1"/>
              <p:nvPr/>
            </p:nvSpPr>
            <p:spPr>
              <a:xfrm>
                <a:off x="12407" y="-18975"/>
                <a:ext cx="107523" cy="29592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" name="Group 131"/>
            <p:cNvGrpSpPr/>
            <p:nvPr/>
          </p:nvGrpSpPr>
          <p:grpSpPr>
            <a:xfrm rot="89227">
              <a:off x="1729689" y="500413"/>
              <a:ext cx="103797" cy="48336"/>
              <a:chOff x="0" y="0"/>
              <a:chExt cx="136113" cy="63384"/>
            </a:xfrm>
          </p:grpSpPr>
          <p:sp>
            <p:nvSpPr>
              <p:cNvPr id="132" name="Freeform 132"/>
              <p:cNvSpPr/>
              <p:nvPr/>
            </p:nvSpPr>
            <p:spPr>
              <a:xfrm>
                <a:off x="0" y="0"/>
                <a:ext cx="136113" cy="63384"/>
              </a:xfrm>
              <a:custGeom>
                <a:avLst/>
                <a:gdLst/>
                <a:ahLst/>
                <a:cxnLst/>
                <a:rect l="l" t="t" r="r" b="b"/>
                <a:pathLst>
                  <a:path w="136113" h="63384">
                    <a:moveTo>
                      <a:pt x="31692" y="0"/>
                    </a:moveTo>
                    <a:lnTo>
                      <a:pt x="104421" y="0"/>
                    </a:lnTo>
                    <a:cubicBezTo>
                      <a:pt x="121924" y="0"/>
                      <a:pt x="136113" y="14189"/>
                      <a:pt x="136113" y="31692"/>
                    </a:cubicBezTo>
                    <a:lnTo>
                      <a:pt x="136113" y="31692"/>
                    </a:lnTo>
                    <a:cubicBezTo>
                      <a:pt x="136113" y="49195"/>
                      <a:pt x="121924" y="63384"/>
                      <a:pt x="104421" y="63384"/>
                    </a:cubicBezTo>
                    <a:lnTo>
                      <a:pt x="31692" y="63384"/>
                    </a:lnTo>
                    <a:cubicBezTo>
                      <a:pt x="14189" y="63384"/>
                      <a:pt x="0" y="49195"/>
                      <a:pt x="0" y="31692"/>
                    </a:cubicBezTo>
                    <a:lnTo>
                      <a:pt x="0" y="31692"/>
                    </a:lnTo>
                    <a:cubicBezTo>
                      <a:pt x="0" y="14189"/>
                      <a:pt x="14189" y="0"/>
                      <a:pt x="3169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" name="TextBox 133"/>
              <p:cNvSpPr txBox="1"/>
              <p:nvPr/>
            </p:nvSpPr>
            <p:spPr>
              <a:xfrm>
                <a:off x="0" y="-47625"/>
                <a:ext cx="136113" cy="111009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" name="Group 134"/>
            <p:cNvGrpSpPr/>
            <p:nvPr/>
          </p:nvGrpSpPr>
          <p:grpSpPr>
            <a:xfrm rot="89227">
              <a:off x="1869748" y="522652"/>
              <a:ext cx="32134" cy="21822"/>
              <a:chOff x="0" y="0"/>
              <a:chExt cx="42138" cy="28616"/>
            </a:xfrm>
          </p:grpSpPr>
          <p:sp>
            <p:nvSpPr>
              <p:cNvPr id="135" name="Freeform 135"/>
              <p:cNvSpPr/>
              <p:nvPr/>
            </p:nvSpPr>
            <p:spPr>
              <a:xfrm>
                <a:off x="0" y="0"/>
                <a:ext cx="42138" cy="28616"/>
              </a:xfrm>
              <a:custGeom>
                <a:avLst/>
                <a:gdLst/>
                <a:ahLst/>
                <a:cxnLst/>
                <a:rect l="l" t="t" r="r" b="b"/>
                <a:pathLst>
                  <a:path w="42138" h="28616">
                    <a:moveTo>
                      <a:pt x="14308" y="0"/>
                    </a:moveTo>
                    <a:lnTo>
                      <a:pt x="27830" y="0"/>
                    </a:lnTo>
                    <a:cubicBezTo>
                      <a:pt x="35732" y="0"/>
                      <a:pt x="42138" y="6406"/>
                      <a:pt x="42138" y="14308"/>
                    </a:cubicBezTo>
                    <a:lnTo>
                      <a:pt x="42138" y="14308"/>
                    </a:lnTo>
                    <a:cubicBezTo>
                      <a:pt x="42138" y="22210"/>
                      <a:pt x="35732" y="28616"/>
                      <a:pt x="27830" y="28616"/>
                    </a:cubicBezTo>
                    <a:lnTo>
                      <a:pt x="14308" y="28616"/>
                    </a:lnTo>
                    <a:cubicBezTo>
                      <a:pt x="6406" y="28616"/>
                      <a:pt x="0" y="22210"/>
                      <a:pt x="0" y="14308"/>
                    </a:cubicBezTo>
                    <a:lnTo>
                      <a:pt x="0" y="14308"/>
                    </a:lnTo>
                    <a:cubicBezTo>
                      <a:pt x="0" y="6406"/>
                      <a:pt x="6406" y="0"/>
                      <a:pt x="1430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" name="TextBox 136"/>
              <p:cNvSpPr txBox="1"/>
              <p:nvPr/>
            </p:nvSpPr>
            <p:spPr>
              <a:xfrm>
                <a:off x="0" y="-47625"/>
                <a:ext cx="42138" cy="762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7" name="Group 137"/>
            <p:cNvGrpSpPr/>
            <p:nvPr/>
          </p:nvGrpSpPr>
          <p:grpSpPr>
            <a:xfrm rot="276120">
              <a:off x="318928" y="436234"/>
              <a:ext cx="199483" cy="48741"/>
              <a:chOff x="0" y="0"/>
              <a:chExt cx="261590" cy="63916"/>
            </a:xfrm>
          </p:grpSpPr>
          <p:sp>
            <p:nvSpPr>
              <p:cNvPr id="138" name="Freeform 138"/>
              <p:cNvSpPr/>
              <p:nvPr/>
            </p:nvSpPr>
            <p:spPr>
              <a:xfrm>
                <a:off x="0" y="0"/>
                <a:ext cx="261590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63916">
                    <a:moveTo>
                      <a:pt x="31958" y="0"/>
                    </a:moveTo>
                    <a:lnTo>
                      <a:pt x="229632" y="0"/>
                    </a:lnTo>
                    <a:cubicBezTo>
                      <a:pt x="238108" y="0"/>
                      <a:pt x="246236" y="3367"/>
                      <a:pt x="252230" y="9360"/>
                    </a:cubicBezTo>
                    <a:cubicBezTo>
                      <a:pt x="258223" y="15353"/>
                      <a:pt x="261590" y="23482"/>
                      <a:pt x="261590" y="31958"/>
                    </a:cubicBezTo>
                    <a:lnTo>
                      <a:pt x="261590" y="31958"/>
                    </a:lnTo>
                    <a:cubicBezTo>
                      <a:pt x="261590" y="49608"/>
                      <a:pt x="247282" y="63916"/>
                      <a:pt x="229632" y="63916"/>
                    </a:cubicBezTo>
                    <a:lnTo>
                      <a:pt x="31958" y="63916"/>
                    </a:lnTo>
                    <a:cubicBezTo>
                      <a:pt x="14308" y="63916"/>
                      <a:pt x="0" y="49608"/>
                      <a:pt x="0" y="31958"/>
                    </a:cubicBezTo>
                    <a:lnTo>
                      <a:pt x="0" y="31958"/>
                    </a:lnTo>
                    <a:cubicBezTo>
                      <a:pt x="0" y="14308"/>
                      <a:pt x="14308" y="0"/>
                      <a:pt x="3195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TextBox 139"/>
              <p:cNvSpPr txBox="1"/>
              <p:nvPr/>
            </p:nvSpPr>
            <p:spPr>
              <a:xfrm>
                <a:off x="0" y="-47625"/>
                <a:ext cx="261590" cy="111541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0" name="Group 140"/>
            <p:cNvGrpSpPr/>
            <p:nvPr/>
          </p:nvGrpSpPr>
          <p:grpSpPr>
            <a:xfrm rot="276120">
              <a:off x="281308" y="424396"/>
              <a:ext cx="199483" cy="42925"/>
              <a:chOff x="0" y="0"/>
              <a:chExt cx="261590" cy="56289"/>
            </a:xfrm>
          </p:grpSpPr>
          <p:sp>
            <p:nvSpPr>
              <p:cNvPr id="141" name="Freeform 141"/>
              <p:cNvSpPr/>
              <p:nvPr/>
            </p:nvSpPr>
            <p:spPr>
              <a:xfrm>
                <a:off x="0" y="0"/>
                <a:ext cx="261590" cy="56289"/>
              </a:xfrm>
              <a:custGeom>
                <a:avLst/>
                <a:gdLst/>
                <a:ahLst/>
                <a:cxnLst/>
                <a:rect l="l" t="t" r="r" b="b"/>
                <a:pathLst>
                  <a:path w="261590" h="56289">
                    <a:moveTo>
                      <a:pt x="28145" y="0"/>
                    </a:moveTo>
                    <a:lnTo>
                      <a:pt x="233445" y="0"/>
                    </a:lnTo>
                    <a:cubicBezTo>
                      <a:pt x="240910" y="0"/>
                      <a:pt x="248068" y="2965"/>
                      <a:pt x="253347" y="8243"/>
                    </a:cubicBezTo>
                    <a:cubicBezTo>
                      <a:pt x="258625" y="13521"/>
                      <a:pt x="261590" y="20680"/>
                      <a:pt x="261590" y="28145"/>
                    </a:cubicBezTo>
                    <a:lnTo>
                      <a:pt x="261590" y="28145"/>
                    </a:lnTo>
                    <a:cubicBezTo>
                      <a:pt x="261590" y="35609"/>
                      <a:pt x="258625" y="42768"/>
                      <a:pt x="253347" y="48046"/>
                    </a:cubicBezTo>
                    <a:cubicBezTo>
                      <a:pt x="248068" y="53324"/>
                      <a:pt x="240910" y="56289"/>
                      <a:pt x="233445" y="56289"/>
                    </a:cubicBezTo>
                    <a:lnTo>
                      <a:pt x="28145" y="56289"/>
                    </a:lnTo>
                    <a:cubicBezTo>
                      <a:pt x="20680" y="56289"/>
                      <a:pt x="13521" y="53324"/>
                      <a:pt x="8243" y="48046"/>
                    </a:cubicBezTo>
                    <a:cubicBezTo>
                      <a:pt x="2965" y="42768"/>
                      <a:pt x="0" y="35609"/>
                      <a:pt x="0" y="28145"/>
                    </a:cubicBezTo>
                    <a:lnTo>
                      <a:pt x="0" y="28145"/>
                    </a:lnTo>
                    <a:cubicBezTo>
                      <a:pt x="0" y="20680"/>
                      <a:pt x="2965" y="13521"/>
                      <a:pt x="8243" y="8243"/>
                    </a:cubicBezTo>
                    <a:cubicBezTo>
                      <a:pt x="13521" y="2965"/>
                      <a:pt x="20680" y="0"/>
                      <a:pt x="2814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" name="TextBox 142"/>
              <p:cNvSpPr txBox="1"/>
              <p:nvPr/>
            </p:nvSpPr>
            <p:spPr>
              <a:xfrm>
                <a:off x="0" y="-47625"/>
                <a:ext cx="261590" cy="103914"/>
              </a:xfrm>
              <a:prstGeom prst="rect">
                <a:avLst/>
              </a:prstGeom>
            </p:spPr>
            <p:txBody>
              <a:bodyPr lIns="40621" tIns="40621" rIns="40621" bIns="40621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3" name="Group 143"/>
            <p:cNvGrpSpPr/>
            <p:nvPr/>
          </p:nvGrpSpPr>
          <p:grpSpPr>
            <a:xfrm rot="-1911480">
              <a:off x="35121" y="229363"/>
              <a:ext cx="225716" cy="197501"/>
              <a:chOff x="0" y="0"/>
              <a:chExt cx="812800" cy="711200"/>
            </a:xfrm>
          </p:grpSpPr>
          <p:sp>
            <p:nvSpPr>
              <p:cNvPr id="144" name="Freeform 144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TextBox 145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46" name="Group 146"/>
            <p:cNvGrpSpPr/>
            <p:nvPr/>
          </p:nvGrpSpPr>
          <p:grpSpPr>
            <a:xfrm rot="-1911480">
              <a:off x="45352" y="405171"/>
              <a:ext cx="225716" cy="197501"/>
              <a:chOff x="0" y="0"/>
              <a:chExt cx="812800" cy="711200"/>
            </a:xfrm>
          </p:grpSpPr>
          <p:sp>
            <p:nvSpPr>
              <p:cNvPr id="147" name="Freeform 147"/>
              <p:cNvSpPr/>
              <p:nvPr/>
            </p:nvSpPr>
            <p:spPr>
              <a:xfrm>
                <a:off x="0" y="0"/>
                <a:ext cx="812800" cy="7112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11200">
                    <a:moveTo>
                      <a:pt x="406400" y="0"/>
                    </a:moveTo>
                    <a:lnTo>
                      <a:pt x="812800" y="711200"/>
                    </a:lnTo>
                    <a:lnTo>
                      <a:pt x="0" y="711200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" name="TextBox 148"/>
              <p:cNvSpPr txBox="1"/>
              <p:nvPr/>
            </p:nvSpPr>
            <p:spPr>
              <a:xfrm>
                <a:off x="127000" y="282575"/>
                <a:ext cx="558800" cy="3778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49" name="AutoShape 149"/>
            <p:cNvSpPr/>
            <p:nvPr/>
          </p:nvSpPr>
          <p:spPr>
            <a:xfrm flipH="1">
              <a:off x="51412" y="546976"/>
              <a:ext cx="286258" cy="128202"/>
            </a:xfrm>
            <a:prstGeom prst="line">
              <a:avLst/>
            </a:prstGeom>
            <a:ln w="9766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50" name="Group 150"/>
            <p:cNvGrpSpPr/>
            <p:nvPr/>
          </p:nvGrpSpPr>
          <p:grpSpPr>
            <a:xfrm rot="-199826">
              <a:off x="62292" y="435271"/>
              <a:ext cx="199662" cy="202461"/>
              <a:chOff x="0" y="0"/>
              <a:chExt cx="801563" cy="812800"/>
            </a:xfrm>
          </p:grpSpPr>
          <p:sp>
            <p:nvSpPr>
              <p:cNvPr id="151" name="Freeform 151"/>
              <p:cNvSpPr/>
              <p:nvPr/>
            </p:nvSpPr>
            <p:spPr>
              <a:xfrm>
                <a:off x="0" y="0"/>
                <a:ext cx="80156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812800">
                    <a:moveTo>
                      <a:pt x="400781" y="0"/>
                    </a:moveTo>
                    <a:cubicBezTo>
                      <a:pt x="179436" y="0"/>
                      <a:pt x="0" y="181951"/>
                      <a:pt x="0" y="406400"/>
                    </a:cubicBezTo>
                    <a:cubicBezTo>
                      <a:pt x="0" y="630849"/>
                      <a:pt x="179436" y="812800"/>
                      <a:pt x="400781" y="812800"/>
                    </a:cubicBezTo>
                    <a:cubicBezTo>
                      <a:pt x="622127" y="812800"/>
                      <a:pt x="801563" y="630849"/>
                      <a:pt x="801563" y="406400"/>
                    </a:cubicBezTo>
                    <a:cubicBezTo>
                      <a:pt x="801563" y="18195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TextBox 152"/>
              <p:cNvSpPr txBox="1"/>
              <p:nvPr/>
            </p:nvSpPr>
            <p:spPr>
              <a:xfrm>
                <a:off x="75147" y="28575"/>
                <a:ext cx="651270" cy="7080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3" name="Group 153"/>
            <p:cNvGrpSpPr/>
            <p:nvPr/>
          </p:nvGrpSpPr>
          <p:grpSpPr>
            <a:xfrm rot="-535806">
              <a:off x="40536" y="224173"/>
              <a:ext cx="58399" cy="198273"/>
              <a:chOff x="0" y="0"/>
              <a:chExt cx="231837" cy="787122"/>
            </a:xfrm>
          </p:grpSpPr>
          <p:sp>
            <p:nvSpPr>
              <p:cNvPr id="154" name="Freeform 154"/>
              <p:cNvSpPr/>
              <p:nvPr/>
            </p:nvSpPr>
            <p:spPr>
              <a:xfrm>
                <a:off x="0" y="0"/>
                <a:ext cx="231837" cy="787122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787122">
                    <a:moveTo>
                      <a:pt x="115919" y="0"/>
                    </a:moveTo>
                    <a:cubicBezTo>
                      <a:pt x="51899" y="0"/>
                      <a:pt x="0" y="176203"/>
                      <a:pt x="0" y="393561"/>
                    </a:cubicBezTo>
                    <a:cubicBezTo>
                      <a:pt x="0" y="610919"/>
                      <a:pt x="51899" y="787122"/>
                      <a:pt x="115919" y="787122"/>
                    </a:cubicBezTo>
                    <a:cubicBezTo>
                      <a:pt x="179939" y="787122"/>
                      <a:pt x="231837" y="610919"/>
                      <a:pt x="231837" y="393561"/>
                    </a:cubicBezTo>
                    <a:cubicBezTo>
                      <a:pt x="231837" y="17620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TextBox 155"/>
              <p:cNvSpPr txBox="1"/>
              <p:nvPr/>
            </p:nvSpPr>
            <p:spPr>
              <a:xfrm>
                <a:off x="21735" y="26168"/>
                <a:ext cx="188368" cy="687162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6" name="Group 156"/>
            <p:cNvGrpSpPr/>
            <p:nvPr/>
          </p:nvGrpSpPr>
          <p:grpSpPr>
            <a:xfrm rot="-7187674">
              <a:off x="78505" y="551200"/>
              <a:ext cx="58399" cy="168127"/>
              <a:chOff x="0" y="0"/>
              <a:chExt cx="231837" cy="667446"/>
            </a:xfrm>
          </p:grpSpPr>
          <p:sp>
            <p:nvSpPr>
              <p:cNvPr id="157" name="Freeform 157"/>
              <p:cNvSpPr/>
              <p:nvPr/>
            </p:nvSpPr>
            <p:spPr>
              <a:xfrm>
                <a:off x="0" y="0"/>
                <a:ext cx="231837" cy="667446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667446">
                    <a:moveTo>
                      <a:pt x="115919" y="0"/>
                    </a:moveTo>
                    <a:cubicBezTo>
                      <a:pt x="51899" y="0"/>
                      <a:pt x="0" y="149413"/>
                      <a:pt x="0" y="333723"/>
                    </a:cubicBezTo>
                    <a:cubicBezTo>
                      <a:pt x="0" y="518033"/>
                      <a:pt x="51899" y="667446"/>
                      <a:pt x="115919" y="667446"/>
                    </a:cubicBezTo>
                    <a:cubicBezTo>
                      <a:pt x="179939" y="667446"/>
                      <a:pt x="231837" y="518033"/>
                      <a:pt x="231837" y="333723"/>
                    </a:cubicBezTo>
                    <a:cubicBezTo>
                      <a:pt x="231837" y="149413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TextBox 158"/>
              <p:cNvSpPr txBox="1"/>
              <p:nvPr/>
            </p:nvSpPr>
            <p:spPr>
              <a:xfrm>
                <a:off x="21735" y="14948"/>
                <a:ext cx="188368" cy="589925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59" name="Group 159"/>
            <p:cNvGrpSpPr/>
            <p:nvPr/>
          </p:nvGrpSpPr>
          <p:grpSpPr>
            <a:xfrm rot="-7187674">
              <a:off x="209088" y="440747"/>
              <a:ext cx="58399" cy="272916"/>
              <a:chOff x="0" y="0"/>
              <a:chExt cx="231837" cy="1083449"/>
            </a:xfrm>
          </p:grpSpPr>
          <p:sp>
            <p:nvSpPr>
              <p:cNvPr id="160" name="Freeform 160"/>
              <p:cNvSpPr/>
              <p:nvPr/>
            </p:nvSpPr>
            <p:spPr>
              <a:xfrm>
                <a:off x="0" y="0"/>
                <a:ext cx="231837" cy="1083449"/>
              </a:xfrm>
              <a:custGeom>
                <a:avLst/>
                <a:gdLst/>
                <a:ahLst/>
                <a:cxnLst/>
                <a:rect l="l" t="t" r="r" b="b"/>
                <a:pathLst>
                  <a:path w="231837" h="1083449">
                    <a:moveTo>
                      <a:pt x="115919" y="0"/>
                    </a:moveTo>
                    <a:cubicBezTo>
                      <a:pt x="51899" y="0"/>
                      <a:pt x="0" y="242538"/>
                      <a:pt x="0" y="541725"/>
                    </a:cubicBezTo>
                    <a:cubicBezTo>
                      <a:pt x="0" y="840911"/>
                      <a:pt x="51899" y="1083449"/>
                      <a:pt x="115919" y="1083449"/>
                    </a:cubicBezTo>
                    <a:cubicBezTo>
                      <a:pt x="179939" y="1083449"/>
                      <a:pt x="231837" y="840911"/>
                      <a:pt x="231837" y="541725"/>
                    </a:cubicBezTo>
                    <a:cubicBezTo>
                      <a:pt x="231837" y="242538"/>
                      <a:pt x="179939" y="0"/>
                      <a:pt x="11591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TextBox 161"/>
              <p:cNvSpPr txBox="1"/>
              <p:nvPr/>
            </p:nvSpPr>
            <p:spPr>
              <a:xfrm>
                <a:off x="21735" y="53948"/>
                <a:ext cx="188368" cy="92792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2" name="Group 162"/>
            <p:cNvGrpSpPr/>
            <p:nvPr/>
          </p:nvGrpSpPr>
          <p:grpSpPr>
            <a:xfrm rot="937101">
              <a:off x="57164" y="500376"/>
              <a:ext cx="33896" cy="182482"/>
              <a:chOff x="0" y="0"/>
              <a:chExt cx="40619" cy="218673"/>
            </a:xfrm>
          </p:grpSpPr>
          <p:sp>
            <p:nvSpPr>
              <p:cNvPr id="163" name="Freeform 163"/>
              <p:cNvSpPr/>
              <p:nvPr/>
            </p:nvSpPr>
            <p:spPr>
              <a:xfrm>
                <a:off x="0" y="0"/>
                <a:ext cx="40619" cy="218673"/>
              </a:xfrm>
              <a:custGeom>
                <a:avLst/>
                <a:gdLst/>
                <a:ahLst/>
                <a:cxnLst/>
                <a:rect l="l" t="t" r="r" b="b"/>
                <a:pathLst>
                  <a:path w="40619" h="218673">
                    <a:moveTo>
                      <a:pt x="20309" y="0"/>
                    </a:moveTo>
                    <a:lnTo>
                      <a:pt x="20309" y="0"/>
                    </a:lnTo>
                    <a:cubicBezTo>
                      <a:pt x="25696" y="0"/>
                      <a:pt x="30862" y="2140"/>
                      <a:pt x="34670" y="5948"/>
                    </a:cubicBezTo>
                    <a:cubicBezTo>
                      <a:pt x="38479" y="9757"/>
                      <a:pt x="40619" y="14923"/>
                      <a:pt x="40619" y="20309"/>
                    </a:cubicBezTo>
                    <a:lnTo>
                      <a:pt x="40619" y="198363"/>
                    </a:lnTo>
                    <a:cubicBezTo>
                      <a:pt x="40619" y="209580"/>
                      <a:pt x="31526" y="218673"/>
                      <a:pt x="20309" y="218673"/>
                    </a:cubicBezTo>
                    <a:lnTo>
                      <a:pt x="20309" y="218673"/>
                    </a:lnTo>
                    <a:cubicBezTo>
                      <a:pt x="14923" y="218673"/>
                      <a:pt x="9757" y="216533"/>
                      <a:pt x="5948" y="212724"/>
                    </a:cubicBezTo>
                    <a:cubicBezTo>
                      <a:pt x="2140" y="208915"/>
                      <a:pt x="0" y="203750"/>
                      <a:pt x="0" y="198363"/>
                    </a:cubicBezTo>
                    <a:lnTo>
                      <a:pt x="0" y="20309"/>
                    </a:lnTo>
                    <a:cubicBezTo>
                      <a:pt x="0" y="9093"/>
                      <a:pt x="9093" y="0"/>
                      <a:pt x="20309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TextBox 164"/>
              <p:cNvSpPr txBox="1"/>
              <p:nvPr/>
            </p:nvSpPr>
            <p:spPr>
              <a:xfrm>
                <a:off x="0" y="-47625"/>
                <a:ext cx="40619" cy="26629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5" name="Group 165"/>
            <p:cNvGrpSpPr/>
            <p:nvPr/>
          </p:nvGrpSpPr>
          <p:grpSpPr>
            <a:xfrm rot="937101">
              <a:off x="69865" y="596060"/>
              <a:ext cx="38207" cy="34444"/>
              <a:chOff x="0" y="0"/>
              <a:chExt cx="45785" cy="41275"/>
            </a:xfrm>
          </p:grpSpPr>
          <p:sp>
            <p:nvSpPr>
              <p:cNvPr id="166" name="Freeform 166"/>
              <p:cNvSpPr/>
              <p:nvPr/>
            </p:nvSpPr>
            <p:spPr>
              <a:xfrm>
                <a:off x="0" y="0"/>
                <a:ext cx="4578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45785" h="41275">
                    <a:moveTo>
                      <a:pt x="20637" y="0"/>
                    </a:moveTo>
                    <a:lnTo>
                      <a:pt x="25147" y="0"/>
                    </a:lnTo>
                    <a:cubicBezTo>
                      <a:pt x="36545" y="0"/>
                      <a:pt x="45785" y="9240"/>
                      <a:pt x="45785" y="20637"/>
                    </a:cubicBezTo>
                    <a:lnTo>
                      <a:pt x="45785" y="20637"/>
                    </a:lnTo>
                    <a:cubicBezTo>
                      <a:pt x="45785" y="26111"/>
                      <a:pt x="43610" y="31360"/>
                      <a:pt x="39740" y="35230"/>
                    </a:cubicBezTo>
                    <a:cubicBezTo>
                      <a:pt x="35870" y="39101"/>
                      <a:pt x="30620" y="41275"/>
                      <a:pt x="25147" y="41275"/>
                    </a:cubicBezTo>
                    <a:lnTo>
                      <a:pt x="20637" y="41275"/>
                    </a:lnTo>
                    <a:cubicBezTo>
                      <a:pt x="9240" y="41275"/>
                      <a:pt x="0" y="32035"/>
                      <a:pt x="0" y="20637"/>
                    </a:cubicBezTo>
                    <a:lnTo>
                      <a:pt x="0" y="20637"/>
                    </a:lnTo>
                    <a:cubicBezTo>
                      <a:pt x="0" y="9240"/>
                      <a:pt x="9240" y="0"/>
                      <a:pt x="2063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TextBox 167"/>
              <p:cNvSpPr txBox="1"/>
              <p:nvPr/>
            </p:nvSpPr>
            <p:spPr>
              <a:xfrm>
                <a:off x="0" y="-47625"/>
                <a:ext cx="45785" cy="8890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68" name="Group 168"/>
            <p:cNvGrpSpPr/>
            <p:nvPr/>
          </p:nvGrpSpPr>
          <p:grpSpPr>
            <a:xfrm rot="1787212">
              <a:off x="114326" y="331364"/>
              <a:ext cx="245556" cy="167780"/>
              <a:chOff x="0" y="0"/>
              <a:chExt cx="294256" cy="201055"/>
            </a:xfrm>
          </p:grpSpPr>
          <p:sp>
            <p:nvSpPr>
              <p:cNvPr id="169" name="Freeform 169"/>
              <p:cNvSpPr/>
              <p:nvPr/>
            </p:nvSpPr>
            <p:spPr>
              <a:xfrm>
                <a:off x="0" y="0"/>
                <a:ext cx="294256" cy="201055"/>
              </a:xfrm>
              <a:custGeom>
                <a:avLst/>
                <a:gdLst/>
                <a:ahLst/>
                <a:cxnLst/>
                <a:rect l="l" t="t" r="r" b="b"/>
                <a:pathLst>
                  <a:path w="294256" h="201055">
                    <a:moveTo>
                      <a:pt x="100527" y="0"/>
                    </a:moveTo>
                    <a:lnTo>
                      <a:pt x="193729" y="0"/>
                    </a:lnTo>
                    <a:cubicBezTo>
                      <a:pt x="249248" y="0"/>
                      <a:pt x="294256" y="45008"/>
                      <a:pt x="294256" y="100527"/>
                    </a:cubicBezTo>
                    <a:lnTo>
                      <a:pt x="294256" y="100527"/>
                    </a:lnTo>
                    <a:cubicBezTo>
                      <a:pt x="294256" y="127189"/>
                      <a:pt x="283665" y="152758"/>
                      <a:pt x="264812" y="171611"/>
                    </a:cubicBezTo>
                    <a:cubicBezTo>
                      <a:pt x="245960" y="190463"/>
                      <a:pt x="220390" y="201055"/>
                      <a:pt x="193729" y="201055"/>
                    </a:cubicBezTo>
                    <a:lnTo>
                      <a:pt x="100527" y="201055"/>
                    </a:lnTo>
                    <a:cubicBezTo>
                      <a:pt x="73866" y="201055"/>
                      <a:pt x="48296" y="190463"/>
                      <a:pt x="29444" y="171611"/>
                    </a:cubicBezTo>
                    <a:cubicBezTo>
                      <a:pt x="10591" y="152758"/>
                      <a:pt x="0" y="127189"/>
                      <a:pt x="0" y="100527"/>
                    </a:cubicBezTo>
                    <a:lnTo>
                      <a:pt x="0" y="100527"/>
                    </a:lnTo>
                    <a:cubicBezTo>
                      <a:pt x="0" y="73866"/>
                      <a:pt x="10591" y="48296"/>
                      <a:pt x="29444" y="29444"/>
                    </a:cubicBezTo>
                    <a:cubicBezTo>
                      <a:pt x="48296" y="10591"/>
                      <a:pt x="73866" y="0"/>
                      <a:pt x="10052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TextBox 170"/>
              <p:cNvSpPr txBox="1"/>
              <p:nvPr/>
            </p:nvSpPr>
            <p:spPr>
              <a:xfrm>
                <a:off x="0" y="-47625"/>
                <a:ext cx="294256" cy="24868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 rot="-6472851">
              <a:off x="10859" y="407640"/>
              <a:ext cx="183062" cy="58008"/>
              <a:chOff x="0" y="0"/>
              <a:chExt cx="219368" cy="69513"/>
            </a:xfrm>
          </p:grpSpPr>
          <p:sp>
            <p:nvSpPr>
              <p:cNvPr id="172" name="Freeform 172"/>
              <p:cNvSpPr/>
              <p:nvPr/>
            </p:nvSpPr>
            <p:spPr>
              <a:xfrm>
                <a:off x="0" y="0"/>
                <a:ext cx="219368" cy="69513"/>
              </a:xfrm>
              <a:custGeom>
                <a:avLst/>
                <a:gdLst/>
                <a:ahLst/>
                <a:cxnLst/>
                <a:rect l="l" t="t" r="r" b="b"/>
                <a:pathLst>
                  <a:path w="219368" h="69513">
                    <a:moveTo>
                      <a:pt x="34757" y="0"/>
                    </a:moveTo>
                    <a:lnTo>
                      <a:pt x="184612" y="0"/>
                    </a:lnTo>
                    <a:cubicBezTo>
                      <a:pt x="193830" y="0"/>
                      <a:pt x="202670" y="3662"/>
                      <a:pt x="209188" y="10180"/>
                    </a:cubicBezTo>
                    <a:cubicBezTo>
                      <a:pt x="215707" y="16698"/>
                      <a:pt x="219368" y="25539"/>
                      <a:pt x="219368" y="34757"/>
                    </a:cubicBezTo>
                    <a:lnTo>
                      <a:pt x="219368" y="34757"/>
                    </a:lnTo>
                    <a:cubicBezTo>
                      <a:pt x="219368" y="53952"/>
                      <a:pt x="203807" y="69513"/>
                      <a:pt x="184612" y="69513"/>
                    </a:cubicBezTo>
                    <a:lnTo>
                      <a:pt x="34757" y="69513"/>
                    </a:lnTo>
                    <a:cubicBezTo>
                      <a:pt x="25539" y="69513"/>
                      <a:pt x="16698" y="65851"/>
                      <a:pt x="10180" y="59333"/>
                    </a:cubicBezTo>
                    <a:cubicBezTo>
                      <a:pt x="3662" y="52815"/>
                      <a:pt x="0" y="43975"/>
                      <a:pt x="0" y="34757"/>
                    </a:cubicBezTo>
                    <a:lnTo>
                      <a:pt x="0" y="34757"/>
                    </a:lnTo>
                    <a:cubicBezTo>
                      <a:pt x="0" y="25539"/>
                      <a:pt x="3662" y="16698"/>
                      <a:pt x="10180" y="10180"/>
                    </a:cubicBezTo>
                    <a:cubicBezTo>
                      <a:pt x="16698" y="3662"/>
                      <a:pt x="25539" y="0"/>
                      <a:pt x="34757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TextBox 173"/>
              <p:cNvSpPr txBox="1"/>
              <p:nvPr/>
            </p:nvSpPr>
            <p:spPr>
              <a:xfrm>
                <a:off x="0" y="-47625"/>
                <a:ext cx="219368" cy="117138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4" name="Group 174"/>
            <p:cNvGrpSpPr/>
            <p:nvPr/>
          </p:nvGrpSpPr>
          <p:grpSpPr>
            <a:xfrm rot="-8774296">
              <a:off x="33147" y="253495"/>
              <a:ext cx="183426" cy="74608"/>
              <a:chOff x="0" y="0"/>
              <a:chExt cx="219804" cy="89405"/>
            </a:xfrm>
          </p:grpSpPr>
          <p:sp>
            <p:nvSpPr>
              <p:cNvPr id="175" name="Freeform 175"/>
              <p:cNvSpPr/>
              <p:nvPr/>
            </p:nvSpPr>
            <p:spPr>
              <a:xfrm>
                <a:off x="0" y="0"/>
                <a:ext cx="219804" cy="89405"/>
              </a:xfrm>
              <a:custGeom>
                <a:avLst/>
                <a:gdLst/>
                <a:ahLst/>
                <a:cxnLst/>
                <a:rect l="l" t="t" r="r" b="b"/>
                <a:pathLst>
                  <a:path w="219804" h="89405">
                    <a:moveTo>
                      <a:pt x="44702" y="0"/>
                    </a:moveTo>
                    <a:lnTo>
                      <a:pt x="175102" y="0"/>
                    </a:lnTo>
                    <a:cubicBezTo>
                      <a:pt x="199790" y="0"/>
                      <a:pt x="219804" y="20014"/>
                      <a:pt x="219804" y="44702"/>
                    </a:cubicBezTo>
                    <a:lnTo>
                      <a:pt x="219804" y="44702"/>
                    </a:lnTo>
                    <a:cubicBezTo>
                      <a:pt x="219804" y="56558"/>
                      <a:pt x="215095" y="67928"/>
                      <a:pt x="206711" y="76312"/>
                    </a:cubicBezTo>
                    <a:cubicBezTo>
                      <a:pt x="198328" y="84695"/>
                      <a:pt x="186958" y="89405"/>
                      <a:pt x="175102" y="89405"/>
                    </a:cubicBezTo>
                    <a:lnTo>
                      <a:pt x="44702" y="89405"/>
                    </a:lnTo>
                    <a:cubicBezTo>
                      <a:pt x="32847" y="89405"/>
                      <a:pt x="21476" y="84695"/>
                      <a:pt x="13093" y="76312"/>
                    </a:cubicBezTo>
                    <a:cubicBezTo>
                      <a:pt x="4710" y="67928"/>
                      <a:pt x="0" y="56558"/>
                      <a:pt x="0" y="44702"/>
                    </a:cubicBezTo>
                    <a:lnTo>
                      <a:pt x="0" y="44702"/>
                    </a:lnTo>
                    <a:cubicBezTo>
                      <a:pt x="0" y="32847"/>
                      <a:pt x="4710" y="21476"/>
                      <a:pt x="13093" y="13093"/>
                    </a:cubicBezTo>
                    <a:cubicBezTo>
                      <a:pt x="21476" y="4710"/>
                      <a:pt x="32847" y="0"/>
                      <a:pt x="44702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TextBox 176"/>
              <p:cNvSpPr txBox="1"/>
              <p:nvPr/>
            </p:nvSpPr>
            <p:spPr>
              <a:xfrm>
                <a:off x="0" y="-47625"/>
                <a:ext cx="219804" cy="13703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77" name="Group 177"/>
            <p:cNvGrpSpPr/>
            <p:nvPr/>
          </p:nvGrpSpPr>
          <p:grpSpPr>
            <a:xfrm rot="-199826">
              <a:off x="52574" y="524265"/>
              <a:ext cx="73378" cy="117779"/>
              <a:chOff x="0" y="0"/>
              <a:chExt cx="801563" cy="1286579"/>
            </a:xfrm>
          </p:grpSpPr>
          <p:sp>
            <p:nvSpPr>
              <p:cNvPr id="178" name="Freeform 178"/>
              <p:cNvSpPr/>
              <p:nvPr/>
            </p:nvSpPr>
            <p:spPr>
              <a:xfrm>
                <a:off x="0" y="0"/>
                <a:ext cx="801563" cy="1286579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286579">
                    <a:moveTo>
                      <a:pt x="400781" y="0"/>
                    </a:moveTo>
                    <a:cubicBezTo>
                      <a:pt x="179436" y="0"/>
                      <a:pt x="0" y="288011"/>
                      <a:pt x="0" y="643290"/>
                    </a:cubicBezTo>
                    <a:cubicBezTo>
                      <a:pt x="0" y="998569"/>
                      <a:pt x="179436" y="1286579"/>
                      <a:pt x="400781" y="1286579"/>
                    </a:cubicBezTo>
                    <a:cubicBezTo>
                      <a:pt x="622127" y="1286579"/>
                      <a:pt x="801563" y="998569"/>
                      <a:pt x="801563" y="643290"/>
                    </a:cubicBezTo>
                    <a:cubicBezTo>
                      <a:pt x="801563" y="28801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TextBox 179"/>
              <p:cNvSpPr txBox="1"/>
              <p:nvPr/>
            </p:nvSpPr>
            <p:spPr>
              <a:xfrm>
                <a:off x="75147" y="72992"/>
                <a:ext cx="651270" cy="1092971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0" name="Group 180"/>
            <p:cNvGrpSpPr/>
            <p:nvPr/>
          </p:nvGrpSpPr>
          <p:grpSpPr>
            <a:xfrm rot="-333792">
              <a:off x="64391" y="353040"/>
              <a:ext cx="73378" cy="131180"/>
              <a:chOff x="0" y="0"/>
              <a:chExt cx="801563" cy="1432970"/>
            </a:xfrm>
          </p:grpSpPr>
          <p:sp>
            <p:nvSpPr>
              <p:cNvPr id="181" name="Freeform 181"/>
              <p:cNvSpPr/>
              <p:nvPr/>
            </p:nvSpPr>
            <p:spPr>
              <a:xfrm>
                <a:off x="0" y="0"/>
                <a:ext cx="801563" cy="1432970"/>
              </a:xfrm>
              <a:custGeom>
                <a:avLst/>
                <a:gdLst/>
                <a:ahLst/>
                <a:cxnLst/>
                <a:rect l="l" t="t" r="r" b="b"/>
                <a:pathLst>
                  <a:path w="801563" h="1432970">
                    <a:moveTo>
                      <a:pt x="400781" y="0"/>
                    </a:moveTo>
                    <a:cubicBezTo>
                      <a:pt x="179436" y="0"/>
                      <a:pt x="0" y="320781"/>
                      <a:pt x="0" y="716485"/>
                    </a:cubicBezTo>
                    <a:cubicBezTo>
                      <a:pt x="0" y="1112189"/>
                      <a:pt x="179436" y="1432970"/>
                      <a:pt x="400781" y="1432970"/>
                    </a:cubicBezTo>
                    <a:cubicBezTo>
                      <a:pt x="622127" y="1432970"/>
                      <a:pt x="801563" y="1112189"/>
                      <a:pt x="801563" y="716485"/>
                    </a:cubicBezTo>
                    <a:cubicBezTo>
                      <a:pt x="801563" y="320781"/>
                      <a:pt x="622127" y="0"/>
                      <a:pt x="40078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TextBox 182"/>
              <p:cNvSpPr txBox="1"/>
              <p:nvPr/>
            </p:nvSpPr>
            <p:spPr>
              <a:xfrm>
                <a:off x="75147" y="86716"/>
                <a:ext cx="651270" cy="1211913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3" name="Group 183"/>
            <p:cNvGrpSpPr/>
            <p:nvPr/>
          </p:nvGrpSpPr>
          <p:grpSpPr>
            <a:xfrm rot="-9124287">
              <a:off x="42582" y="230364"/>
              <a:ext cx="92929" cy="26984"/>
              <a:chOff x="0" y="0"/>
              <a:chExt cx="111359" cy="32335"/>
            </a:xfrm>
          </p:grpSpPr>
          <p:sp>
            <p:nvSpPr>
              <p:cNvPr id="184" name="Freeform 184"/>
              <p:cNvSpPr/>
              <p:nvPr/>
            </p:nvSpPr>
            <p:spPr>
              <a:xfrm>
                <a:off x="0" y="0"/>
                <a:ext cx="111359" cy="32335"/>
              </a:xfrm>
              <a:custGeom>
                <a:avLst/>
                <a:gdLst/>
                <a:ahLst/>
                <a:cxnLst/>
                <a:rect l="l" t="t" r="r" b="b"/>
                <a:pathLst>
                  <a:path w="111359" h="32335">
                    <a:moveTo>
                      <a:pt x="16168" y="0"/>
                    </a:moveTo>
                    <a:lnTo>
                      <a:pt x="95192" y="0"/>
                    </a:lnTo>
                    <a:cubicBezTo>
                      <a:pt x="104121" y="0"/>
                      <a:pt x="111359" y="7238"/>
                      <a:pt x="111359" y="16168"/>
                    </a:cubicBezTo>
                    <a:lnTo>
                      <a:pt x="111359" y="16168"/>
                    </a:lnTo>
                    <a:cubicBezTo>
                      <a:pt x="111359" y="20455"/>
                      <a:pt x="109656" y="24568"/>
                      <a:pt x="106624" y="27600"/>
                    </a:cubicBezTo>
                    <a:cubicBezTo>
                      <a:pt x="103592" y="30632"/>
                      <a:pt x="99480" y="32335"/>
                      <a:pt x="95192" y="32335"/>
                    </a:cubicBezTo>
                    <a:lnTo>
                      <a:pt x="16168" y="32335"/>
                    </a:lnTo>
                    <a:cubicBezTo>
                      <a:pt x="11880" y="32335"/>
                      <a:pt x="7767" y="30632"/>
                      <a:pt x="4735" y="27600"/>
                    </a:cubicBezTo>
                    <a:cubicBezTo>
                      <a:pt x="1703" y="24568"/>
                      <a:pt x="0" y="20455"/>
                      <a:pt x="0" y="16168"/>
                    </a:cubicBezTo>
                    <a:lnTo>
                      <a:pt x="0" y="16168"/>
                    </a:lnTo>
                    <a:cubicBezTo>
                      <a:pt x="0" y="11880"/>
                      <a:pt x="1703" y="7767"/>
                      <a:pt x="4735" y="4735"/>
                    </a:cubicBezTo>
                    <a:cubicBezTo>
                      <a:pt x="7767" y="1703"/>
                      <a:pt x="11880" y="0"/>
                      <a:pt x="16168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TextBox 185"/>
              <p:cNvSpPr txBox="1"/>
              <p:nvPr/>
            </p:nvSpPr>
            <p:spPr>
              <a:xfrm>
                <a:off x="0" y="-47625"/>
                <a:ext cx="111359" cy="79960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6" name="Group 186"/>
            <p:cNvGrpSpPr/>
            <p:nvPr/>
          </p:nvGrpSpPr>
          <p:grpSpPr>
            <a:xfrm rot="-535806">
              <a:off x="32056" y="211156"/>
              <a:ext cx="47127" cy="161500"/>
              <a:chOff x="0" y="0"/>
              <a:chExt cx="187091" cy="641138"/>
            </a:xfrm>
          </p:grpSpPr>
          <p:sp>
            <p:nvSpPr>
              <p:cNvPr id="187" name="Freeform 187"/>
              <p:cNvSpPr/>
              <p:nvPr/>
            </p:nvSpPr>
            <p:spPr>
              <a:xfrm>
                <a:off x="0" y="0"/>
                <a:ext cx="187091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7091" h="641138">
                    <a:moveTo>
                      <a:pt x="93546" y="0"/>
                    </a:moveTo>
                    <a:cubicBezTo>
                      <a:pt x="41882" y="0"/>
                      <a:pt x="0" y="143524"/>
                      <a:pt x="0" y="320569"/>
                    </a:cubicBezTo>
                    <a:cubicBezTo>
                      <a:pt x="0" y="497614"/>
                      <a:pt x="41882" y="641138"/>
                      <a:pt x="93546" y="641138"/>
                    </a:cubicBezTo>
                    <a:cubicBezTo>
                      <a:pt x="145209" y="641138"/>
                      <a:pt x="187091" y="497614"/>
                      <a:pt x="187091" y="320569"/>
                    </a:cubicBezTo>
                    <a:cubicBezTo>
                      <a:pt x="187091" y="143524"/>
                      <a:pt x="145209" y="0"/>
                      <a:pt x="93546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TextBox 188"/>
              <p:cNvSpPr txBox="1"/>
              <p:nvPr/>
            </p:nvSpPr>
            <p:spPr>
              <a:xfrm>
                <a:off x="17540" y="12482"/>
                <a:ext cx="152012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 rot="-1227287">
              <a:off x="38079" y="203533"/>
              <a:ext cx="47746" cy="161500"/>
              <a:chOff x="0" y="0"/>
              <a:chExt cx="189546" cy="641138"/>
            </a:xfrm>
          </p:grpSpPr>
          <p:sp>
            <p:nvSpPr>
              <p:cNvPr id="190" name="Freeform 190"/>
              <p:cNvSpPr/>
              <p:nvPr/>
            </p:nvSpPr>
            <p:spPr>
              <a:xfrm>
                <a:off x="0" y="0"/>
                <a:ext cx="189546" cy="641138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641138">
                    <a:moveTo>
                      <a:pt x="94773" y="0"/>
                    </a:moveTo>
                    <a:cubicBezTo>
                      <a:pt x="42431" y="0"/>
                      <a:pt x="0" y="143524"/>
                      <a:pt x="0" y="320569"/>
                    </a:cubicBezTo>
                    <a:cubicBezTo>
                      <a:pt x="0" y="497614"/>
                      <a:pt x="42431" y="641138"/>
                      <a:pt x="94773" y="641138"/>
                    </a:cubicBezTo>
                    <a:cubicBezTo>
                      <a:pt x="147114" y="641138"/>
                      <a:pt x="189546" y="497614"/>
                      <a:pt x="189546" y="320569"/>
                    </a:cubicBezTo>
                    <a:cubicBezTo>
                      <a:pt x="189546" y="143524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TextBox 191"/>
              <p:cNvSpPr txBox="1"/>
              <p:nvPr/>
            </p:nvSpPr>
            <p:spPr>
              <a:xfrm>
                <a:off x="17770" y="12482"/>
                <a:ext cx="154006" cy="56854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 rot="-2149172">
              <a:off x="39422" y="194560"/>
              <a:ext cx="47746" cy="134484"/>
              <a:chOff x="0" y="0"/>
              <a:chExt cx="189546" cy="533889"/>
            </a:xfrm>
          </p:grpSpPr>
          <p:sp>
            <p:nvSpPr>
              <p:cNvPr id="193" name="Freeform 193"/>
              <p:cNvSpPr/>
              <p:nvPr/>
            </p:nvSpPr>
            <p:spPr>
              <a:xfrm>
                <a:off x="0" y="0"/>
                <a:ext cx="189546" cy="533889"/>
              </a:xfrm>
              <a:custGeom>
                <a:avLst/>
                <a:gdLst/>
                <a:ahLst/>
                <a:cxnLst/>
                <a:rect l="l" t="t" r="r" b="b"/>
                <a:pathLst>
                  <a:path w="189546" h="533889">
                    <a:moveTo>
                      <a:pt x="94773" y="0"/>
                    </a:moveTo>
                    <a:cubicBezTo>
                      <a:pt x="42431" y="0"/>
                      <a:pt x="0" y="119515"/>
                      <a:pt x="0" y="266944"/>
                    </a:cubicBezTo>
                    <a:cubicBezTo>
                      <a:pt x="0" y="414373"/>
                      <a:pt x="42431" y="533889"/>
                      <a:pt x="94773" y="533889"/>
                    </a:cubicBezTo>
                    <a:cubicBezTo>
                      <a:pt x="147114" y="533889"/>
                      <a:pt x="189546" y="414373"/>
                      <a:pt x="189546" y="266944"/>
                    </a:cubicBezTo>
                    <a:cubicBezTo>
                      <a:pt x="189546" y="119515"/>
                      <a:pt x="147114" y="0"/>
                      <a:pt x="94773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TextBox 194"/>
              <p:cNvSpPr txBox="1"/>
              <p:nvPr/>
            </p:nvSpPr>
            <p:spPr>
              <a:xfrm>
                <a:off x="17770" y="2427"/>
                <a:ext cx="154006" cy="481409"/>
              </a:xfrm>
              <a:prstGeom prst="rect">
                <a:avLst/>
              </a:prstGeom>
            </p:spPr>
            <p:txBody>
              <a:bodyPr lIns="44452" tIns="44452" rIns="44452" bIns="4445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95" name="AutoShape 195"/>
            <p:cNvSpPr/>
            <p:nvPr/>
          </p:nvSpPr>
          <p:spPr>
            <a:xfrm flipV="1">
              <a:off x="197637" y="384008"/>
              <a:ext cx="144284" cy="55024"/>
            </a:xfrm>
            <a:prstGeom prst="line">
              <a:avLst/>
            </a:prstGeom>
            <a:ln w="13022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6" name="Group 196"/>
            <p:cNvGrpSpPr/>
            <p:nvPr/>
          </p:nvGrpSpPr>
          <p:grpSpPr>
            <a:xfrm rot="-837714">
              <a:off x="117981" y="472291"/>
              <a:ext cx="388030" cy="93838"/>
              <a:chOff x="0" y="0"/>
              <a:chExt cx="1320469" cy="319333"/>
            </a:xfrm>
          </p:grpSpPr>
          <p:sp>
            <p:nvSpPr>
              <p:cNvPr id="197" name="Freeform 197"/>
              <p:cNvSpPr/>
              <p:nvPr/>
            </p:nvSpPr>
            <p:spPr>
              <a:xfrm>
                <a:off x="0" y="0"/>
                <a:ext cx="1320469" cy="319333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19333">
                    <a:moveTo>
                      <a:pt x="660235" y="0"/>
                    </a:moveTo>
                    <a:cubicBezTo>
                      <a:pt x="295597" y="0"/>
                      <a:pt x="0" y="71485"/>
                      <a:pt x="0" y="159667"/>
                    </a:cubicBezTo>
                    <a:cubicBezTo>
                      <a:pt x="0" y="247848"/>
                      <a:pt x="295597" y="319333"/>
                      <a:pt x="660235" y="319333"/>
                    </a:cubicBezTo>
                    <a:cubicBezTo>
                      <a:pt x="1024872" y="319333"/>
                      <a:pt x="1320469" y="247848"/>
                      <a:pt x="1320469" y="159667"/>
                    </a:cubicBezTo>
                    <a:cubicBezTo>
                      <a:pt x="1320469" y="71485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TextBox 198"/>
              <p:cNvSpPr txBox="1"/>
              <p:nvPr/>
            </p:nvSpPr>
            <p:spPr>
              <a:xfrm>
                <a:off x="123794" y="-17688"/>
                <a:ext cx="1072881" cy="307083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199" name="AutoShape 199"/>
            <p:cNvSpPr/>
            <p:nvPr/>
          </p:nvSpPr>
          <p:spPr>
            <a:xfrm>
              <a:off x="197637" y="330671"/>
              <a:ext cx="292817" cy="55221"/>
            </a:xfrm>
            <a:prstGeom prst="line">
              <a:avLst/>
            </a:prstGeom>
            <a:ln w="32554" cap="flat">
              <a:solidFill>
                <a:srgbClr val="D6D4D2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00" name="Group 200"/>
            <p:cNvGrpSpPr/>
            <p:nvPr/>
          </p:nvGrpSpPr>
          <p:grpSpPr>
            <a:xfrm rot="397721">
              <a:off x="254115" y="400599"/>
              <a:ext cx="388030" cy="90483"/>
              <a:chOff x="0" y="0"/>
              <a:chExt cx="1320469" cy="307914"/>
            </a:xfrm>
          </p:grpSpPr>
          <p:sp>
            <p:nvSpPr>
              <p:cNvPr id="201" name="Freeform 201"/>
              <p:cNvSpPr/>
              <p:nvPr/>
            </p:nvSpPr>
            <p:spPr>
              <a:xfrm>
                <a:off x="0" y="0"/>
                <a:ext cx="1320469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1320469" h="307914">
                    <a:moveTo>
                      <a:pt x="660235" y="0"/>
                    </a:moveTo>
                    <a:cubicBezTo>
                      <a:pt x="295597" y="0"/>
                      <a:pt x="0" y="68929"/>
                      <a:pt x="0" y="153957"/>
                    </a:cubicBezTo>
                    <a:cubicBezTo>
                      <a:pt x="0" y="238985"/>
                      <a:pt x="295597" y="307914"/>
                      <a:pt x="660235" y="307914"/>
                    </a:cubicBezTo>
                    <a:cubicBezTo>
                      <a:pt x="1024872" y="307914"/>
                      <a:pt x="1320469" y="238985"/>
                      <a:pt x="1320469" y="153957"/>
                    </a:cubicBezTo>
                    <a:cubicBezTo>
                      <a:pt x="1320469" y="68929"/>
                      <a:pt x="1024872" y="0"/>
                      <a:pt x="66023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TextBox 202"/>
              <p:cNvSpPr txBox="1"/>
              <p:nvPr/>
            </p:nvSpPr>
            <p:spPr>
              <a:xfrm>
                <a:off x="123794" y="-18758"/>
                <a:ext cx="1072881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3" name="Group 203"/>
            <p:cNvGrpSpPr/>
            <p:nvPr/>
          </p:nvGrpSpPr>
          <p:grpSpPr>
            <a:xfrm>
              <a:off x="236355" y="380371"/>
              <a:ext cx="222465" cy="171098"/>
              <a:chOff x="0" y="0"/>
              <a:chExt cx="757050" cy="582249"/>
            </a:xfrm>
          </p:grpSpPr>
          <p:sp>
            <p:nvSpPr>
              <p:cNvPr id="204" name="Freeform 204"/>
              <p:cNvSpPr/>
              <p:nvPr/>
            </p:nvSpPr>
            <p:spPr>
              <a:xfrm>
                <a:off x="0" y="0"/>
                <a:ext cx="757050" cy="582249"/>
              </a:xfrm>
              <a:custGeom>
                <a:avLst/>
                <a:gdLst/>
                <a:ahLst/>
                <a:cxnLst/>
                <a:rect l="l" t="t" r="r" b="b"/>
                <a:pathLst>
                  <a:path w="757050" h="582249">
                    <a:moveTo>
                      <a:pt x="378525" y="0"/>
                    </a:moveTo>
                    <a:cubicBezTo>
                      <a:pt x="169471" y="0"/>
                      <a:pt x="0" y="130341"/>
                      <a:pt x="0" y="291125"/>
                    </a:cubicBezTo>
                    <a:cubicBezTo>
                      <a:pt x="0" y="451908"/>
                      <a:pt x="169471" y="582249"/>
                      <a:pt x="378525" y="582249"/>
                    </a:cubicBezTo>
                    <a:cubicBezTo>
                      <a:pt x="587579" y="582249"/>
                      <a:pt x="757050" y="451908"/>
                      <a:pt x="757050" y="291125"/>
                    </a:cubicBezTo>
                    <a:cubicBezTo>
                      <a:pt x="757050" y="130341"/>
                      <a:pt x="587579" y="0"/>
                      <a:pt x="37852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TextBox 205"/>
              <p:cNvSpPr txBox="1"/>
              <p:nvPr/>
            </p:nvSpPr>
            <p:spPr>
              <a:xfrm>
                <a:off x="70973" y="6961"/>
                <a:ext cx="615103" cy="520702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06" name="Group 206"/>
            <p:cNvGrpSpPr/>
            <p:nvPr/>
          </p:nvGrpSpPr>
          <p:grpSpPr>
            <a:xfrm rot="397721">
              <a:off x="380825" y="451573"/>
              <a:ext cx="293558" cy="90483"/>
              <a:chOff x="0" y="0"/>
              <a:chExt cx="998981" cy="307914"/>
            </a:xfrm>
          </p:grpSpPr>
          <p:sp>
            <p:nvSpPr>
              <p:cNvPr id="207" name="Freeform 207"/>
              <p:cNvSpPr/>
              <p:nvPr/>
            </p:nvSpPr>
            <p:spPr>
              <a:xfrm>
                <a:off x="0" y="0"/>
                <a:ext cx="998981" cy="307914"/>
              </a:xfrm>
              <a:custGeom>
                <a:avLst/>
                <a:gdLst/>
                <a:ahLst/>
                <a:cxnLst/>
                <a:rect l="l" t="t" r="r" b="b"/>
                <a:pathLst>
                  <a:path w="998981" h="307914">
                    <a:moveTo>
                      <a:pt x="499491" y="0"/>
                    </a:moveTo>
                    <a:cubicBezTo>
                      <a:pt x="223630" y="0"/>
                      <a:pt x="0" y="68929"/>
                      <a:pt x="0" y="153957"/>
                    </a:cubicBezTo>
                    <a:cubicBezTo>
                      <a:pt x="0" y="238985"/>
                      <a:pt x="223630" y="307914"/>
                      <a:pt x="499491" y="307914"/>
                    </a:cubicBezTo>
                    <a:cubicBezTo>
                      <a:pt x="775352" y="307914"/>
                      <a:pt x="998981" y="238985"/>
                      <a:pt x="998981" y="153957"/>
                    </a:cubicBezTo>
                    <a:cubicBezTo>
                      <a:pt x="998981" y="68929"/>
                      <a:pt x="775352" y="0"/>
                      <a:pt x="499491" y="0"/>
                    </a:cubicBezTo>
                    <a:close/>
                  </a:path>
                </a:pathLst>
              </a:custGeom>
              <a:solidFill>
                <a:srgbClr val="D6D4D2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TextBox 208"/>
              <p:cNvSpPr txBox="1"/>
              <p:nvPr/>
            </p:nvSpPr>
            <p:spPr>
              <a:xfrm>
                <a:off x="93655" y="-18758"/>
                <a:ext cx="811672" cy="29780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09" name="AutoShape 209"/>
            <p:cNvSpPr/>
            <p:nvPr/>
          </p:nvSpPr>
          <p:spPr>
            <a:xfrm flipV="1">
              <a:off x="506533" y="482190"/>
              <a:ext cx="1327734" cy="6585"/>
            </a:xfrm>
            <a:prstGeom prst="line">
              <a:avLst/>
            </a:prstGeom>
            <a:ln w="32554" cap="flat">
              <a:solidFill>
                <a:srgbClr val="D6D4D2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10" name="Group 210"/>
            <p:cNvGrpSpPr/>
            <p:nvPr/>
          </p:nvGrpSpPr>
          <p:grpSpPr>
            <a:xfrm>
              <a:off x="401537" y="332432"/>
              <a:ext cx="1414010" cy="248933"/>
              <a:chOff x="0" y="0"/>
              <a:chExt cx="1706104" cy="300355"/>
            </a:xfrm>
          </p:grpSpPr>
          <p:sp>
            <p:nvSpPr>
              <p:cNvPr id="211" name="Freeform 211"/>
              <p:cNvSpPr/>
              <p:nvPr/>
            </p:nvSpPr>
            <p:spPr>
              <a:xfrm>
                <a:off x="0" y="0"/>
                <a:ext cx="1706104" cy="300355"/>
              </a:xfrm>
              <a:custGeom>
                <a:avLst/>
                <a:gdLst/>
                <a:ahLst/>
                <a:cxnLst/>
                <a:rect l="l" t="t" r="r" b="b"/>
                <a:pathLst>
                  <a:path w="1706104" h="300355">
                    <a:moveTo>
                      <a:pt x="853052" y="0"/>
                    </a:moveTo>
                    <a:cubicBezTo>
                      <a:pt x="381924" y="0"/>
                      <a:pt x="0" y="67237"/>
                      <a:pt x="0" y="150178"/>
                    </a:cubicBezTo>
                    <a:cubicBezTo>
                      <a:pt x="0" y="233119"/>
                      <a:pt x="381924" y="300355"/>
                      <a:pt x="853052" y="300355"/>
                    </a:cubicBezTo>
                    <a:cubicBezTo>
                      <a:pt x="1324180" y="300355"/>
                      <a:pt x="1706104" y="233119"/>
                      <a:pt x="1706104" y="150178"/>
                    </a:cubicBezTo>
                    <a:cubicBezTo>
                      <a:pt x="1706104" y="67237"/>
                      <a:pt x="1324180" y="0"/>
                      <a:pt x="853052" y="0"/>
                    </a:cubicBezTo>
                    <a:close/>
                  </a:path>
                </a:pathLst>
              </a:custGeom>
              <a:solidFill>
                <a:srgbClr val="CACAC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TextBox 212"/>
              <p:cNvSpPr txBox="1"/>
              <p:nvPr/>
            </p:nvSpPr>
            <p:spPr>
              <a:xfrm>
                <a:off x="159947" y="-19467"/>
                <a:ext cx="1386210" cy="291664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3" name="Group 213"/>
            <p:cNvGrpSpPr/>
            <p:nvPr/>
          </p:nvGrpSpPr>
          <p:grpSpPr>
            <a:xfrm>
              <a:off x="382825" y="370075"/>
              <a:ext cx="1421827" cy="157833"/>
              <a:chOff x="0" y="0"/>
              <a:chExt cx="1715536" cy="190437"/>
            </a:xfrm>
          </p:grpSpPr>
          <p:sp>
            <p:nvSpPr>
              <p:cNvPr id="214" name="Freeform 214"/>
              <p:cNvSpPr/>
              <p:nvPr/>
            </p:nvSpPr>
            <p:spPr>
              <a:xfrm>
                <a:off x="0" y="0"/>
                <a:ext cx="1715536" cy="190437"/>
              </a:xfrm>
              <a:custGeom>
                <a:avLst/>
                <a:gdLst/>
                <a:ahLst/>
                <a:cxnLst/>
                <a:rect l="l" t="t" r="r" b="b"/>
                <a:pathLst>
                  <a:path w="1715536" h="190437">
                    <a:moveTo>
                      <a:pt x="857768" y="0"/>
                    </a:moveTo>
                    <a:cubicBezTo>
                      <a:pt x="384036" y="0"/>
                      <a:pt x="0" y="42631"/>
                      <a:pt x="0" y="95219"/>
                    </a:cubicBezTo>
                    <a:cubicBezTo>
                      <a:pt x="0" y="147806"/>
                      <a:pt x="384036" y="190437"/>
                      <a:pt x="857768" y="190437"/>
                    </a:cubicBezTo>
                    <a:cubicBezTo>
                      <a:pt x="1331500" y="190437"/>
                      <a:pt x="1715536" y="147806"/>
                      <a:pt x="1715536" y="95219"/>
                    </a:cubicBezTo>
                    <a:cubicBezTo>
                      <a:pt x="1715536" y="42631"/>
                      <a:pt x="1331500" y="0"/>
                      <a:pt x="85776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TextBox 215"/>
              <p:cNvSpPr txBox="1"/>
              <p:nvPr/>
            </p:nvSpPr>
            <p:spPr>
              <a:xfrm>
                <a:off x="160831" y="-29772"/>
                <a:ext cx="1393873" cy="20235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6" name="Group 216"/>
            <p:cNvGrpSpPr/>
            <p:nvPr/>
          </p:nvGrpSpPr>
          <p:grpSpPr>
            <a:xfrm rot="751719">
              <a:off x="1326922" y="309023"/>
              <a:ext cx="576690" cy="102895"/>
              <a:chOff x="0" y="0"/>
              <a:chExt cx="1329862" cy="237279"/>
            </a:xfrm>
          </p:grpSpPr>
          <p:sp>
            <p:nvSpPr>
              <p:cNvPr id="217" name="Freeform 217"/>
              <p:cNvSpPr/>
              <p:nvPr/>
            </p:nvSpPr>
            <p:spPr>
              <a:xfrm>
                <a:off x="0" y="0"/>
                <a:ext cx="1329862" cy="237279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237279">
                    <a:moveTo>
                      <a:pt x="664931" y="0"/>
                    </a:moveTo>
                    <a:cubicBezTo>
                      <a:pt x="297700" y="0"/>
                      <a:pt x="0" y="53117"/>
                      <a:pt x="0" y="118639"/>
                    </a:cubicBezTo>
                    <a:cubicBezTo>
                      <a:pt x="0" y="184162"/>
                      <a:pt x="297700" y="237279"/>
                      <a:pt x="664931" y="237279"/>
                    </a:cubicBezTo>
                    <a:cubicBezTo>
                      <a:pt x="1032162" y="237279"/>
                      <a:pt x="1329862" y="184162"/>
                      <a:pt x="1329862" y="118639"/>
                    </a:cubicBezTo>
                    <a:cubicBezTo>
                      <a:pt x="1329862" y="53117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TextBox 218"/>
              <p:cNvSpPr txBox="1"/>
              <p:nvPr/>
            </p:nvSpPr>
            <p:spPr>
              <a:xfrm>
                <a:off x="124675" y="-25380"/>
                <a:ext cx="1080513" cy="24041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19" name="Group 219"/>
            <p:cNvGrpSpPr/>
            <p:nvPr/>
          </p:nvGrpSpPr>
          <p:grpSpPr>
            <a:xfrm rot="1752864">
              <a:off x="444181" y="297297"/>
              <a:ext cx="224457" cy="81415"/>
              <a:chOff x="0" y="0"/>
              <a:chExt cx="517605" cy="187745"/>
            </a:xfrm>
          </p:grpSpPr>
          <p:sp>
            <p:nvSpPr>
              <p:cNvPr id="220" name="Freeform 220"/>
              <p:cNvSpPr/>
              <p:nvPr/>
            </p:nvSpPr>
            <p:spPr>
              <a:xfrm>
                <a:off x="0" y="0"/>
                <a:ext cx="517605" cy="187745"/>
              </a:xfrm>
              <a:custGeom>
                <a:avLst/>
                <a:gdLst/>
                <a:ahLst/>
                <a:cxnLst/>
                <a:rect l="l" t="t" r="r" b="b"/>
                <a:pathLst>
                  <a:path w="517605" h="187745">
                    <a:moveTo>
                      <a:pt x="258802" y="0"/>
                    </a:moveTo>
                    <a:cubicBezTo>
                      <a:pt x="115870" y="0"/>
                      <a:pt x="0" y="42028"/>
                      <a:pt x="0" y="93872"/>
                    </a:cubicBezTo>
                    <a:cubicBezTo>
                      <a:pt x="0" y="145717"/>
                      <a:pt x="115870" y="187745"/>
                      <a:pt x="258802" y="187745"/>
                    </a:cubicBezTo>
                    <a:cubicBezTo>
                      <a:pt x="401735" y="187745"/>
                      <a:pt x="517605" y="145717"/>
                      <a:pt x="517605" y="93872"/>
                    </a:cubicBezTo>
                    <a:cubicBezTo>
                      <a:pt x="517605" y="42028"/>
                      <a:pt x="401735" y="0"/>
                      <a:pt x="258802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TextBox 221"/>
              <p:cNvSpPr txBox="1"/>
              <p:nvPr/>
            </p:nvSpPr>
            <p:spPr>
              <a:xfrm>
                <a:off x="48525" y="-30024"/>
                <a:ext cx="420554" cy="20016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2" name="Group 222"/>
            <p:cNvGrpSpPr/>
            <p:nvPr/>
          </p:nvGrpSpPr>
          <p:grpSpPr>
            <a:xfrm>
              <a:off x="578866" y="247698"/>
              <a:ext cx="1160919" cy="249565"/>
              <a:chOff x="0" y="0"/>
              <a:chExt cx="1632284" cy="350896"/>
            </a:xfrm>
          </p:grpSpPr>
          <p:sp>
            <p:nvSpPr>
              <p:cNvPr id="223" name="Freeform 223"/>
              <p:cNvSpPr/>
              <p:nvPr/>
            </p:nvSpPr>
            <p:spPr>
              <a:xfrm>
                <a:off x="0" y="0"/>
                <a:ext cx="1632284" cy="350896"/>
              </a:xfrm>
              <a:custGeom>
                <a:avLst/>
                <a:gdLst/>
                <a:ahLst/>
                <a:cxnLst/>
                <a:rect l="l" t="t" r="r" b="b"/>
                <a:pathLst>
                  <a:path w="1632284" h="350896">
                    <a:moveTo>
                      <a:pt x="816142" y="0"/>
                    </a:moveTo>
                    <a:cubicBezTo>
                      <a:pt x="365399" y="0"/>
                      <a:pt x="0" y="78551"/>
                      <a:pt x="0" y="175448"/>
                    </a:cubicBezTo>
                    <a:cubicBezTo>
                      <a:pt x="0" y="272345"/>
                      <a:pt x="365399" y="350896"/>
                      <a:pt x="816142" y="350896"/>
                    </a:cubicBezTo>
                    <a:cubicBezTo>
                      <a:pt x="1266885" y="350896"/>
                      <a:pt x="1632284" y="272345"/>
                      <a:pt x="1632284" y="175448"/>
                    </a:cubicBezTo>
                    <a:cubicBezTo>
                      <a:pt x="1632284" y="78551"/>
                      <a:pt x="1266885" y="0"/>
                      <a:pt x="816142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TextBox 224"/>
              <p:cNvSpPr txBox="1"/>
              <p:nvPr/>
            </p:nvSpPr>
            <p:spPr>
              <a:xfrm>
                <a:off x="153027" y="-14729"/>
                <a:ext cx="1326231" cy="33272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5" name="Group 225"/>
            <p:cNvGrpSpPr/>
            <p:nvPr/>
          </p:nvGrpSpPr>
          <p:grpSpPr>
            <a:xfrm rot="428276">
              <a:off x="1058601" y="232981"/>
              <a:ext cx="576690" cy="72776"/>
              <a:chOff x="0" y="0"/>
              <a:chExt cx="1329862" cy="167823"/>
            </a:xfrm>
          </p:grpSpPr>
          <p:sp>
            <p:nvSpPr>
              <p:cNvPr id="226" name="Freeform 226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TextBox 227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28" name="Group 228"/>
            <p:cNvGrpSpPr/>
            <p:nvPr/>
          </p:nvGrpSpPr>
          <p:grpSpPr>
            <a:xfrm rot="-69683">
              <a:off x="383862" y="353540"/>
              <a:ext cx="563907" cy="108032"/>
              <a:chOff x="0" y="0"/>
              <a:chExt cx="1300385" cy="249126"/>
            </a:xfrm>
          </p:grpSpPr>
          <p:sp>
            <p:nvSpPr>
              <p:cNvPr id="229" name="Freeform 229"/>
              <p:cNvSpPr/>
              <p:nvPr/>
            </p:nvSpPr>
            <p:spPr>
              <a:xfrm>
                <a:off x="0" y="0"/>
                <a:ext cx="1300385" cy="249126"/>
              </a:xfrm>
              <a:custGeom>
                <a:avLst/>
                <a:gdLst/>
                <a:ahLst/>
                <a:cxnLst/>
                <a:rect l="l" t="t" r="r" b="b"/>
                <a:pathLst>
                  <a:path w="1300385" h="249126">
                    <a:moveTo>
                      <a:pt x="650193" y="0"/>
                    </a:moveTo>
                    <a:cubicBezTo>
                      <a:pt x="291101" y="0"/>
                      <a:pt x="0" y="55769"/>
                      <a:pt x="0" y="124563"/>
                    </a:cubicBezTo>
                    <a:cubicBezTo>
                      <a:pt x="0" y="193357"/>
                      <a:pt x="291101" y="249126"/>
                      <a:pt x="650193" y="249126"/>
                    </a:cubicBezTo>
                    <a:cubicBezTo>
                      <a:pt x="1009284" y="249126"/>
                      <a:pt x="1300385" y="193357"/>
                      <a:pt x="1300385" y="124563"/>
                    </a:cubicBezTo>
                    <a:cubicBezTo>
                      <a:pt x="1300385" y="55769"/>
                      <a:pt x="1009284" y="0"/>
                      <a:pt x="650193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TextBox 230"/>
              <p:cNvSpPr txBox="1"/>
              <p:nvPr/>
            </p:nvSpPr>
            <p:spPr>
              <a:xfrm>
                <a:off x="121911" y="-24269"/>
                <a:ext cx="1056563" cy="250040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1" name="Group 231"/>
            <p:cNvGrpSpPr/>
            <p:nvPr/>
          </p:nvGrpSpPr>
          <p:grpSpPr>
            <a:xfrm rot="919753">
              <a:off x="1559511" y="400070"/>
              <a:ext cx="152916" cy="55681"/>
              <a:chOff x="0" y="0"/>
              <a:chExt cx="199414" cy="72613"/>
            </a:xfrm>
          </p:grpSpPr>
          <p:sp>
            <p:nvSpPr>
              <p:cNvPr id="232" name="Freeform 232"/>
              <p:cNvSpPr/>
              <p:nvPr/>
            </p:nvSpPr>
            <p:spPr>
              <a:xfrm>
                <a:off x="0" y="0"/>
                <a:ext cx="199414" cy="72613"/>
              </a:xfrm>
              <a:custGeom>
                <a:avLst/>
                <a:gdLst/>
                <a:ahLst/>
                <a:cxnLst/>
                <a:rect l="l" t="t" r="r" b="b"/>
                <a:pathLst>
                  <a:path w="199414" h="72613">
                    <a:moveTo>
                      <a:pt x="36306" y="0"/>
                    </a:moveTo>
                    <a:lnTo>
                      <a:pt x="163107" y="0"/>
                    </a:lnTo>
                    <a:cubicBezTo>
                      <a:pt x="183159" y="0"/>
                      <a:pt x="199414" y="16255"/>
                      <a:pt x="199414" y="36306"/>
                    </a:cubicBezTo>
                    <a:lnTo>
                      <a:pt x="199414" y="36306"/>
                    </a:lnTo>
                    <a:cubicBezTo>
                      <a:pt x="199414" y="56358"/>
                      <a:pt x="183159" y="72613"/>
                      <a:pt x="163107" y="72613"/>
                    </a:cubicBezTo>
                    <a:lnTo>
                      <a:pt x="36306" y="72613"/>
                    </a:lnTo>
                    <a:cubicBezTo>
                      <a:pt x="16255" y="72613"/>
                      <a:pt x="0" y="56358"/>
                      <a:pt x="0" y="36306"/>
                    </a:cubicBezTo>
                    <a:lnTo>
                      <a:pt x="0" y="36306"/>
                    </a:lnTo>
                    <a:cubicBezTo>
                      <a:pt x="0" y="16255"/>
                      <a:pt x="16255" y="0"/>
                      <a:pt x="3630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TextBox 233"/>
              <p:cNvSpPr txBox="1"/>
              <p:nvPr/>
            </p:nvSpPr>
            <p:spPr>
              <a:xfrm>
                <a:off x="0" y="-47625"/>
                <a:ext cx="199414" cy="120238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4" name="Group 234"/>
            <p:cNvGrpSpPr/>
            <p:nvPr/>
          </p:nvGrpSpPr>
          <p:grpSpPr>
            <a:xfrm rot="-624248">
              <a:off x="1668653" y="407012"/>
              <a:ext cx="179899" cy="48470"/>
              <a:chOff x="0" y="0"/>
              <a:chExt cx="234602" cy="63208"/>
            </a:xfrm>
          </p:grpSpPr>
          <p:sp>
            <p:nvSpPr>
              <p:cNvPr id="235" name="Freeform 235"/>
              <p:cNvSpPr/>
              <p:nvPr/>
            </p:nvSpPr>
            <p:spPr>
              <a:xfrm>
                <a:off x="0" y="0"/>
                <a:ext cx="234602" cy="63208"/>
              </a:xfrm>
              <a:custGeom>
                <a:avLst/>
                <a:gdLst/>
                <a:ahLst/>
                <a:cxnLst/>
                <a:rect l="l" t="t" r="r" b="b"/>
                <a:pathLst>
                  <a:path w="234602" h="63208">
                    <a:moveTo>
                      <a:pt x="31604" y="0"/>
                    </a:moveTo>
                    <a:lnTo>
                      <a:pt x="202998" y="0"/>
                    </a:lnTo>
                    <a:cubicBezTo>
                      <a:pt x="211380" y="0"/>
                      <a:pt x="219418" y="3330"/>
                      <a:pt x="225345" y="9257"/>
                    </a:cubicBezTo>
                    <a:cubicBezTo>
                      <a:pt x="231272" y="15184"/>
                      <a:pt x="234602" y="23222"/>
                      <a:pt x="234602" y="31604"/>
                    </a:cubicBezTo>
                    <a:lnTo>
                      <a:pt x="234602" y="31604"/>
                    </a:lnTo>
                    <a:cubicBezTo>
                      <a:pt x="234602" y="39986"/>
                      <a:pt x="231272" y="48025"/>
                      <a:pt x="225345" y="53952"/>
                    </a:cubicBezTo>
                    <a:cubicBezTo>
                      <a:pt x="219418" y="59879"/>
                      <a:pt x="211380" y="63208"/>
                      <a:pt x="202998" y="63208"/>
                    </a:cubicBezTo>
                    <a:lnTo>
                      <a:pt x="31604" y="63208"/>
                    </a:lnTo>
                    <a:cubicBezTo>
                      <a:pt x="23222" y="63208"/>
                      <a:pt x="15184" y="59879"/>
                      <a:pt x="9257" y="53952"/>
                    </a:cubicBezTo>
                    <a:cubicBezTo>
                      <a:pt x="3330" y="48025"/>
                      <a:pt x="0" y="39986"/>
                      <a:pt x="0" y="31604"/>
                    </a:cubicBezTo>
                    <a:lnTo>
                      <a:pt x="0" y="31604"/>
                    </a:lnTo>
                    <a:cubicBezTo>
                      <a:pt x="0" y="23222"/>
                      <a:pt x="3330" y="15184"/>
                      <a:pt x="9257" y="9257"/>
                    </a:cubicBezTo>
                    <a:cubicBezTo>
                      <a:pt x="15184" y="3330"/>
                      <a:pt x="23222" y="0"/>
                      <a:pt x="31604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TextBox 236"/>
              <p:cNvSpPr txBox="1"/>
              <p:nvPr/>
            </p:nvSpPr>
            <p:spPr>
              <a:xfrm>
                <a:off x="0" y="-47625"/>
                <a:ext cx="234602" cy="11083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37" name="Group 237"/>
            <p:cNvGrpSpPr/>
            <p:nvPr/>
          </p:nvGrpSpPr>
          <p:grpSpPr>
            <a:xfrm rot="948547">
              <a:off x="1376976" y="320725"/>
              <a:ext cx="569924" cy="106097"/>
              <a:chOff x="0" y="0"/>
              <a:chExt cx="1314260" cy="244663"/>
            </a:xfrm>
          </p:grpSpPr>
          <p:sp>
            <p:nvSpPr>
              <p:cNvPr id="238" name="Freeform 238"/>
              <p:cNvSpPr/>
              <p:nvPr/>
            </p:nvSpPr>
            <p:spPr>
              <a:xfrm>
                <a:off x="0" y="0"/>
                <a:ext cx="1314260" cy="244663"/>
              </a:xfrm>
              <a:custGeom>
                <a:avLst/>
                <a:gdLst/>
                <a:ahLst/>
                <a:cxnLst/>
                <a:rect l="l" t="t" r="r" b="b"/>
                <a:pathLst>
                  <a:path w="1314260" h="244663">
                    <a:moveTo>
                      <a:pt x="657130" y="0"/>
                    </a:moveTo>
                    <a:cubicBezTo>
                      <a:pt x="294207" y="0"/>
                      <a:pt x="0" y="54770"/>
                      <a:pt x="0" y="122331"/>
                    </a:cubicBezTo>
                    <a:cubicBezTo>
                      <a:pt x="0" y="189893"/>
                      <a:pt x="294207" y="244663"/>
                      <a:pt x="657130" y="244663"/>
                    </a:cubicBezTo>
                    <a:cubicBezTo>
                      <a:pt x="1020053" y="244663"/>
                      <a:pt x="1314260" y="189893"/>
                      <a:pt x="1314260" y="122331"/>
                    </a:cubicBezTo>
                    <a:cubicBezTo>
                      <a:pt x="1314260" y="54770"/>
                      <a:pt x="1020053" y="0"/>
                      <a:pt x="657130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TextBox 239"/>
              <p:cNvSpPr txBox="1"/>
              <p:nvPr/>
            </p:nvSpPr>
            <p:spPr>
              <a:xfrm>
                <a:off x="123212" y="-24688"/>
                <a:ext cx="1067836" cy="24641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0" name="Group 240"/>
            <p:cNvGrpSpPr/>
            <p:nvPr/>
          </p:nvGrpSpPr>
          <p:grpSpPr>
            <a:xfrm rot="1316217">
              <a:off x="1688106" y="376989"/>
              <a:ext cx="264311" cy="95169"/>
              <a:chOff x="0" y="0"/>
              <a:chExt cx="609509" cy="219461"/>
            </a:xfrm>
          </p:grpSpPr>
          <p:sp>
            <p:nvSpPr>
              <p:cNvPr id="241" name="Freeform 241"/>
              <p:cNvSpPr/>
              <p:nvPr/>
            </p:nvSpPr>
            <p:spPr>
              <a:xfrm>
                <a:off x="0" y="0"/>
                <a:ext cx="609509" cy="219461"/>
              </a:xfrm>
              <a:custGeom>
                <a:avLst/>
                <a:gdLst/>
                <a:ahLst/>
                <a:cxnLst/>
                <a:rect l="l" t="t" r="r" b="b"/>
                <a:pathLst>
                  <a:path w="609509" h="219461">
                    <a:moveTo>
                      <a:pt x="304754" y="0"/>
                    </a:moveTo>
                    <a:cubicBezTo>
                      <a:pt x="136443" y="0"/>
                      <a:pt x="0" y="49128"/>
                      <a:pt x="0" y="109731"/>
                    </a:cubicBezTo>
                    <a:cubicBezTo>
                      <a:pt x="0" y="170333"/>
                      <a:pt x="136443" y="219461"/>
                      <a:pt x="304754" y="219461"/>
                    </a:cubicBezTo>
                    <a:cubicBezTo>
                      <a:pt x="473066" y="219461"/>
                      <a:pt x="609509" y="170333"/>
                      <a:pt x="609509" y="109731"/>
                    </a:cubicBezTo>
                    <a:cubicBezTo>
                      <a:pt x="609509" y="49128"/>
                      <a:pt x="473066" y="0"/>
                      <a:pt x="304754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TextBox 242"/>
              <p:cNvSpPr txBox="1"/>
              <p:nvPr/>
            </p:nvSpPr>
            <p:spPr>
              <a:xfrm>
                <a:off x="57141" y="-27050"/>
                <a:ext cx="495226" cy="225937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3" name="Group 243"/>
            <p:cNvGrpSpPr/>
            <p:nvPr/>
          </p:nvGrpSpPr>
          <p:grpSpPr>
            <a:xfrm rot="1316217">
              <a:off x="1440419" y="308392"/>
              <a:ext cx="428656" cy="150552"/>
              <a:chOff x="0" y="0"/>
              <a:chExt cx="988491" cy="347176"/>
            </a:xfrm>
          </p:grpSpPr>
          <p:sp>
            <p:nvSpPr>
              <p:cNvPr id="244" name="Freeform 244"/>
              <p:cNvSpPr/>
              <p:nvPr/>
            </p:nvSpPr>
            <p:spPr>
              <a:xfrm>
                <a:off x="0" y="0"/>
                <a:ext cx="988491" cy="347176"/>
              </a:xfrm>
              <a:custGeom>
                <a:avLst/>
                <a:gdLst/>
                <a:ahLst/>
                <a:cxnLst/>
                <a:rect l="l" t="t" r="r" b="b"/>
                <a:pathLst>
                  <a:path w="988491" h="347176">
                    <a:moveTo>
                      <a:pt x="494245" y="0"/>
                    </a:moveTo>
                    <a:cubicBezTo>
                      <a:pt x="221281" y="0"/>
                      <a:pt x="0" y="77718"/>
                      <a:pt x="0" y="173588"/>
                    </a:cubicBezTo>
                    <a:cubicBezTo>
                      <a:pt x="0" y="269458"/>
                      <a:pt x="221281" y="347176"/>
                      <a:pt x="494245" y="347176"/>
                    </a:cubicBezTo>
                    <a:cubicBezTo>
                      <a:pt x="767210" y="347176"/>
                      <a:pt x="988491" y="269458"/>
                      <a:pt x="988491" y="173588"/>
                    </a:cubicBezTo>
                    <a:cubicBezTo>
                      <a:pt x="988491" y="77718"/>
                      <a:pt x="767210" y="0"/>
                      <a:pt x="494245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TextBox 245"/>
              <p:cNvSpPr txBox="1"/>
              <p:nvPr/>
            </p:nvSpPr>
            <p:spPr>
              <a:xfrm>
                <a:off x="92671" y="-15077"/>
                <a:ext cx="803149" cy="329705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6" name="Group 246"/>
            <p:cNvGrpSpPr/>
            <p:nvPr/>
          </p:nvGrpSpPr>
          <p:grpSpPr>
            <a:xfrm rot="-397910">
              <a:off x="698604" y="235471"/>
              <a:ext cx="576690" cy="72776"/>
              <a:chOff x="0" y="0"/>
              <a:chExt cx="1329862" cy="167823"/>
            </a:xfrm>
          </p:grpSpPr>
          <p:sp>
            <p:nvSpPr>
              <p:cNvPr id="247" name="Freeform 247"/>
              <p:cNvSpPr/>
              <p:nvPr/>
            </p:nvSpPr>
            <p:spPr>
              <a:xfrm>
                <a:off x="0" y="0"/>
                <a:ext cx="1329862" cy="167823"/>
              </a:xfrm>
              <a:custGeom>
                <a:avLst/>
                <a:gdLst/>
                <a:ahLst/>
                <a:cxnLst/>
                <a:rect l="l" t="t" r="r" b="b"/>
                <a:pathLst>
                  <a:path w="1329862" h="167823">
                    <a:moveTo>
                      <a:pt x="664931" y="0"/>
                    </a:moveTo>
                    <a:cubicBezTo>
                      <a:pt x="297700" y="0"/>
                      <a:pt x="0" y="37569"/>
                      <a:pt x="0" y="83912"/>
                    </a:cubicBezTo>
                    <a:cubicBezTo>
                      <a:pt x="0" y="130255"/>
                      <a:pt x="297700" y="167823"/>
                      <a:pt x="664931" y="167823"/>
                    </a:cubicBezTo>
                    <a:cubicBezTo>
                      <a:pt x="1032162" y="167823"/>
                      <a:pt x="1329862" y="130255"/>
                      <a:pt x="1329862" y="83912"/>
                    </a:cubicBezTo>
                    <a:cubicBezTo>
                      <a:pt x="1329862" y="37569"/>
                      <a:pt x="1032162" y="0"/>
                      <a:pt x="664931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TextBox 248"/>
              <p:cNvSpPr txBox="1"/>
              <p:nvPr/>
            </p:nvSpPr>
            <p:spPr>
              <a:xfrm>
                <a:off x="124675" y="-31892"/>
                <a:ext cx="1080513" cy="183982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49" name="Group 249"/>
            <p:cNvGrpSpPr/>
            <p:nvPr/>
          </p:nvGrpSpPr>
          <p:grpSpPr>
            <a:xfrm rot="1436388">
              <a:off x="1068419" y="712958"/>
              <a:ext cx="36769" cy="53661"/>
              <a:chOff x="0" y="0"/>
              <a:chExt cx="56480" cy="82427"/>
            </a:xfrm>
          </p:grpSpPr>
          <p:sp>
            <p:nvSpPr>
              <p:cNvPr id="250" name="Freeform 250"/>
              <p:cNvSpPr/>
              <p:nvPr/>
            </p:nvSpPr>
            <p:spPr>
              <a:xfrm>
                <a:off x="0" y="0"/>
                <a:ext cx="56480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56480" h="82427">
                    <a:moveTo>
                      <a:pt x="28240" y="0"/>
                    </a:moveTo>
                    <a:lnTo>
                      <a:pt x="28240" y="0"/>
                    </a:lnTo>
                    <a:cubicBezTo>
                      <a:pt x="43837" y="0"/>
                      <a:pt x="56480" y="12644"/>
                      <a:pt x="56480" y="28240"/>
                    </a:cubicBezTo>
                    <a:lnTo>
                      <a:pt x="56480" y="54187"/>
                    </a:lnTo>
                    <a:cubicBezTo>
                      <a:pt x="56480" y="69784"/>
                      <a:pt x="43837" y="82427"/>
                      <a:pt x="28240" y="82427"/>
                    </a:cubicBezTo>
                    <a:lnTo>
                      <a:pt x="28240" y="82427"/>
                    </a:lnTo>
                    <a:cubicBezTo>
                      <a:pt x="12644" y="82427"/>
                      <a:pt x="0" y="69784"/>
                      <a:pt x="0" y="54187"/>
                    </a:cubicBezTo>
                    <a:lnTo>
                      <a:pt x="0" y="28240"/>
                    </a:lnTo>
                    <a:cubicBezTo>
                      <a:pt x="0" y="12644"/>
                      <a:pt x="12644" y="0"/>
                      <a:pt x="282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TextBox 251"/>
              <p:cNvSpPr txBox="1"/>
              <p:nvPr/>
            </p:nvSpPr>
            <p:spPr>
              <a:xfrm>
                <a:off x="0" y="-47625"/>
                <a:ext cx="56480" cy="130052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2" name="Group 252"/>
            <p:cNvGrpSpPr/>
            <p:nvPr/>
          </p:nvGrpSpPr>
          <p:grpSpPr>
            <a:xfrm rot="3099338">
              <a:off x="1043638" y="692544"/>
              <a:ext cx="43325" cy="100271"/>
              <a:chOff x="0" y="0"/>
              <a:chExt cx="66550" cy="154025"/>
            </a:xfrm>
          </p:grpSpPr>
          <p:sp>
            <p:nvSpPr>
              <p:cNvPr id="253" name="Freeform 253"/>
              <p:cNvSpPr/>
              <p:nvPr/>
            </p:nvSpPr>
            <p:spPr>
              <a:xfrm>
                <a:off x="0" y="0"/>
                <a:ext cx="66550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66550" h="154025">
                    <a:moveTo>
                      <a:pt x="33275" y="0"/>
                    </a:moveTo>
                    <a:lnTo>
                      <a:pt x="33275" y="0"/>
                    </a:lnTo>
                    <a:cubicBezTo>
                      <a:pt x="51653" y="0"/>
                      <a:pt x="66550" y="14898"/>
                      <a:pt x="66550" y="33275"/>
                    </a:cubicBezTo>
                    <a:lnTo>
                      <a:pt x="66550" y="120750"/>
                    </a:lnTo>
                    <a:cubicBezTo>
                      <a:pt x="66550" y="129575"/>
                      <a:pt x="63045" y="138039"/>
                      <a:pt x="56804" y="144279"/>
                    </a:cubicBezTo>
                    <a:cubicBezTo>
                      <a:pt x="50564" y="150520"/>
                      <a:pt x="42100" y="154025"/>
                      <a:pt x="33275" y="154025"/>
                    </a:cubicBezTo>
                    <a:lnTo>
                      <a:pt x="33275" y="154025"/>
                    </a:lnTo>
                    <a:cubicBezTo>
                      <a:pt x="24450" y="154025"/>
                      <a:pt x="15986" y="150520"/>
                      <a:pt x="9746" y="144279"/>
                    </a:cubicBezTo>
                    <a:cubicBezTo>
                      <a:pt x="3506" y="138039"/>
                      <a:pt x="0" y="129575"/>
                      <a:pt x="0" y="120750"/>
                    </a:cubicBezTo>
                    <a:lnTo>
                      <a:pt x="0" y="33275"/>
                    </a:lnTo>
                    <a:cubicBezTo>
                      <a:pt x="0" y="24450"/>
                      <a:pt x="3506" y="15986"/>
                      <a:pt x="9746" y="9746"/>
                    </a:cubicBezTo>
                    <a:cubicBezTo>
                      <a:pt x="15986" y="3506"/>
                      <a:pt x="24450" y="0"/>
                      <a:pt x="3327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TextBox 254"/>
              <p:cNvSpPr txBox="1"/>
              <p:nvPr/>
            </p:nvSpPr>
            <p:spPr>
              <a:xfrm>
                <a:off x="0" y="-47625"/>
                <a:ext cx="66550" cy="20165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5" name="Group 255"/>
            <p:cNvGrpSpPr/>
            <p:nvPr/>
          </p:nvGrpSpPr>
          <p:grpSpPr>
            <a:xfrm rot="-2431160">
              <a:off x="1037949" y="642283"/>
              <a:ext cx="57604" cy="54477"/>
              <a:chOff x="0" y="0"/>
              <a:chExt cx="88484" cy="83681"/>
            </a:xfrm>
          </p:grpSpPr>
          <p:sp>
            <p:nvSpPr>
              <p:cNvPr id="256" name="Freeform 256"/>
              <p:cNvSpPr/>
              <p:nvPr/>
            </p:nvSpPr>
            <p:spPr>
              <a:xfrm>
                <a:off x="0" y="0"/>
                <a:ext cx="88484" cy="83681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83681">
                    <a:moveTo>
                      <a:pt x="41841" y="0"/>
                    </a:moveTo>
                    <a:lnTo>
                      <a:pt x="46644" y="0"/>
                    </a:lnTo>
                    <a:cubicBezTo>
                      <a:pt x="57741" y="0"/>
                      <a:pt x="68383" y="4408"/>
                      <a:pt x="76230" y="12255"/>
                    </a:cubicBezTo>
                    <a:cubicBezTo>
                      <a:pt x="84076" y="20102"/>
                      <a:pt x="88484" y="30744"/>
                      <a:pt x="88484" y="41841"/>
                    </a:cubicBezTo>
                    <a:lnTo>
                      <a:pt x="88484" y="41841"/>
                    </a:lnTo>
                    <a:cubicBezTo>
                      <a:pt x="88484" y="64949"/>
                      <a:pt x="69752" y="83681"/>
                      <a:pt x="46644" y="83681"/>
                    </a:cubicBezTo>
                    <a:lnTo>
                      <a:pt x="41841" y="83681"/>
                    </a:lnTo>
                    <a:cubicBezTo>
                      <a:pt x="30744" y="83681"/>
                      <a:pt x="20102" y="79273"/>
                      <a:pt x="12255" y="71427"/>
                    </a:cubicBezTo>
                    <a:cubicBezTo>
                      <a:pt x="4408" y="63580"/>
                      <a:pt x="0" y="52938"/>
                      <a:pt x="0" y="41841"/>
                    </a:cubicBezTo>
                    <a:lnTo>
                      <a:pt x="0" y="41841"/>
                    </a:lnTo>
                    <a:cubicBezTo>
                      <a:pt x="0" y="30744"/>
                      <a:pt x="4408" y="20102"/>
                      <a:pt x="12255" y="12255"/>
                    </a:cubicBezTo>
                    <a:cubicBezTo>
                      <a:pt x="20102" y="4408"/>
                      <a:pt x="30744" y="0"/>
                      <a:pt x="418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TextBox 257"/>
              <p:cNvSpPr txBox="1"/>
              <p:nvPr/>
            </p:nvSpPr>
            <p:spPr>
              <a:xfrm>
                <a:off x="0" y="-47625"/>
                <a:ext cx="88484" cy="131306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58" name="Group 258"/>
            <p:cNvGrpSpPr/>
            <p:nvPr/>
          </p:nvGrpSpPr>
          <p:grpSpPr>
            <a:xfrm rot="2911921">
              <a:off x="1053236" y="620343"/>
              <a:ext cx="34703" cy="82974"/>
              <a:chOff x="0" y="0"/>
              <a:chExt cx="53307" cy="127455"/>
            </a:xfrm>
          </p:grpSpPr>
          <p:sp>
            <p:nvSpPr>
              <p:cNvPr id="259" name="Freeform 259"/>
              <p:cNvSpPr/>
              <p:nvPr/>
            </p:nvSpPr>
            <p:spPr>
              <a:xfrm>
                <a:off x="0" y="0"/>
                <a:ext cx="53307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53307" h="127455">
                    <a:moveTo>
                      <a:pt x="26654" y="0"/>
                    </a:moveTo>
                    <a:lnTo>
                      <a:pt x="26654" y="0"/>
                    </a:lnTo>
                    <a:cubicBezTo>
                      <a:pt x="41374" y="0"/>
                      <a:pt x="53307" y="11933"/>
                      <a:pt x="53307" y="26654"/>
                    </a:cubicBezTo>
                    <a:lnTo>
                      <a:pt x="53307" y="100801"/>
                    </a:lnTo>
                    <a:cubicBezTo>
                      <a:pt x="53307" y="107870"/>
                      <a:pt x="50499" y="114650"/>
                      <a:pt x="45501" y="119648"/>
                    </a:cubicBezTo>
                    <a:cubicBezTo>
                      <a:pt x="40502" y="124647"/>
                      <a:pt x="33723" y="127455"/>
                      <a:pt x="26654" y="127455"/>
                    </a:cubicBezTo>
                    <a:lnTo>
                      <a:pt x="26654" y="127455"/>
                    </a:lnTo>
                    <a:cubicBezTo>
                      <a:pt x="11933" y="127455"/>
                      <a:pt x="0" y="115522"/>
                      <a:pt x="0" y="100801"/>
                    </a:cubicBezTo>
                    <a:lnTo>
                      <a:pt x="0" y="26654"/>
                    </a:lnTo>
                    <a:cubicBezTo>
                      <a:pt x="0" y="19585"/>
                      <a:pt x="2808" y="12805"/>
                      <a:pt x="7807" y="7807"/>
                    </a:cubicBezTo>
                    <a:cubicBezTo>
                      <a:pt x="12805" y="2808"/>
                      <a:pt x="19585" y="0"/>
                      <a:pt x="2665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TextBox 260"/>
              <p:cNvSpPr txBox="1"/>
              <p:nvPr/>
            </p:nvSpPr>
            <p:spPr>
              <a:xfrm>
                <a:off x="0" y="-47625"/>
                <a:ext cx="53307" cy="175080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1" name="Group 261"/>
            <p:cNvGrpSpPr/>
            <p:nvPr/>
          </p:nvGrpSpPr>
          <p:grpSpPr>
            <a:xfrm rot="-87011">
              <a:off x="1064765" y="635403"/>
              <a:ext cx="49668" cy="95779"/>
              <a:chOff x="0" y="0"/>
              <a:chExt cx="76294" cy="147126"/>
            </a:xfrm>
          </p:grpSpPr>
          <p:sp>
            <p:nvSpPr>
              <p:cNvPr id="262" name="Freeform 262"/>
              <p:cNvSpPr/>
              <p:nvPr/>
            </p:nvSpPr>
            <p:spPr>
              <a:xfrm>
                <a:off x="0" y="0"/>
                <a:ext cx="76294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76294" h="147126">
                    <a:moveTo>
                      <a:pt x="38147" y="0"/>
                    </a:moveTo>
                    <a:lnTo>
                      <a:pt x="38147" y="0"/>
                    </a:lnTo>
                    <a:cubicBezTo>
                      <a:pt x="59215" y="0"/>
                      <a:pt x="76294" y="17079"/>
                      <a:pt x="76294" y="38147"/>
                    </a:cubicBezTo>
                    <a:lnTo>
                      <a:pt x="76294" y="108979"/>
                    </a:lnTo>
                    <a:cubicBezTo>
                      <a:pt x="76294" y="130047"/>
                      <a:pt x="59215" y="147126"/>
                      <a:pt x="38147" y="147126"/>
                    </a:cubicBezTo>
                    <a:lnTo>
                      <a:pt x="38147" y="147126"/>
                    </a:lnTo>
                    <a:cubicBezTo>
                      <a:pt x="17079" y="147126"/>
                      <a:pt x="0" y="130047"/>
                      <a:pt x="0" y="108979"/>
                    </a:cubicBezTo>
                    <a:lnTo>
                      <a:pt x="0" y="38147"/>
                    </a:lnTo>
                    <a:cubicBezTo>
                      <a:pt x="0" y="17079"/>
                      <a:pt x="17079" y="0"/>
                      <a:pt x="38147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TextBox 263"/>
              <p:cNvSpPr txBox="1"/>
              <p:nvPr/>
            </p:nvSpPr>
            <p:spPr>
              <a:xfrm>
                <a:off x="0" y="-47625"/>
                <a:ext cx="76294" cy="19475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4" name="Group 264"/>
            <p:cNvGrpSpPr/>
            <p:nvPr/>
          </p:nvGrpSpPr>
          <p:grpSpPr>
            <a:xfrm rot="1687345">
              <a:off x="981600" y="678635"/>
              <a:ext cx="58123" cy="114686"/>
              <a:chOff x="0" y="0"/>
              <a:chExt cx="89283" cy="176168"/>
            </a:xfrm>
          </p:grpSpPr>
          <p:sp>
            <p:nvSpPr>
              <p:cNvPr id="265" name="Freeform 265"/>
              <p:cNvSpPr/>
              <p:nvPr/>
            </p:nvSpPr>
            <p:spPr>
              <a:xfrm>
                <a:off x="0" y="0"/>
                <a:ext cx="8928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89283" h="176168">
                    <a:moveTo>
                      <a:pt x="44641" y="0"/>
                    </a:moveTo>
                    <a:lnTo>
                      <a:pt x="44641" y="0"/>
                    </a:lnTo>
                    <a:cubicBezTo>
                      <a:pt x="56481" y="0"/>
                      <a:pt x="67836" y="4703"/>
                      <a:pt x="76207" y="13075"/>
                    </a:cubicBezTo>
                    <a:cubicBezTo>
                      <a:pt x="84579" y="21447"/>
                      <a:pt x="89283" y="32802"/>
                      <a:pt x="89283" y="44641"/>
                    </a:cubicBezTo>
                    <a:lnTo>
                      <a:pt x="89283" y="131527"/>
                    </a:lnTo>
                    <a:cubicBezTo>
                      <a:pt x="89283" y="143366"/>
                      <a:pt x="84579" y="154721"/>
                      <a:pt x="76207" y="163093"/>
                    </a:cubicBezTo>
                    <a:cubicBezTo>
                      <a:pt x="67836" y="171465"/>
                      <a:pt x="56481" y="176168"/>
                      <a:pt x="44641" y="176168"/>
                    </a:cubicBezTo>
                    <a:lnTo>
                      <a:pt x="44641" y="176168"/>
                    </a:lnTo>
                    <a:cubicBezTo>
                      <a:pt x="19987" y="176168"/>
                      <a:pt x="0" y="156181"/>
                      <a:pt x="0" y="131527"/>
                    </a:cubicBezTo>
                    <a:lnTo>
                      <a:pt x="0" y="44641"/>
                    </a:lnTo>
                    <a:cubicBezTo>
                      <a:pt x="0" y="19987"/>
                      <a:pt x="19987" y="0"/>
                      <a:pt x="4464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TextBox 266"/>
              <p:cNvSpPr txBox="1"/>
              <p:nvPr/>
            </p:nvSpPr>
            <p:spPr>
              <a:xfrm>
                <a:off x="0" y="-47625"/>
                <a:ext cx="89283" cy="22379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67" name="Group 267"/>
            <p:cNvGrpSpPr/>
            <p:nvPr/>
          </p:nvGrpSpPr>
          <p:grpSpPr>
            <a:xfrm rot="1580367">
              <a:off x="997783" y="673155"/>
              <a:ext cx="99097" cy="139319"/>
              <a:chOff x="0" y="0"/>
              <a:chExt cx="152222" cy="214006"/>
            </a:xfrm>
          </p:grpSpPr>
          <p:sp>
            <p:nvSpPr>
              <p:cNvPr id="268" name="Freeform 268"/>
              <p:cNvSpPr/>
              <p:nvPr/>
            </p:nvSpPr>
            <p:spPr>
              <a:xfrm>
                <a:off x="0" y="0"/>
                <a:ext cx="15222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52222" h="214006">
                    <a:moveTo>
                      <a:pt x="76111" y="0"/>
                    </a:moveTo>
                    <a:lnTo>
                      <a:pt x="76111" y="0"/>
                    </a:lnTo>
                    <a:cubicBezTo>
                      <a:pt x="118146" y="0"/>
                      <a:pt x="152222" y="34076"/>
                      <a:pt x="152222" y="76111"/>
                    </a:cubicBezTo>
                    <a:lnTo>
                      <a:pt x="152222" y="137895"/>
                    </a:lnTo>
                    <a:cubicBezTo>
                      <a:pt x="152222" y="179930"/>
                      <a:pt x="118146" y="214006"/>
                      <a:pt x="76111" y="214006"/>
                    </a:cubicBezTo>
                    <a:lnTo>
                      <a:pt x="76111" y="214006"/>
                    </a:lnTo>
                    <a:cubicBezTo>
                      <a:pt x="34076" y="214006"/>
                      <a:pt x="0" y="179930"/>
                      <a:pt x="0" y="137895"/>
                    </a:cubicBezTo>
                    <a:lnTo>
                      <a:pt x="0" y="76111"/>
                    </a:lnTo>
                    <a:cubicBezTo>
                      <a:pt x="0" y="34076"/>
                      <a:pt x="34076" y="0"/>
                      <a:pt x="7611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TextBox 269"/>
              <p:cNvSpPr txBox="1"/>
              <p:nvPr/>
            </p:nvSpPr>
            <p:spPr>
              <a:xfrm>
                <a:off x="0" y="-47625"/>
                <a:ext cx="152222" cy="261631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70" name="AutoShape 270"/>
            <p:cNvSpPr/>
            <p:nvPr/>
          </p:nvSpPr>
          <p:spPr>
            <a:xfrm flipH="1">
              <a:off x="989313" y="645176"/>
              <a:ext cx="95834" cy="90685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1" name="Group 271"/>
            <p:cNvGrpSpPr/>
            <p:nvPr/>
          </p:nvGrpSpPr>
          <p:grpSpPr>
            <a:xfrm rot="-1941172">
              <a:off x="1049084" y="638749"/>
              <a:ext cx="40627" cy="27334"/>
              <a:chOff x="0" y="0"/>
              <a:chExt cx="62407" cy="41988"/>
            </a:xfrm>
          </p:grpSpPr>
          <p:sp>
            <p:nvSpPr>
              <p:cNvPr id="272" name="Freeform 272"/>
              <p:cNvSpPr/>
              <p:nvPr/>
            </p:nvSpPr>
            <p:spPr>
              <a:xfrm>
                <a:off x="0" y="0"/>
                <a:ext cx="62407" cy="41988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41988">
                    <a:moveTo>
                      <a:pt x="20994" y="0"/>
                    </a:moveTo>
                    <a:lnTo>
                      <a:pt x="41413" y="0"/>
                    </a:lnTo>
                    <a:cubicBezTo>
                      <a:pt x="46981" y="0"/>
                      <a:pt x="52320" y="2212"/>
                      <a:pt x="56258" y="6149"/>
                    </a:cubicBezTo>
                    <a:cubicBezTo>
                      <a:pt x="60195" y="10086"/>
                      <a:pt x="62407" y="15426"/>
                      <a:pt x="62407" y="20994"/>
                    </a:cubicBezTo>
                    <a:lnTo>
                      <a:pt x="62407" y="20994"/>
                    </a:lnTo>
                    <a:cubicBezTo>
                      <a:pt x="62407" y="32589"/>
                      <a:pt x="53007" y="41988"/>
                      <a:pt x="41413" y="41988"/>
                    </a:cubicBezTo>
                    <a:lnTo>
                      <a:pt x="20994" y="41988"/>
                    </a:lnTo>
                    <a:cubicBezTo>
                      <a:pt x="9399" y="41988"/>
                      <a:pt x="0" y="32589"/>
                      <a:pt x="0" y="20994"/>
                    </a:cubicBezTo>
                    <a:lnTo>
                      <a:pt x="0" y="20994"/>
                    </a:lnTo>
                    <a:cubicBezTo>
                      <a:pt x="0" y="9399"/>
                      <a:pt x="9399" y="0"/>
                      <a:pt x="209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TextBox 273"/>
              <p:cNvSpPr txBox="1"/>
              <p:nvPr/>
            </p:nvSpPr>
            <p:spPr>
              <a:xfrm>
                <a:off x="0" y="-47625"/>
                <a:ext cx="62407" cy="89613"/>
              </a:xfrm>
              <a:prstGeom prst="rect">
                <a:avLst/>
              </a:prstGeom>
            </p:spPr>
            <p:txBody>
              <a:bodyPr lIns="34678" tIns="34678" rIns="34678" bIns="3467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4" name="Group 274"/>
            <p:cNvGrpSpPr/>
            <p:nvPr/>
          </p:nvGrpSpPr>
          <p:grpSpPr>
            <a:xfrm rot="-8013893">
              <a:off x="1454429" y="630791"/>
              <a:ext cx="24925" cy="43033"/>
              <a:chOff x="0" y="0"/>
              <a:chExt cx="47742" cy="82427"/>
            </a:xfrm>
          </p:grpSpPr>
          <p:sp>
            <p:nvSpPr>
              <p:cNvPr id="275" name="Freeform 275"/>
              <p:cNvSpPr/>
              <p:nvPr/>
            </p:nvSpPr>
            <p:spPr>
              <a:xfrm>
                <a:off x="0" y="0"/>
                <a:ext cx="47742" cy="82427"/>
              </a:xfrm>
              <a:custGeom>
                <a:avLst/>
                <a:gdLst/>
                <a:ahLst/>
                <a:cxnLst/>
                <a:rect l="l" t="t" r="r" b="b"/>
                <a:pathLst>
                  <a:path w="47742" h="82427">
                    <a:moveTo>
                      <a:pt x="23871" y="0"/>
                    </a:moveTo>
                    <a:lnTo>
                      <a:pt x="23871" y="0"/>
                    </a:lnTo>
                    <a:cubicBezTo>
                      <a:pt x="37055" y="0"/>
                      <a:pt x="47742" y="10687"/>
                      <a:pt x="47742" y="23871"/>
                    </a:cubicBezTo>
                    <a:lnTo>
                      <a:pt x="47742" y="58556"/>
                    </a:lnTo>
                    <a:cubicBezTo>
                      <a:pt x="47742" y="71740"/>
                      <a:pt x="37055" y="82427"/>
                      <a:pt x="23871" y="82427"/>
                    </a:cubicBezTo>
                    <a:lnTo>
                      <a:pt x="23871" y="82427"/>
                    </a:lnTo>
                    <a:cubicBezTo>
                      <a:pt x="10687" y="82427"/>
                      <a:pt x="0" y="71740"/>
                      <a:pt x="0" y="58556"/>
                    </a:cubicBezTo>
                    <a:lnTo>
                      <a:pt x="0" y="23871"/>
                    </a:lnTo>
                    <a:cubicBezTo>
                      <a:pt x="0" y="10687"/>
                      <a:pt x="10687" y="0"/>
                      <a:pt x="23871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TextBox 276"/>
              <p:cNvSpPr txBox="1"/>
              <p:nvPr/>
            </p:nvSpPr>
            <p:spPr>
              <a:xfrm>
                <a:off x="0" y="-47625"/>
                <a:ext cx="47742" cy="13005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77" name="Group 277"/>
            <p:cNvGrpSpPr/>
            <p:nvPr/>
          </p:nvGrpSpPr>
          <p:grpSpPr>
            <a:xfrm rot="-6350943">
              <a:off x="1468891" y="615307"/>
              <a:ext cx="28134" cy="80412"/>
              <a:chOff x="0" y="0"/>
              <a:chExt cx="53889" cy="154025"/>
            </a:xfrm>
          </p:grpSpPr>
          <p:sp>
            <p:nvSpPr>
              <p:cNvPr id="278" name="Freeform 278"/>
              <p:cNvSpPr/>
              <p:nvPr/>
            </p:nvSpPr>
            <p:spPr>
              <a:xfrm>
                <a:off x="0" y="0"/>
                <a:ext cx="53889" cy="154025"/>
              </a:xfrm>
              <a:custGeom>
                <a:avLst/>
                <a:gdLst/>
                <a:ahLst/>
                <a:cxnLst/>
                <a:rect l="l" t="t" r="r" b="b"/>
                <a:pathLst>
                  <a:path w="53889" h="154025">
                    <a:moveTo>
                      <a:pt x="26945" y="0"/>
                    </a:moveTo>
                    <a:lnTo>
                      <a:pt x="26945" y="0"/>
                    </a:lnTo>
                    <a:cubicBezTo>
                      <a:pt x="34091" y="0"/>
                      <a:pt x="40944" y="2839"/>
                      <a:pt x="45997" y="7892"/>
                    </a:cubicBezTo>
                    <a:cubicBezTo>
                      <a:pt x="51050" y="12945"/>
                      <a:pt x="53889" y="19798"/>
                      <a:pt x="53889" y="26945"/>
                    </a:cubicBezTo>
                    <a:lnTo>
                      <a:pt x="53889" y="127081"/>
                    </a:lnTo>
                    <a:cubicBezTo>
                      <a:pt x="53889" y="134227"/>
                      <a:pt x="51050" y="141080"/>
                      <a:pt x="45997" y="146134"/>
                    </a:cubicBezTo>
                    <a:cubicBezTo>
                      <a:pt x="40944" y="151187"/>
                      <a:pt x="34091" y="154025"/>
                      <a:pt x="26945" y="154025"/>
                    </a:cubicBezTo>
                    <a:lnTo>
                      <a:pt x="26945" y="154025"/>
                    </a:lnTo>
                    <a:cubicBezTo>
                      <a:pt x="19798" y="154025"/>
                      <a:pt x="12945" y="151187"/>
                      <a:pt x="7892" y="146134"/>
                    </a:cubicBezTo>
                    <a:cubicBezTo>
                      <a:pt x="2839" y="141080"/>
                      <a:pt x="0" y="134227"/>
                      <a:pt x="0" y="127081"/>
                    </a:cubicBezTo>
                    <a:lnTo>
                      <a:pt x="0" y="26945"/>
                    </a:lnTo>
                    <a:cubicBezTo>
                      <a:pt x="0" y="19798"/>
                      <a:pt x="2839" y="12945"/>
                      <a:pt x="7892" y="7892"/>
                    </a:cubicBezTo>
                    <a:cubicBezTo>
                      <a:pt x="12945" y="2839"/>
                      <a:pt x="19798" y="0"/>
                      <a:pt x="2694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TextBox 279"/>
              <p:cNvSpPr txBox="1"/>
              <p:nvPr/>
            </p:nvSpPr>
            <p:spPr>
              <a:xfrm>
                <a:off x="0" y="-47625"/>
                <a:ext cx="53889" cy="20165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0" name="Group 280"/>
            <p:cNvGrpSpPr/>
            <p:nvPr/>
          </p:nvGrpSpPr>
          <p:grpSpPr>
            <a:xfrm rot="9718557">
              <a:off x="1434294" y="687208"/>
              <a:ext cx="46195" cy="37336"/>
              <a:chOff x="0" y="0"/>
              <a:chExt cx="88484" cy="71515"/>
            </a:xfrm>
          </p:grpSpPr>
          <p:sp>
            <p:nvSpPr>
              <p:cNvPr id="281" name="Freeform 281"/>
              <p:cNvSpPr/>
              <p:nvPr/>
            </p:nvSpPr>
            <p:spPr>
              <a:xfrm>
                <a:off x="0" y="0"/>
                <a:ext cx="88484" cy="71515"/>
              </a:xfrm>
              <a:custGeom>
                <a:avLst/>
                <a:gdLst/>
                <a:ahLst/>
                <a:cxnLst/>
                <a:rect l="l" t="t" r="r" b="b"/>
                <a:pathLst>
                  <a:path w="88484" h="71515">
                    <a:moveTo>
                      <a:pt x="35758" y="0"/>
                    </a:moveTo>
                    <a:lnTo>
                      <a:pt x="52727" y="0"/>
                    </a:lnTo>
                    <a:cubicBezTo>
                      <a:pt x="72475" y="0"/>
                      <a:pt x="88484" y="16009"/>
                      <a:pt x="88484" y="35758"/>
                    </a:cubicBezTo>
                    <a:lnTo>
                      <a:pt x="88484" y="35758"/>
                    </a:lnTo>
                    <a:cubicBezTo>
                      <a:pt x="88484" y="55506"/>
                      <a:pt x="72475" y="71515"/>
                      <a:pt x="52727" y="71515"/>
                    </a:cubicBezTo>
                    <a:lnTo>
                      <a:pt x="35758" y="71515"/>
                    </a:lnTo>
                    <a:cubicBezTo>
                      <a:pt x="16009" y="71515"/>
                      <a:pt x="0" y="55506"/>
                      <a:pt x="0" y="35758"/>
                    </a:cubicBezTo>
                    <a:lnTo>
                      <a:pt x="0" y="35758"/>
                    </a:lnTo>
                    <a:cubicBezTo>
                      <a:pt x="0" y="16009"/>
                      <a:pt x="16009" y="0"/>
                      <a:pt x="3575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TextBox 282"/>
              <p:cNvSpPr txBox="1"/>
              <p:nvPr/>
            </p:nvSpPr>
            <p:spPr>
              <a:xfrm>
                <a:off x="0" y="-47625"/>
                <a:ext cx="88484" cy="11914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3" name="Group 283"/>
            <p:cNvGrpSpPr/>
            <p:nvPr/>
          </p:nvGrpSpPr>
          <p:grpSpPr>
            <a:xfrm rot="-9537293">
              <a:off x="1431878" y="652389"/>
              <a:ext cx="28187" cy="76810"/>
              <a:chOff x="0" y="0"/>
              <a:chExt cx="53991" cy="147126"/>
            </a:xfrm>
          </p:grpSpPr>
          <p:sp>
            <p:nvSpPr>
              <p:cNvPr id="284" name="Freeform 284"/>
              <p:cNvSpPr/>
              <p:nvPr/>
            </p:nvSpPr>
            <p:spPr>
              <a:xfrm>
                <a:off x="0" y="0"/>
                <a:ext cx="53991" cy="147126"/>
              </a:xfrm>
              <a:custGeom>
                <a:avLst/>
                <a:gdLst/>
                <a:ahLst/>
                <a:cxnLst/>
                <a:rect l="l" t="t" r="r" b="b"/>
                <a:pathLst>
                  <a:path w="53991" h="147126">
                    <a:moveTo>
                      <a:pt x="26995" y="0"/>
                    </a:moveTo>
                    <a:lnTo>
                      <a:pt x="26995" y="0"/>
                    </a:lnTo>
                    <a:cubicBezTo>
                      <a:pt x="34155" y="0"/>
                      <a:pt x="41022" y="2844"/>
                      <a:pt x="46084" y="7907"/>
                    </a:cubicBezTo>
                    <a:cubicBezTo>
                      <a:pt x="51147" y="12969"/>
                      <a:pt x="53991" y="19836"/>
                      <a:pt x="53991" y="26995"/>
                    </a:cubicBezTo>
                    <a:lnTo>
                      <a:pt x="53991" y="120130"/>
                    </a:lnTo>
                    <a:cubicBezTo>
                      <a:pt x="53991" y="135039"/>
                      <a:pt x="41905" y="147126"/>
                      <a:pt x="26995" y="147126"/>
                    </a:cubicBezTo>
                    <a:lnTo>
                      <a:pt x="26995" y="147126"/>
                    </a:lnTo>
                    <a:cubicBezTo>
                      <a:pt x="12086" y="147126"/>
                      <a:pt x="0" y="135039"/>
                      <a:pt x="0" y="120130"/>
                    </a:cubicBezTo>
                    <a:lnTo>
                      <a:pt x="0" y="26995"/>
                    </a:lnTo>
                    <a:cubicBezTo>
                      <a:pt x="0" y="12086"/>
                      <a:pt x="12086" y="0"/>
                      <a:pt x="2699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TextBox 285"/>
              <p:cNvSpPr txBox="1"/>
              <p:nvPr/>
            </p:nvSpPr>
            <p:spPr>
              <a:xfrm>
                <a:off x="0" y="-47625"/>
                <a:ext cx="53991" cy="19475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6" name="Group 286"/>
            <p:cNvGrpSpPr/>
            <p:nvPr/>
          </p:nvGrpSpPr>
          <p:grpSpPr>
            <a:xfrm rot="-7762935">
              <a:off x="1499275" y="627410"/>
              <a:ext cx="39590" cy="91972"/>
              <a:chOff x="0" y="0"/>
              <a:chExt cx="75833" cy="176168"/>
            </a:xfrm>
          </p:grpSpPr>
          <p:sp>
            <p:nvSpPr>
              <p:cNvPr id="287" name="Freeform 287"/>
              <p:cNvSpPr/>
              <p:nvPr/>
            </p:nvSpPr>
            <p:spPr>
              <a:xfrm>
                <a:off x="0" y="0"/>
                <a:ext cx="75833" cy="176168"/>
              </a:xfrm>
              <a:custGeom>
                <a:avLst/>
                <a:gdLst/>
                <a:ahLst/>
                <a:cxnLst/>
                <a:rect l="l" t="t" r="r" b="b"/>
                <a:pathLst>
                  <a:path w="75833" h="176168">
                    <a:moveTo>
                      <a:pt x="37916" y="0"/>
                    </a:moveTo>
                    <a:lnTo>
                      <a:pt x="37916" y="0"/>
                    </a:lnTo>
                    <a:cubicBezTo>
                      <a:pt x="58857" y="0"/>
                      <a:pt x="75833" y="16976"/>
                      <a:pt x="75833" y="37916"/>
                    </a:cubicBezTo>
                    <a:lnTo>
                      <a:pt x="75833" y="138252"/>
                    </a:lnTo>
                    <a:cubicBezTo>
                      <a:pt x="75833" y="159192"/>
                      <a:pt x="58857" y="176168"/>
                      <a:pt x="37916" y="176168"/>
                    </a:cubicBezTo>
                    <a:lnTo>
                      <a:pt x="37916" y="176168"/>
                    </a:lnTo>
                    <a:cubicBezTo>
                      <a:pt x="16976" y="176168"/>
                      <a:pt x="0" y="159192"/>
                      <a:pt x="0" y="138252"/>
                    </a:cubicBezTo>
                    <a:lnTo>
                      <a:pt x="0" y="37916"/>
                    </a:lnTo>
                    <a:cubicBezTo>
                      <a:pt x="0" y="16976"/>
                      <a:pt x="16976" y="0"/>
                      <a:pt x="3791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TextBox 288"/>
              <p:cNvSpPr txBox="1"/>
              <p:nvPr/>
            </p:nvSpPr>
            <p:spPr>
              <a:xfrm>
                <a:off x="0" y="-47625"/>
                <a:ext cx="75833" cy="22379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89" name="Group 289"/>
            <p:cNvGrpSpPr/>
            <p:nvPr/>
          </p:nvGrpSpPr>
          <p:grpSpPr>
            <a:xfrm rot="-7869913">
              <a:off x="1461691" y="603910"/>
              <a:ext cx="67854" cy="111726"/>
              <a:chOff x="0" y="0"/>
              <a:chExt cx="129972" cy="214006"/>
            </a:xfrm>
          </p:grpSpPr>
          <p:sp>
            <p:nvSpPr>
              <p:cNvPr id="290" name="Freeform 290"/>
              <p:cNvSpPr/>
              <p:nvPr/>
            </p:nvSpPr>
            <p:spPr>
              <a:xfrm>
                <a:off x="0" y="0"/>
                <a:ext cx="129972" cy="214006"/>
              </a:xfrm>
              <a:custGeom>
                <a:avLst/>
                <a:gdLst/>
                <a:ahLst/>
                <a:cxnLst/>
                <a:rect l="l" t="t" r="r" b="b"/>
                <a:pathLst>
                  <a:path w="129972" h="214006">
                    <a:moveTo>
                      <a:pt x="64986" y="0"/>
                    </a:moveTo>
                    <a:lnTo>
                      <a:pt x="64986" y="0"/>
                    </a:lnTo>
                    <a:cubicBezTo>
                      <a:pt x="100877" y="0"/>
                      <a:pt x="129972" y="29095"/>
                      <a:pt x="129972" y="64986"/>
                    </a:cubicBezTo>
                    <a:lnTo>
                      <a:pt x="129972" y="149020"/>
                    </a:lnTo>
                    <a:cubicBezTo>
                      <a:pt x="129972" y="166256"/>
                      <a:pt x="123125" y="182785"/>
                      <a:pt x="110938" y="194972"/>
                    </a:cubicBezTo>
                    <a:cubicBezTo>
                      <a:pt x="98751" y="207160"/>
                      <a:pt x="82221" y="214006"/>
                      <a:pt x="64986" y="214006"/>
                    </a:cubicBezTo>
                    <a:lnTo>
                      <a:pt x="64986" y="214006"/>
                    </a:lnTo>
                    <a:cubicBezTo>
                      <a:pt x="47751" y="214006"/>
                      <a:pt x="31221" y="207160"/>
                      <a:pt x="19034" y="194972"/>
                    </a:cubicBezTo>
                    <a:cubicBezTo>
                      <a:pt x="6847" y="182785"/>
                      <a:pt x="0" y="166256"/>
                      <a:pt x="0" y="149020"/>
                    </a:cubicBezTo>
                    <a:lnTo>
                      <a:pt x="0" y="64986"/>
                    </a:lnTo>
                    <a:cubicBezTo>
                      <a:pt x="0" y="47751"/>
                      <a:pt x="6847" y="31221"/>
                      <a:pt x="19034" y="19034"/>
                    </a:cubicBezTo>
                    <a:cubicBezTo>
                      <a:pt x="31221" y="6847"/>
                      <a:pt x="47751" y="0"/>
                      <a:pt x="6498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TextBox 291"/>
              <p:cNvSpPr txBox="1"/>
              <p:nvPr/>
            </p:nvSpPr>
            <p:spPr>
              <a:xfrm>
                <a:off x="0" y="-47625"/>
                <a:ext cx="129972" cy="261631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2" name="Group 292"/>
            <p:cNvGrpSpPr/>
            <p:nvPr/>
          </p:nvGrpSpPr>
          <p:grpSpPr>
            <a:xfrm rot="-6538360">
              <a:off x="1440658" y="677008"/>
              <a:ext cx="22917" cy="66540"/>
              <a:chOff x="0" y="0"/>
              <a:chExt cx="43896" cy="127455"/>
            </a:xfrm>
          </p:grpSpPr>
          <p:sp>
            <p:nvSpPr>
              <p:cNvPr id="293" name="Freeform 293"/>
              <p:cNvSpPr/>
              <p:nvPr/>
            </p:nvSpPr>
            <p:spPr>
              <a:xfrm>
                <a:off x="0" y="0"/>
                <a:ext cx="43896" cy="127455"/>
              </a:xfrm>
              <a:custGeom>
                <a:avLst/>
                <a:gdLst/>
                <a:ahLst/>
                <a:cxnLst/>
                <a:rect l="l" t="t" r="r" b="b"/>
                <a:pathLst>
                  <a:path w="43896" h="127455">
                    <a:moveTo>
                      <a:pt x="21948" y="0"/>
                    </a:moveTo>
                    <a:lnTo>
                      <a:pt x="21948" y="0"/>
                    </a:lnTo>
                    <a:cubicBezTo>
                      <a:pt x="34070" y="0"/>
                      <a:pt x="43896" y="9826"/>
                      <a:pt x="43896" y="21948"/>
                    </a:cubicBezTo>
                    <a:lnTo>
                      <a:pt x="43896" y="105507"/>
                    </a:lnTo>
                    <a:cubicBezTo>
                      <a:pt x="43896" y="111328"/>
                      <a:pt x="41584" y="116910"/>
                      <a:pt x="37468" y="121027"/>
                    </a:cubicBezTo>
                    <a:cubicBezTo>
                      <a:pt x="33352" y="125143"/>
                      <a:pt x="27769" y="127455"/>
                      <a:pt x="21948" y="127455"/>
                    </a:cubicBezTo>
                    <a:lnTo>
                      <a:pt x="21948" y="127455"/>
                    </a:lnTo>
                    <a:cubicBezTo>
                      <a:pt x="9826" y="127455"/>
                      <a:pt x="0" y="117629"/>
                      <a:pt x="0" y="105507"/>
                    </a:cubicBezTo>
                    <a:lnTo>
                      <a:pt x="0" y="21948"/>
                    </a:lnTo>
                    <a:cubicBezTo>
                      <a:pt x="0" y="16127"/>
                      <a:pt x="2312" y="10544"/>
                      <a:pt x="6428" y="6428"/>
                    </a:cubicBezTo>
                    <a:cubicBezTo>
                      <a:pt x="10544" y="2312"/>
                      <a:pt x="16127" y="0"/>
                      <a:pt x="21948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TextBox 294"/>
              <p:cNvSpPr txBox="1"/>
              <p:nvPr/>
            </p:nvSpPr>
            <p:spPr>
              <a:xfrm>
                <a:off x="0" y="-47625"/>
                <a:ext cx="43896" cy="175080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295" name="AutoShape 295"/>
            <p:cNvSpPr/>
            <p:nvPr/>
          </p:nvSpPr>
          <p:spPr>
            <a:xfrm flipV="1">
              <a:off x="1436307" y="678649"/>
              <a:ext cx="97711" cy="39646"/>
            </a:xfrm>
            <a:prstGeom prst="line">
              <a:avLst/>
            </a:prstGeom>
            <a:ln w="9766" cap="flat">
              <a:solidFill>
                <a:srgbClr val="B5B294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96" name="Group 296"/>
            <p:cNvGrpSpPr/>
            <p:nvPr/>
          </p:nvGrpSpPr>
          <p:grpSpPr>
            <a:xfrm rot="10208545">
              <a:off x="1433504" y="708149"/>
              <a:ext cx="32581" cy="17885"/>
              <a:chOff x="0" y="0"/>
              <a:chExt cx="62407" cy="34257"/>
            </a:xfrm>
          </p:grpSpPr>
          <p:sp>
            <p:nvSpPr>
              <p:cNvPr id="297" name="Freeform 297"/>
              <p:cNvSpPr/>
              <p:nvPr/>
            </p:nvSpPr>
            <p:spPr>
              <a:xfrm>
                <a:off x="0" y="0"/>
                <a:ext cx="62407" cy="34257"/>
              </a:xfrm>
              <a:custGeom>
                <a:avLst/>
                <a:gdLst/>
                <a:ahLst/>
                <a:cxnLst/>
                <a:rect l="l" t="t" r="r" b="b"/>
                <a:pathLst>
                  <a:path w="62407" h="34257">
                    <a:moveTo>
                      <a:pt x="17129" y="0"/>
                    </a:moveTo>
                    <a:lnTo>
                      <a:pt x="45278" y="0"/>
                    </a:lnTo>
                    <a:cubicBezTo>
                      <a:pt x="49821" y="0"/>
                      <a:pt x="54178" y="1805"/>
                      <a:pt x="57390" y="5017"/>
                    </a:cubicBezTo>
                    <a:cubicBezTo>
                      <a:pt x="60602" y="8229"/>
                      <a:pt x="62407" y="12586"/>
                      <a:pt x="62407" y="17129"/>
                    </a:cubicBezTo>
                    <a:lnTo>
                      <a:pt x="62407" y="17129"/>
                    </a:lnTo>
                    <a:cubicBezTo>
                      <a:pt x="62407" y="26588"/>
                      <a:pt x="54738" y="34257"/>
                      <a:pt x="45278" y="34257"/>
                    </a:cubicBezTo>
                    <a:lnTo>
                      <a:pt x="17129" y="34257"/>
                    </a:lnTo>
                    <a:cubicBezTo>
                      <a:pt x="7669" y="34257"/>
                      <a:pt x="0" y="26588"/>
                      <a:pt x="0" y="17129"/>
                    </a:cubicBezTo>
                    <a:lnTo>
                      <a:pt x="0" y="17129"/>
                    </a:lnTo>
                    <a:cubicBezTo>
                      <a:pt x="0" y="7669"/>
                      <a:pt x="7669" y="0"/>
                      <a:pt x="1712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TextBox 298"/>
              <p:cNvSpPr txBox="1"/>
              <p:nvPr/>
            </p:nvSpPr>
            <p:spPr>
              <a:xfrm>
                <a:off x="0" y="-47625"/>
                <a:ext cx="62407" cy="81882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299" name="Group 299"/>
            <p:cNvGrpSpPr/>
            <p:nvPr/>
          </p:nvGrpSpPr>
          <p:grpSpPr>
            <a:xfrm rot="8785891">
              <a:off x="1518481" y="624241"/>
              <a:ext cx="63761" cy="42889"/>
              <a:chOff x="0" y="0"/>
              <a:chExt cx="122131" cy="82153"/>
            </a:xfrm>
          </p:grpSpPr>
          <p:sp>
            <p:nvSpPr>
              <p:cNvPr id="300" name="Freeform 300"/>
              <p:cNvSpPr/>
              <p:nvPr/>
            </p:nvSpPr>
            <p:spPr>
              <a:xfrm>
                <a:off x="0" y="0"/>
                <a:ext cx="122131" cy="82153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153">
                    <a:moveTo>
                      <a:pt x="41076" y="0"/>
                    </a:moveTo>
                    <a:lnTo>
                      <a:pt x="81054" y="0"/>
                    </a:lnTo>
                    <a:cubicBezTo>
                      <a:pt x="91948" y="0"/>
                      <a:pt x="102396" y="4328"/>
                      <a:pt x="110100" y="12031"/>
                    </a:cubicBezTo>
                    <a:cubicBezTo>
                      <a:pt x="117803" y="19734"/>
                      <a:pt x="122131" y="30182"/>
                      <a:pt x="122131" y="41076"/>
                    </a:cubicBezTo>
                    <a:lnTo>
                      <a:pt x="122131" y="41076"/>
                    </a:lnTo>
                    <a:cubicBezTo>
                      <a:pt x="122131" y="51971"/>
                      <a:pt x="117803" y="62419"/>
                      <a:pt x="110100" y="70122"/>
                    </a:cubicBezTo>
                    <a:cubicBezTo>
                      <a:pt x="102396" y="77825"/>
                      <a:pt x="91948" y="82153"/>
                      <a:pt x="81054" y="82153"/>
                    </a:cubicBezTo>
                    <a:lnTo>
                      <a:pt x="41076" y="82153"/>
                    </a:lnTo>
                    <a:cubicBezTo>
                      <a:pt x="30182" y="82153"/>
                      <a:pt x="19734" y="77825"/>
                      <a:pt x="12031" y="70122"/>
                    </a:cubicBezTo>
                    <a:cubicBezTo>
                      <a:pt x="4328" y="62419"/>
                      <a:pt x="0" y="51971"/>
                      <a:pt x="0" y="41076"/>
                    </a:cubicBezTo>
                    <a:lnTo>
                      <a:pt x="0" y="41076"/>
                    </a:lnTo>
                    <a:cubicBezTo>
                      <a:pt x="0" y="30182"/>
                      <a:pt x="4328" y="19734"/>
                      <a:pt x="12031" y="12031"/>
                    </a:cubicBezTo>
                    <a:cubicBezTo>
                      <a:pt x="19734" y="4328"/>
                      <a:pt x="30182" y="0"/>
                      <a:pt x="41076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TextBox 301"/>
              <p:cNvSpPr txBox="1"/>
              <p:nvPr/>
            </p:nvSpPr>
            <p:spPr>
              <a:xfrm>
                <a:off x="0" y="-47625"/>
                <a:ext cx="122131" cy="129778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2" name="Group 302"/>
            <p:cNvGrpSpPr/>
            <p:nvPr/>
          </p:nvGrpSpPr>
          <p:grpSpPr>
            <a:xfrm rot="10609020">
              <a:off x="1489579" y="604014"/>
              <a:ext cx="84675" cy="34184"/>
              <a:chOff x="0" y="0"/>
              <a:chExt cx="162191" cy="65478"/>
            </a:xfrm>
          </p:grpSpPr>
          <p:sp>
            <p:nvSpPr>
              <p:cNvPr id="303" name="Freeform 303"/>
              <p:cNvSpPr/>
              <p:nvPr/>
            </p:nvSpPr>
            <p:spPr>
              <a:xfrm>
                <a:off x="0" y="0"/>
                <a:ext cx="162191" cy="65478"/>
              </a:xfrm>
              <a:custGeom>
                <a:avLst/>
                <a:gdLst/>
                <a:ahLst/>
                <a:cxnLst/>
                <a:rect l="l" t="t" r="r" b="b"/>
                <a:pathLst>
                  <a:path w="162191" h="65478">
                    <a:moveTo>
                      <a:pt x="32739" y="0"/>
                    </a:moveTo>
                    <a:lnTo>
                      <a:pt x="129452" y="0"/>
                    </a:lnTo>
                    <a:cubicBezTo>
                      <a:pt x="147533" y="0"/>
                      <a:pt x="162191" y="14658"/>
                      <a:pt x="162191" y="32739"/>
                    </a:cubicBezTo>
                    <a:lnTo>
                      <a:pt x="162191" y="32739"/>
                    </a:lnTo>
                    <a:cubicBezTo>
                      <a:pt x="162191" y="41422"/>
                      <a:pt x="158742" y="49750"/>
                      <a:pt x="152602" y="55889"/>
                    </a:cubicBezTo>
                    <a:cubicBezTo>
                      <a:pt x="146462" y="62029"/>
                      <a:pt x="138135" y="65478"/>
                      <a:pt x="129452" y="65478"/>
                    </a:cubicBezTo>
                    <a:lnTo>
                      <a:pt x="32739" y="65478"/>
                    </a:lnTo>
                    <a:cubicBezTo>
                      <a:pt x="24056" y="65478"/>
                      <a:pt x="15729" y="62029"/>
                      <a:pt x="9589" y="55889"/>
                    </a:cubicBezTo>
                    <a:cubicBezTo>
                      <a:pt x="3449" y="49750"/>
                      <a:pt x="0" y="41422"/>
                      <a:pt x="0" y="32739"/>
                    </a:cubicBezTo>
                    <a:lnTo>
                      <a:pt x="0" y="32739"/>
                    </a:lnTo>
                    <a:cubicBezTo>
                      <a:pt x="0" y="24056"/>
                      <a:pt x="3449" y="15729"/>
                      <a:pt x="9589" y="9589"/>
                    </a:cubicBezTo>
                    <a:cubicBezTo>
                      <a:pt x="15729" y="3449"/>
                      <a:pt x="24056" y="0"/>
                      <a:pt x="32739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TextBox 304"/>
              <p:cNvSpPr txBox="1"/>
              <p:nvPr/>
            </p:nvSpPr>
            <p:spPr>
              <a:xfrm>
                <a:off x="0" y="-47625"/>
                <a:ext cx="162191" cy="113103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5" name="Group 305"/>
            <p:cNvGrpSpPr/>
            <p:nvPr/>
          </p:nvGrpSpPr>
          <p:grpSpPr>
            <a:xfrm rot="10609020">
              <a:off x="1460564" y="604898"/>
              <a:ext cx="63761" cy="43895"/>
              <a:chOff x="0" y="0"/>
              <a:chExt cx="122131" cy="84080"/>
            </a:xfrm>
          </p:grpSpPr>
          <p:sp>
            <p:nvSpPr>
              <p:cNvPr id="306" name="Freeform 306"/>
              <p:cNvSpPr/>
              <p:nvPr/>
            </p:nvSpPr>
            <p:spPr>
              <a:xfrm>
                <a:off x="0" y="0"/>
                <a:ext cx="122131" cy="8408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4080">
                    <a:moveTo>
                      <a:pt x="42040" y="0"/>
                    </a:moveTo>
                    <a:lnTo>
                      <a:pt x="80091" y="0"/>
                    </a:lnTo>
                    <a:cubicBezTo>
                      <a:pt x="91240" y="0"/>
                      <a:pt x="101933" y="4429"/>
                      <a:pt x="109817" y="12313"/>
                    </a:cubicBezTo>
                    <a:cubicBezTo>
                      <a:pt x="117702" y="20197"/>
                      <a:pt x="122131" y="30890"/>
                      <a:pt x="122131" y="42040"/>
                    </a:cubicBezTo>
                    <a:lnTo>
                      <a:pt x="122131" y="42040"/>
                    </a:lnTo>
                    <a:cubicBezTo>
                      <a:pt x="122131" y="65258"/>
                      <a:pt x="103309" y="84080"/>
                      <a:pt x="80091" y="84080"/>
                    </a:cubicBezTo>
                    <a:lnTo>
                      <a:pt x="42040" y="84080"/>
                    </a:lnTo>
                    <a:cubicBezTo>
                      <a:pt x="30890" y="84080"/>
                      <a:pt x="20197" y="79651"/>
                      <a:pt x="12313" y="71767"/>
                    </a:cubicBezTo>
                    <a:cubicBezTo>
                      <a:pt x="4429" y="63883"/>
                      <a:pt x="0" y="53190"/>
                      <a:pt x="0" y="42040"/>
                    </a:cubicBezTo>
                    <a:lnTo>
                      <a:pt x="0" y="42040"/>
                    </a:lnTo>
                    <a:cubicBezTo>
                      <a:pt x="0" y="30890"/>
                      <a:pt x="4429" y="20197"/>
                      <a:pt x="12313" y="12313"/>
                    </a:cubicBezTo>
                    <a:cubicBezTo>
                      <a:pt x="20197" y="4429"/>
                      <a:pt x="30890" y="0"/>
                      <a:pt x="42040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TextBox 307"/>
              <p:cNvSpPr txBox="1"/>
              <p:nvPr/>
            </p:nvSpPr>
            <p:spPr>
              <a:xfrm>
                <a:off x="0" y="-47625"/>
                <a:ext cx="122131" cy="13170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08" name="Group 308"/>
            <p:cNvGrpSpPr/>
            <p:nvPr/>
          </p:nvGrpSpPr>
          <p:grpSpPr>
            <a:xfrm rot="10609020">
              <a:off x="1446686" y="627048"/>
              <a:ext cx="63761" cy="43180"/>
              <a:chOff x="0" y="0"/>
              <a:chExt cx="122131" cy="82710"/>
            </a:xfrm>
          </p:grpSpPr>
          <p:sp>
            <p:nvSpPr>
              <p:cNvPr id="309" name="Freeform 309"/>
              <p:cNvSpPr/>
              <p:nvPr/>
            </p:nvSpPr>
            <p:spPr>
              <a:xfrm>
                <a:off x="0" y="0"/>
                <a:ext cx="122131" cy="82710"/>
              </a:xfrm>
              <a:custGeom>
                <a:avLst/>
                <a:gdLst/>
                <a:ahLst/>
                <a:cxnLst/>
                <a:rect l="l" t="t" r="r" b="b"/>
                <a:pathLst>
                  <a:path w="122131" h="82710">
                    <a:moveTo>
                      <a:pt x="41355" y="0"/>
                    </a:moveTo>
                    <a:lnTo>
                      <a:pt x="80776" y="0"/>
                    </a:lnTo>
                    <a:cubicBezTo>
                      <a:pt x="91744" y="0"/>
                      <a:pt x="102263" y="4357"/>
                      <a:pt x="110018" y="12113"/>
                    </a:cubicBezTo>
                    <a:cubicBezTo>
                      <a:pt x="117774" y="19868"/>
                      <a:pt x="122131" y="30387"/>
                      <a:pt x="122131" y="41355"/>
                    </a:cubicBezTo>
                    <a:lnTo>
                      <a:pt x="122131" y="41355"/>
                    </a:lnTo>
                    <a:cubicBezTo>
                      <a:pt x="122131" y="64195"/>
                      <a:pt x="103615" y="82710"/>
                      <a:pt x="80776" y="82710"/>
                    </a:cubicBezTo>
                    <a:lnTo>
                      <a:pt x="41355" y="82710"/>
                    </a:lnTo>
                    <a:cubicBezTo>
                      <a:pt x="18515" y="82710"/>
                      <a:pt x="0" y="64195"/>
                      <a:pt x="0" y="41355"/>
                    </a:cubicBezTo>
                    <a:lnTo>
                      <a:pt x="0" y="41355"/>
                    </a:lnTo>
                    <a:cubicBezTo>
                      <a:pt x="0" y="18515"/>
                      <a:pt x="18515" y="0"/>
                      <a:pt x="41355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TextBox 310"/>
              <p:cNvSpPr txBox="1"/>
              <p:nvPr/>
            </p:nvSpPr>
            <p:spPr>
              <a:xfrm>
                <a:off x="0" y="-47625"/>
                <a:ext cx="122131" cy="130335"/>
              </a:xfrm>
              <a:prstGeom prst="rect">
                <a:avLst/>
              </a:prstGeom>
            </p:spPr>
            <p:txBody>
              <a:bodyPr lIns="27809" tIns="27809" rIns="27809" bIns="2780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1" name="Group 311"/>
            <p:cNvGrpSpPr/>
            <p:nvPr/>
          </p:nvGrpSpPr>
          <p:grpSpPr>
            <a:xfrm>
              <a:off x="1748920" y="402409"/>
              <a:ext cx="60686" cy="60686"/>
              <a:chOff x="0" y="0"/>
              <a:chExt cx="812800" cy="812800"/>
            </a:xfrm>
          </p:grpSpPr>
          <p:sp>
            <p:nvSpPr>
              <p:cNvPr id="312" name="Freeform 3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TextBox 3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4" name="Group 314"/>
            <p:cNvGrpSpPr/>
            <p:nvPr/>
          </p:nvGrpSpPr>
          <p:grpSpPr>
            <a:xfrm>
              <a:off x="1766873" y="420363"/>
              <a:ext cx="24779" cy="24779"/>
              <a:chOff x="0" y="0"/>
              <a:chExt cx="812800" cy="812800"/>
            </a:xfrm>
          </p:grpSpPr>
          <p:sp>
            <p:nvSpPr>
              <p:cNvPr id="315" name="Freeform 3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TextBox 31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8458" tIns="38458" rIns="38458" bIns="3845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17" name="Group 317"/>
            <p:cNvGrpSpPr/>
            <p:nvPr/>
          </p:nvGrpSpPr>
          <p:grpSpPr>
            <a:xfrm>
              <a:off x="760750" y="432630"/>
              <a:ext cx="13013" cy="13013"/>
              <a:chOff x="0" y="0"/>
              <a:chExt cx="812800" cy="812800"/>
            </a:xfrm>
          </p:grpSpPr>
          <p:sp>
            <p:nvSpPr>
              <p:cNvPr id="318" name="Freeform 3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TextBox 31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0" name="Group 320"/>
            <p:cNvGrpSpPr/>
            <p:nvPr/>
          </p:nvGrpSpPr>
          <p:grpSpPr>
            <a:xfrm>
              <a:off x="890510" y="406206"/>
              <a:ext cx="21654" cy="21654"/>
              <a:chOff x="0" y="0"/>
              <a:chExt cx="812800" cy="812800"/>
            </a:xfrm>
          </p:grpSpPr>
          <p:sp>
            <p:nvSpPr>
              <p:cNvPr id="321" name="Freeform 3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TextBox 3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3" name="Group 323"/>
            <p:cNvGrpSpPr/>
            <p:nvPr/>
          </p:nvGrpSpPr>
          <p:grpSpPr>
            <a:xfrm>
              <a:off x="892850" y="375044"/>
              <a:ext cx="8487" cy="8487"/>
              <a:chOff x="0" y="0"/>
              <a:chExt cx="812800" cy="812800"/>
            </a:xfrm>
          </p:grpSpPr>
          <p:sp>
            <p:nvSpPr>
              <p:cNvPr id="324" name="Freeform 3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TextBox 32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6" name="Group 326"/>
            <p:cNvGrpSpPr/>
            <p:nvPr/>
          </p:nvGrpSpPr>
          <p:grpSpPr>
            <a:xfrm>
              <a:off x="641358" y="462840"/>
              <a:ext cx="8487" cy="8487"/>
              <a:chOff x="0" y="0"/>
              <a:chExt cx="812800" cy="812800"/>
            </a:xfrm>
          </p:grpSpPr>
          <p:sp>
            <p:nvSpPr>
              <p:cNvPr id="327" name="Freeform 32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TextBox 32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29" name="Group 329"/>
            <p:cNvGrpSpPr/>
            <p:nvPr/>
          </p:nvGrpSpPr>
          <p:grpSpPr>
            <a:xfrm>
              <a:off x="715441" y="401963"/>
              <a:ext cx="8487" cy="8487"/>
              <a:chOff x="0" y="0"/>
              <a:chExt cx="812800" cy="812800"/>
            </a:xfrm>
          </p:grpSpPr>
          <p:sp>
            <p:nvSpPr>
              <p:cNvPr id="330" name="Freeform 33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TextBox 33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2" name="Group 332"/>
            <p:cNvGrpSpPr/>
            <p:nvPr/>
          </p:nvGrpSpPr>
          <p:grpSpPr>
            <a:xfrm>
              <a:off x="802976" y="402987"/>
              <a:ext cx="8487" cy="8487"/>
              <a:chOff x="0" y="0"/>
              <a:chExt cx="812800" cy="812800"/>
            </a:xfrm>
          </p:grpSpPr>
          <p:sp>
            <p:nvSpPr>
              <p:cNvPr id="333" name="Freeform 3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TextBox 33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5" name="Group 335"/>
            <p:cNvGrpSpPr/>
            <p:nvPr/>
          </p:nvGrpSpPr>
          <p:grpSpPr>
            <a:xfrm>
              <a:off x="971411" y="393476"/>
              <a:ext cx="8487" cy="8487"/>
              <a:chOff x="0" y="0"/>
              <a:chExt cx="812800" cy="812800"/>
            </a:xfrm>
          </p:grpSpPr>
          <p:sp>
            <p:nvSpPr>
              <p:cNvPr id="336" name="Freeform 3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TextBox 33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38" name="Group 338"/>
            <p:cNvGrpSpPr/>
            <p:nvPr/>
          </p:nvGrpSpPr>
          <p:grpSpPr>
            <a:xfrm>
              <a:off x="1023449" y="359718"/>
              <a:ext cx="8487" cy="8487"/>
              <a:chOff x="0" y="0"/>
              <a:chExt cx="812800" cy="812800"/>
            </a:xfrm>
          </p:grpSpPr>
          <p:sp>
            <p:nvSpPr>
              <p:cNvPr id="339" name="Freeform 3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TextBox 34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1" name="Group 341"/>
            <p:cNvGrpSpPr/>
            <p:nvPr/>
          </p:nvGrpSpPr>
          <p:grpSpPr>
            <a:xfrm>
              <a:off x="576585" y="458668"/>
              <a:ext cx="8487" cy="8487"/>
              <a:chOff x="0" y="0"/>
              <a:chExt cx="812800" cy="812800"/>
            </a:xfrm>
          </p:grpSpPr>
          <p:sp>
            <p:nvSpPr>
              <p:cNvPr id="342" name="Freeform 3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TextBox 34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4" name="Group 344"/>
            <p:cNvGrpSpPr/>
            <p:nvPr/>
          </p:nvGrpSpPr>
          <p:grpSpPr>
            <a:xfrm>
              <a:off x="1068730" y="394500"/>
              <a:ext cx="8487" cy="8487"/>
              <a:chOff x="0" y="0"/>
              <a:chExt cx="812800" cy="812800"/>
            </a:xfrm>
          </p:grpSpPr>
          <p:sp>
            <p:nvSpPr>
              <p:cNvPr id="345" name="Freeform 34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TextBox 34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47" name="Group 347"/>
            <p:cNvGrpSpPr/>
            <p:nvPr/>
          </p:nvGrpSpPr>
          <p:grpSpPr>
            <a:xfrm>
              <a:off x="831793" y="441877"/>
              <a:ext cx="13013" cy="13013"/>
              <a:chOff x="0" y="0"/>
              <a:chExt cx="812800" cy="812800"/>
            </a:xfrm>
          </p:grpSpPr>
          <p:sp>
            <p:nvSpPr>
              <p:cNvPr id="348" name="Freeform 34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TextBox 34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0" name="Group 350"/>
            <p:cNvGrpSpPr/>
            <p:nvPr/>
          </p:nvGrpSpPr>
          <p:grpSpPr>
            <a:xfrm>
              <a:off x="1152833" y="366275"/>
              <a:ext cx="13013" cy="13013"/>
              <a:chOff x="0" y="0"/>
              <a:chExt cx="812800" cy="812800"/>
            </a:xfrm>
          </p:grpSpPr>
          <p:sp>
            <p:nvSpPr>
              <p:cNvPr id="351" name="Freeform 35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TextBox 35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3" name="Group 353"/>
            <p:cNvGrpSpPr/>
            <p:nvPr/>
          </p:nvGrpSpPr>
          <p:grpSpPr>
            <a:xfrm>
              <a:off x="1287263" y="399700"/>
              <a:ext cx="13013" cy="13013"/>
              <a:chOff x="0" y="0"/>
              <a:chExt cx="812800" cy="812800"/>
            </a:xfrm>
          </p:grpSpPr>
          <p:sp>
            <p:nvSpPr>
              <p:cNvPr id="354" name="Freeform 35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TextBox 35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6" name="Group 356"/>
            <p:cNvGrpSpPr/>
            <p:nvPr/>
          </p:nvGrpSpPr>
          <p:grpSpPr>
            <a:xfrm>
              <a:off x="1390852" y="328554"/>
              <a:ext cx="8487" cy="8487"/>
              <a:chOff x="0" y="0"/>
              <a:chExt cx="812800" cy="812800"/>
            </a:xfrm>
          </p:grpSpPr>
          <p:sp>
            <p:nvSpPr>
              <p:cNvPr id="357" name="Freeform 35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TextBox 35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59" name="Group 359"/>
            <p:cNvGrpSpPr/>
            <p:nvPr/>
          </p:nvGrpSpPr>
          <p:grpSpPr>
            <a:xfrm>
              <a:off x="1436132" y="373835"/>
              <a:ext cx="8487" cy="8487"/>
              <a:chOff x="0" y="0"/>
              <a:chExt cx="812800" cy="812800"/>
            </a:xfrm>
          </p:grpSpPr>
          <p:sp>
            <p:nvSpPr>
              <p:cNvPr id="360" name="Freeform 36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TextBox 36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2" name="Group 362"/>
            <p:cNvGrpSpPr/>
            <p:nvPr/>
          </p:nvGrpSpPr>
          <p:grpSpPr>
            <a:xfrm>
              <a:off x="1496363" y="349220"/>
              <a:ext cx="8487" cy="8487"/>
              <a:chOff x="0" y="0"/>
              <a:chExt cx="812800" cy="812800"/>
            </a:xfrm>
          </p:grpSpPr>
          <p:sp>
            <p:nvSpPr>
              <p:cNvPr id="363" name="Freeform 36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TextBox 36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5" name="Group 365"/>
            <p:cNvGrpSpPr/>
            <p:nvPr/>
          </p:nvGrpSpPr>
          <p:grpSpPr>
            <a:xfrm>
              <a:off x="1596892" y="351231"/>
              <a:ext cx="8487" cy="8487"/>
              <a:chOff x="0" y="0"/>
              <a:chExt cx="812800" cy="812800"/>
            </a:xfrm>
          </p:grpSpPr>
          <p:sp>
            <p:nvSpPr>
              <p:cNvPr id="366" name="Freeform 36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TextBox 36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68" name="Group 368"/>
            <p:cNvGrpSpPr/>
            <p:nvPr/>
          </p:nvGrpSpPr>
          <p:grpSpPr>
            <a:xfrm>
              <a:off x="1667593" y="386013"/>
              <a:ext cx="8487" cy="8487"/>
              <a:chOff x="0" y="0"/>
              <a:chExt cx="812800" cy="812800"/>
            </a:xfrm>
          </p:grpSpPr>
          <p:sp>
            <p:nvSpPr>
              <p:cNvPr id="369" name="Freeform 36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TextBox 37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1" name="Group 371"/>
            <p:cNvGrpSpPr/>
            <p:nvPr/>
          </p:nvGrpSpPr>
          <p:grpSpPr>
            <a:xfrm>
              <a:off x="1551386" y="393476"/>
              <a:ext cx="8487" cy="8487"/>
              <a:chOff x="0" y="0"/>
              <a:chExt cx="812800" cy="812800"/>
            </a:xfrm>
          </p:grpSpPr>
          <p:sp>
            <p:nvSpPr>
              <p:cNvPr id="372" name="Freeform 37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TextBox 37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4" name="Group 374"/>
            <p:cNvGrpSpPr/>
            <p:nvPr/>
          </p:nvGrpSpPr>
          <p:grpSpPr>
            <a:xfrm>
              <a:off x="1247053" y="377526"/>
              <a:ext cx="8487" cy="8487"/>
              <a:chOff x="0" y="0"/>
              <a:chExt cx="812800" cy="812800"/>
            </a:xfrm>
          </p:grpSpPr>
          <p:sp>
            <p:nvSpPr>
              <p:cNvPr id="375" name="Freeform 37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TextBox 376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77" name="Group 377"/>
            <p:cNvGrpSpPr/>
            <p:nvPr/>
          </p:nvGrpSpPr>
          <p:grpSpPr>
            <a:xfrm>
              <a:off x="638862" y="417033"/>
              <a:ext cx="8487" cy="8487"/>
              <a:chOff x="0" y="0"/>
              <a:chExt cx="812800" cy="812800"/>
            </a:xfrm>
          </p:grpSpPr>
          <p:sp>
            <p:nvSpPr>
              <p:cNvPr id="378" name="Freeform 37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TextBox 37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0" name="Group 380"/>
            <p:cNvGrpSpPr/>
            <p:nvPr/>
          </p:nvGrpSpPr>
          <p:grpSpPr>
            <a:xfrm>
              <a:off x="502238" y="411475"/>
              <a:ext cx="8487" cy="8487"/>
              <a:chOff x="0" y="0"/>
              <a:chExt cx="812800" cy="812800"/>
            </a:xfrm>
          </p:grpSpPr>
          <p:sp>
            <p:nvSpPr>
              <p:cNvPr id="381" name="Freeform 38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TextBox 38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3" name="Group 383"/>
            <p:cNvGrpSpPr/>
            <p:nvPr/>
          </p:nvGrpSpPr>
          <p:grpSpPr>
            <a:xfrm>
              <a:off x="1358071" y="364294"/>
              <a:ext cx="8487" cy="8487"/>
              <a:chOff x="0" y="0"/>
              <a:chExt cx="812800" cy="812800"/>
            </a:xfrm>
          </p:grpSpPr>
          <p:sp>
            <p:nvSpPr>
              <p:cNvPr id="384" name="Freeform 38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TextBox 38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6" name="Group 386"/>
            <p:cNvGrpSpPr/>
            <p:nvPr/>
          </p:nvGrpSpPr>
          <p:grpSpPr>
            <a:xfrm>
              <a:off x="1768046" y="377526"/>
              <a:ext cx="8487" cy="8487"/>
              <a:chOff x="0" y="0"/>
              <a:chExt cx="812800" cy="812800"/>
            </a:xfrm>
          </p:grpSpPr>
          <p:sp>
            <p:nvSpPr>
              <p:cNvPr id="387" name="Freeform 38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TextBox 388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89" name="Group 389"/>
            <p:cNvGrpSpPr/>
            <p:nvPr/>
          </p:nvGrpSpPr>
          <p:grpSpPr>
            <a:xfrm>
              <a:off x="1000313" y="412790"/>
              <a:ext cx="8487" cy="8487"/>
              <a:chOff x="0" y="0"/>
              <a:chExt cx="812800" cy="812800"/>
            </a:xfrm>
          </p:grpSpPr>
          <p:sp>
            <p:nvSpPr>
              <p:cNvPr id="390" name="Freeform 39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TextBox 391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2" name="Group 392"/>
            <p:cNvGrpSpPr/>
            <p:nvPr/>
          </p:nvGrpSpPr>
          <p:grpSpPr>
            <a:xfrm rot="-156438">
              <a:off x="436993" y="278181"/>
              <a:ext cx="114634" cy="78345"/>
              <a:chOff x="0" y="0"/>
              <a:chExt cx="120203" cy="82151"/>
            </a:xfrm>
          </p:grpSpPr>
          <p:sp>
            <p:nvSpPr>
              <p:cNvPr id="393" name="Freeform 393"/>
              <p:cNvSpPr/>
              <p:nvPr/>
            </p:nvSpPr>
            <p:spPr>
              <a:xfrm>
                <a:off x="0" y="0"/>
                <a:ext cx="120203" cy="82151"/>
              </a:xfrm>
              <a:custGeom>
                <a:avLst/>
                <a:gdLst/>
                <a:ahLst/>
                <a:cxnLst/>
                <a:rect l="l" t="t" r="r" b="b"/>
                <a:pathLst>
                  <a:path w="120203" h="82151">
                    <a:moveTo>
                      <a:pt x="41076" y="0"/>
                    </a:moveTo>
                    <a:lnTo>
                      <a:pt x="79127" y="0"/>
                    </a:lnTo>
                    <a:cubicBezTo>
                      <a:pt x="90021" y="0"/>
                      <a:pt x="100469" y="4328"/>
                      <a:pt x="108172" y="12031"/>
                    </a:cubicBezTo>
                    <a:cubicBezTo>
                      <a:pt x="115875" y="19734"/>
                      <a:pt x="120203" y="30182"/>
                      <a:pt x="120203" y="41076"/>
                    </a:cubicBezTo>
                    <a:lnTo>
                      <a:pt x="120203" y="41076"/>
                    </a:lnTo>
                    <a:cubicBezTo>
                      <a:pt x="120203" y="63761"/>
                      <a:pt x="101813" y="82151"/>
                      <a:pt x="79127" y="82151"/>
                    </a:cubicBezTo>
                    <a:lnTo>
                      <a:pt x="41076" y="82151"/>
                    </a:lnTo>
                    <a:cubicBezTo>
                      <a:pt x="18390" y="82151"/>
                      <a:pt x="0" y="63761"/>
                      <a:pt x="0" y="41076"/>
                    </a:cubicBezTo>
                    <a:lnTo>
                      <a:pt x="0" y="41076"/>
                    </a:lnTo>
                    <a:cubicBezTo>
                      <a:pt x="0" y="18390"/>
                      <a:pt x="18390" y="0"/>
                      <a:pt x="41076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TextBox 394"/>
              <p:cNvSpPr txBox="1"/>
              <p:nvPr/>
            </p:nvSpPr>
            <p:spPr>
              <a:xfrm>
                <a:off x="0" y="-47625"/>
                <a:ext cx="120203" cy="1297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5" name="Group 395"/>
            <p:cNvGrpSpPr/>
            <p:nvPr/>
          </p:nvGrpSpPr>
          <p:grpSpPr>
            <a:xfrm rot="-554446">
              <a:off x="446587" y="335027"/>
              <a:ext cx="72163" cy="25617"/>
              <a:chOff x="0" y="0"/>
              <a:chExt cx="166409" cy="59074"/>
            </a:xfrm>
          </p:grpSpPr>
          <p:sp>
            <p:nvSpPr>
              <p:cNvPr id="396" name="Freeform 396"/>
              <p:cNvSpPr/>
              <p:nvPr/>
            </p:nvSpPr>
            <p:spPr>
              <a:xfrm>
                <a:off x="0" y="0"/>
                <a:ext cx="166409" cy="59074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59074">
                    <a:moveTo>
                      <a:pt x="83205" y="0"/>
                    </a:moveTo>
                    <a:cubicBezTo>
                      <a:pt x="37252" y="0"/>
                      <a:pt x="0" y="13224"/>
                      <a:pt x="0" y="29537"/>
                    </a:cubicBezTo>
                    <a:cubicBezTo>
                      <a:pt x="0" y="45850"/>
                      <a:pt x="37252" y="59074"/>
                      <a:pt x="83205" y="59074"/>
                    </a:cubicBezTo>
                    <a:cubicBezTo>
                      <a:pt x="129157" y="59074"/>
                      <a:pt x="166409" y="45850"/>
                      <a:pt x="166409" y="29537"/>
                    </a:cubicBezTo>
                    <a:cubicBezTo>
                      <a:pt x="166409" y="13224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TextBox 397"/>
              <p:cNvSpPr txBox="1"/>
              <p:nvPr/>
            </p:nvSpPr>
            <p:spPr>
              <a:xfrm>
                <a:off x="15601" y="-42087"/>
                <a:ext cx="135207" cy="95623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398" name="Group 398"/>
            <p:cNvGrpSpPr/>
            <p:nvPr/>
          </p:nvGrpSpPr>
          <p:grpSpPr>
            <a:xfrm rot="522875">
              <a:off x="438179" y="274550"/>
              <a:ext cx="111429" cy="75915"/>
              <a:chOff x="0" y="0"/>
              <a:chExt cx="1168988" cy="796414"/>
            </a:xfrm>
          </p:grpSpPr>
          <p:sp>
            <p:nvSpPr>
              <p:cNvPr id="399" name="Freeform 399"/>
              <p:cNvSpPr/>
              <p:nvPr/>
            </p:nvSpPr>
            <p:spPr>
              <a:xfrm>
                <a:off x="0" y="0"/>
                <a:ext cx="1168988" cy="796414"/>
              </a:xfrm>
              <a:custGeom>
                <a:avLst/>
                <a:gdLst/>
                <a:ahLst/>
                <a:cxnLst/>
                <a:rect l="l" t="t" r="r" b="b"/>
                <a:pathLst>
                  <a:path w="1168988" h="796414">
                    <a:moveTo>
                      <a:pt x="584494" y="0"/>
                    </a:moveTo>
                    <a:cubicBezTo>
                      <a:pt x="261687" y="0"/>
                      <a:pt x="0" y="178283"/>
                      <a:pt x="0" y="398207"/>
                    </a:cubicBezTo>
                    <a:cubicBezTo>
                      <a:pt x="0" y="618130"/>
                      <a:pt x="261687" y="796414"/>
                      <a:pt x="584494" y="796414"/>
                    </a:cubicBezTo>
                    <a:cubicBezTo>
                      <a:pt x="907301" y="796414"/>
                      <a:pt x="1168988" y="618130"/>
                      <a:pt x="1168988" y="398207"/>
                    </a:cubicBezTo>
                    <a:cubicBezTo>
                      <a:pt x="1168988" y="178283"/>
                      <a:pt x="907301" y="0"/>
                      <a:pt x="584494" y="0"/>
                    </a:cubicBezTo>
                    <a:close/>
                  </a:path>
                </a:pathLst>
              </a:custGeom>
              <a:solidFill>
                <a:srgbClr val="B5B29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TextBox 400"/>
              <p:cNvSpPr txBox="1"/>
              <p:nvPr/>
            </p:nvSpPr>
            <p:spPr>
              <a:xfrm>
                <a:off x="109593" y="27039"/>
                <a:ext cx="949803" cy="6947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1" name="Group 401"/>
            <p:cNvGrpSpPr/>
            <p:nvPr/>
          </p:nvGrpSpPr>
          <p:grpSpPr>
            <a:xfrm rot="5246704">
              <a:off x="426256" y="318332"/>
              <a:ext cx="52116" cy="28199"/>
              <a:chOff x="0" y="0"/>
              <a:chExt cx="166409" cy="90041"/>
            </a:xfrm>
          </p:grpSpPr>
          <p:sp>
            <p:nvSpPr>
              <p:cNvPr id="402" name="Freeform 402"/>
              <p:cNvSpPr/>
              <p:nvPr/>
            </p:nvSpPr>
            <p:spPr>
              <a:xfrm>
                <a:off x="0" y="0"/>
                <a:ext cx="166409" cy="90041"/>
              </a:xfrm>
              <a:custGeom>
                <a:avLst/>
                <a:gdLst/>
                <a:ahLst/>
                <a:cxnLst/>
                <a:rect l="l" t="t" r="r" b="b"/>
                <a:pathLst>
                  <a:path w="166409" h="90041">
                    <a:moveTo>
                      <a:pt x="83205" y="0"/>
                    </a:moveTo>
                    <a:cubicBezTo>
                      <a:pt x="37252" y="0"/>
                      <a:pt x="0" y="20156"/>
                      <a:pt x="0" y="45021"/>
                    </a:cubicBezTo>
                    <a:cubicBezTo>
                      <a:pt x="0" y="69885"/>
                      <a:pt x="37252" y="90041"/>
                      <a:pt x="83205" y="90041"/>
                    </a:cubicBezTo>
                    <a:cubicBezTo>
                      <a:pt x="129157" y="90041"/>
                      <a:pt x="166409" y="69885"/>
                      <a:pt x="166409" y="45021"/>
                    </a:cubicBezTo>
                    <a:cubicBezTo>
                      <a:pt x="166409" y="20156"/>
                      <a:pt x="129157" y="0"/>
                      <a:pt x="83205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TextBox 403"/>
              <p:cNvSpPr txBox="1"/>
              <p:nvPr/>
            </p:nvSpPr>
            <p:spPr>
              <a:xfrm>
                <a:off x="15601" y="-39184"/>
                <a:ext cx="135207" cy="120784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4" name="Group 404"/>
            <p:cNvGrpSpPr/>
            <p:nvPr/>
          </p:nvGrpSpPr>
          <p:grpSpPr>
            <a:xfrm rot="-927086">
              <a:off x="448087" y="345940"/>
              <a:ext cx="219527" cy="16277"/>
              <a:chOff x="0" y="0"/>
              <a:chExt cx="1160858" cy="86072"/>
            </a:xfrm>
          </p:grpSpPr>
          <p:sp>
            <p:nvSpPr>
              <p:cNvPr id="405" name="Freeform 405"/>
              <p:cNvSpPr/>
              <p:nvPr/>
            </p:nvSpPr>
            <p:spPr>
              <a:xfrm>
                <a:off x="0" y="0"/>
                <a:ext cx="1160858" cy="86072"/>
              </a:xfrm>
              <a:custGeom>
                <a:avLst/>
                <a:gdLst/>
                <a:ahLst/>
                <a:cxnLst/>
                <a:rect l="l" t="t" r="r" b="b"/>
                <a:pathLst>
                  <a:path w="1160858" h="86072">
                    <a:moveTo>
                      <a:pt x="580429" y="0"/>
                    </a:moveTo>
                    <a:cubicBezTo>
                      <a:pt x="259867" y="0"/>
                      <a:pt x="0" y="19268"/>
                      <a:pt x="0" y="43036"/>
                    </a:cubicBezTo>
                    <a:cubicBezTo>
                      <a:pt x="0" y="66804"/>
                      <a:pt x="259867" y="86072"/>
                      <a:pt x="580429" y="86072"/>
                    </a:cubicBezTo>
                    <a:cubicBezTo>
                      <a:pt x="900991" y="86072"/>
                      <a:pt x="1160858" y="66804"/>
                      <a:pt x="1160858" y="43036"/>
                    </a:cubicBezTo>
                    <a:cubicBezTo>
                      <a:pt x="1160858" y="19268"/>
                      <a:pt x="900991" y="0"/>
                      <a:pt x="580429" y="0"/>
                    </a:cubicBezTo>
                    <a:close/>
                  </a:path>
                </a:pathLst>
              </a:custGeom>
              <a:solidFill>
                <a:srgbClr val="AE9C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6" name="TextBox 406"/>
              <p:cNvSpPr txBox="1"/>
              <p:nvPr/>
            </p:nvSpPr>
            <p:spPr>
              <a:xfrm>
                <a:off x="108830" y="-39556"/>
                <a:ext cx="943197" cy="117559"/>
              </a:xfrm>
              <a:prstGeom prst="rect">
                <a:avLst/>
              </a:prstGeom>
            </p:spPr>
            <p:txBody>
              <a:bodyPr lIns="40847" tIns="40847" rIns="40847" bIns="4084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07" name="Group 407"/>
            <p:cNvGrpSpPr/>
            <p:nvPr/>
          </p:nvGrpSpPr>
          <p:grpSpPr>
            <a:xfrm>
              <a:off x="788869" y="495987"/>
              <a:ext cx="13013" cy="16277"/>
              <a:chOff x="0" y="0"/>
              <a:chExt cx="812800" cy="1016657"/>
            </a:xfrm>
          </p:grpSpPr>
          <p:sp>
            <p:nvSpPr>
              <p:cNvPr id="408" name="Freeform 408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TextBox 409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0" name="Group 410"/>
            <p:cNvGrpSpPr/>
            <p:nvPr/>
          </p:nvGrpSpPr>
          <p:grpSpPr>
            <a:xfrm>
              <a:off x="918628" y="486278"/>
              <a:ext cx="21654" cy="16277"/>
              <a:chOff x="0" y="0"/>
              <a:chExt cx="812800" cy="610972"/>
            </a:xfrm>
          </p:grpSpPr>
          <p:sp>
            <p:nvSpPr>
              <p:cNvPr id="411" name="Freeform 411"/>
              <p:cNvSpPr/>
              <p:nvPr/>
            </p:nvSpPr>
            <p:spPr>
              <a:xfrm>
                <a:off x="0" y="0"/>
                <a:ext cx="812800" cy="61097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10972">
                    <a:moveTo>
                      <a:pt x="406400" y="0"/>
                    </a:moveTo>
                    <a:cubicBezTo>
                      <a:pt x="181951" y="0"/>
                      <a:pt x="0" y="136771"/>
                      <a:pt x="0" y="305486"/>
                    </a:cubicBezTo>
                    <a:cubicBezTo>
                      <a:pt x="0" y="474201"/>
                      <a:pt x="181951" y="610972"/>
                      <a:pt x="406400" y="610972"/>
                    </a:cubicBezTo>
                    <a:cubicBezTo>
                      <a:pt x="630849" y="610972"/>
                      <a:pt x="812800" y="474201"/>
                      <a:pt x="812800" y="305486"/>
                    </a:cubicBezTo>
                    <a:cubicBezTo>
                      <a:pt x="812800" y="13677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TextBox 412"/>
              <p:cNvSpPr txBox="1"/>
              <p:nvPr/>
            </p:nvSpPr>
            <p:spPr>
              <a:xfrm>
                <a:off x="76200" y="9654"/>
                <a:ext cx="660400" cy="54403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3" name="Group 413"/>
            <p:cNvGrpSpPr/>
            <p:nvPr/>
          </p:nvGrpSpPr>
          <p:grpSpPr>
            <a:xfrm>
              <a:off x="920968" y="462074"/>
              <a:ext cx="8487" cy="16277"/>
              <a:chOff x="0" y="0"/>
              <a:chExt cx="812800" cy="1558836"/>
            </a:xfrm>
          </p:grpSpPr>
          <p:sp>
            <p:nvSpPr>
              <p:cNvPr id="414" name="Freeform 41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TextBox 41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6" name="Group 416"/>
            <p:cNvGrpSpPr/>
            <p:nvPr/>
          </p:nvGrpSpPr>
          <p:grpSpPr>
            <a:xfrm>
              <a:off x="669477" y="505962"/>
              <a:ext cx="8487" cy="16277"/>
              <a:chOff x="0" y="0"/>
              <a:chExt cx="812800" cy="1558836"/>
            </a:xfrm>
          </p:grpSpPr>
          <p:sp>
            <p:nvSpPr>
              <p:cNvPr id="417" name="Freeform 41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TextBox 41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19" name="Group 419"/>
            <p:cNvGrpSpPr/>
            <p:nvPr/>
          </p:nvGrpSpPr>
          <p:grpSpPr>
            <a:xfrm>
              <a:off x="743560" y="476772"/>
              <a:ext cx="8487" cy="16277"/>
              <a:chOff x="0" y="0"/>
              <a:chExt cx="812800" cy="1558836"/>
            </a:xfrm>
          </p:grpSpPr>
          <p:sp>
            <p:nvSpPr>
              <p:cNvPr id="420" name="Freeform 42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TextBox 42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2" name="Group 422"/>
            <p:cNvGrpSpPr/>
            <p:nvPr/>
          </p:nvGrpSpPr>
          <p:grpSpPr>
            <a:xfrm>
              <a:off x="831094" y="477331"/>
              <a:ext cx="8487" cy="16277"/>
              <a:chOff x="0" y="0"/>
              <a:chExt cx="812800" cy="1558836"/>
            </a:xfrm>
          </p:grpSpPr>
          <p:sp>
            <p:nvSpPr>
              <p:cNvPr id="423" name="Freeform 42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TextBox 42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5" name="Group 425"/>
            <p:cNvGrpSpPr/>
            <p:nvPr/>
          </p:nvGrpSpPr>
          <p:grpSpPr>
            <a:xfrm>
              <a:off x="999530" y="472138"/>
              <a:ext cx="8487" cy="16277"/>
              <a:chOff x="0" y="0"/>
              <a:chExt cx="812800" cy="1558836"/>
            </a:xfrm>
          </p:grpSpPr>
          <p:sp>
            <p:nvSpPr>
              <p:cNvPr id="426" name="Freeform 42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TextBox 42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28" name="Group 428"/>
            <p:cNvGrpSpPr/>
            <p:nvPr/>
          </p:nvGrpSpPr>
          <p:grpSpPr>
            <a:xfrm>
              <a:off x="1051568" y="453707"/>
              <a:ext cx="8487" cy="16277"/>
              <a:chOff x="0" y="0"/>
              <a:chExt cx="812800" cy="1558836"/>
            </a:xfrm>
          </p:grpSpPr>
          <p:sp>
            <p:nvSpPr>
              <p:cNvPr id="429" name="Freeform 429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TextBox 430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1" name="Group 431"/>
            <p:cNvGrpSpPr/>
            <p:nvPr/>
          </p:nvGrpSpPr>
          <p:grpSpPr>
            <a:xfrm>
              <a:off x="604703" y="505962"/>
              <a:ext cx="8487" cy="16277"/>
              <a:chOff x="0" y="0"/>
              <a:chExt cx="812800" cy="1558836"/>
            </a:xfrm>
          </p:grpSpPr>
          <p:sp>
            <p:nvSpPr>
              <p:cNvPr id="432" name="Freeform 432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TextBox 433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4" name="Group 434"/>
            <p:cNvGrpSpPr/>
            <p:nvPr/>
          </p:nvGrpSpPr>
          <p:grpSpPr>
            <a:xfrm>
              <a:off x="1096848" y="472698"/>
              <a:ext cx="8487" cy="16277"/>
              <a:chOff x="0" y="0"/>
              <a:chExt cx="812800" cy="1558836"/>
            </a:xfrm>
          </p:grpSpPr>
          <p:sp>
            <p:nvSpPr>
              <p:cNvPr id="435" name="Freeform 43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TextBox 43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37" name="Group 437"/>
            <p:cNvGrpSpPr/>
            <p:nvPr/>
          </p:nvGrpSpPr>
          <p:grpSpPr>
            <a:xfrm>
              <a:off x="859911" y="501037"/>
              <a:ext cx="13013" cy="16277"/>
              <a:chOff x="0" y="0"/>
              <a:chExt cx="812800" cy="1016657"/>
            </a:xfrm>
          </p:grpSpPr>
          <p:sp>
            <p:nvSpPr>
              <p:cNvPr id="438" name="Freeform 438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TextBox 439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0" name="Group 440"/>
            <p:cNvGrpSpPr/>
            <p:nvPr/>
          </p:nvGrpSpPr>
          <p:grpSpPr>
            <a:xfrm>
              <a:off x="1180952" y="459758"/>
              <a:ext cx="13013" cy="16277"/>
              <a:chOff x="0" y="0"/>
              <a:chExt cx="812800" cy="1016657"/>
            </a:xfrm>
          </p:grpSpPr>
          <p:sp>
            <p:nvSpPr>
              <p:cNvPr id="441" name="Freeform 441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TextBox 442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3" name="Group 443"/>
            <p:cNvGrpSpPr/>
            <p:nvPr/>
          </p:nvGrpSpPr>
          <p:grpSpPr>
            <a:xfrm>
              <a:off x="1315382" y="478008"/>
              <a:ext cx="13013" cy="16277"/>
              <a:chOff x="0" y="0"/>
              <a:chExt cx="812800" cy="1016657"/>
            </a:xfrm>
          </p:grpSpPr>
          <p:sp>
            <p:nvSpPr>
              <p:cNvPr id="444" name="Freeform 444"/>
              <p:cNvSpPr/>
              <p:nvPr/>
            </p:nvSpPr>
            <p:spPr>
              <a:xfrm>
                <a:off x="0" y="0"/>
                <a:ext cx="812800" cy="1016657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016657">
                    <a:moveTo>
                      <a:pt x="406400" y="0"/>
                    </a:moveTo>
                    <a:cubicBezTo>
                      <a:pt x="181951" y="0"/>
                      <a:pt x="0" y="227586"/>
                      <a:pt x="0" y="508329"/>
                    </a:cubicBezTo>
                    <a:cubicBezTo>
                      <a:pt x="0" y="789071"/>
                      <a:pt x="181951" y="1016657"/>
                      <a:pt x="406400" y="1016657"/>
                    </a:cubicBezTo>
                    <a:cubicBezTo>
                      <a:pt x="630849" y="1016657"/>
                      <a:pt x="812800" y="789071"/>
                      <a:pt x="812800" y="508329"/>
                    </a:cubicBezTo>
                    <a:cubicBezTo>
                      <a:pt x="812800" y="227586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TextBox 445"/>
              <p:cNvSpPr txBox="1"/>
              <p:nvPr/>
            </p:nvSpPr>
            <p:spPr>
              <a:xfrm>
                <a:off x="76200" y="47687"/>
                <a:ext cx="660400" cy="87365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6" name="Group 446"/>
            <p:cNvGrpSpPr/>
            <p:nvPr/>
          </p:nvGrpSpPr>
          <p:grpSpPr>
            <a:xfrm>
              <a:off x="1418970" y="444285"/>
              <a:ext cx="8487" cy="16277"/>
              <a:chOff x="0" y="0"/>
              <a:chExt cx="812800" cy="1558836"/>
            </a:xfrm>
          </p:grpSpPr>
          <p:sp>
            <p:nvSpPr>
              <p:cNvPr id="447" name="Freeform 44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TextBox 44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49" name="Group 449"/>
            <p:cNvGrpSpPr/>
            <p:nvPr/>
          </p:nvGrpSpPr>
          <p:grpSpPr>
            <a:xfrm>
              <a:off x="1464251" y="461414"/>
              <a:ext cx="8487" cy="16277"/>
              <a:chOff x="0" y="0"/>
              <a:chExt cx="812800" cy="1558836"/>
            </a:xfrm>
          </p:grpSpPr>
          <p:sp>
            <p:nvSpPr>
              <p:cNvPr id="450" name="Freeform 45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TextBox 45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2" name="Group 452"/>
            <p:cNvGrpSpPr/>
            <p:nvPr/>
          </p:nvGrpSpPr>
          <p:grpSpPr>
            <a:xfrm>
              <a:off x="1524481" y="447974"/>
              <a:ext cx="8487" cy="16277"/>
              <a:chOff x="0" y="0"/>
              <a:chExt cx="812800" cy="1558836"/>
            </a:xfrm>
          </p:grpSpPr>
          <p:sp>
            <p:nvSpPr>
              <p:cNvPr id="453" name="Freeform 453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TextBox 454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5" name="Group 455"/>
            <p:cNvGrpSpPr/>
            <p:nvPr/>
          </p:nvGrpSpPr>
          <p:grpSpPr>
            <a:xfrm>
              <a:off x="1625011" y="449073"/>
              <a:ext cx="8487" cy="16277"/>
              <a:chOff x="0" y="0"/>
              <a:chExt cx="812800" cy="1558836"/>
            </a:xfrm>
          </p:grpSpPr>
          <p:sp>
            <p:nvSpPr>
              <p:cNvPr id="456" name="Freeform 456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TextBox 457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58" name="Group 458"/>
            <p:cNvGrpSpPr/>
            <p:nvPr/>
          </p:nvGrpSpPr>
          <p:grpSpPr>
            <a:xfrm>
              <a:off x="1695711" y="468064"/>
              <a:ext cx="8487" cy="16277"/>
              <a:chOff x="0" y="0"/>
              <a:chExt cx="812800" cy="1558836"/>
            </a:xfrm>
          </p:grpSpPr>
          <p:sp>
            <p:nvSpPr>
              <p:cNvPr id="459" name="Freeform 459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06E5C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TextBox 460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1" name="Group 461"/>
            <p:cNvGrpSpPr/>
            <p:nvPr/>
          </p:nvGrpSpPr>
          <p:grpSpPr>
            <a:xfrm>
              <a:off x="1579505" y="472138"/>
              <a:ext cx="8487" cy="16277"/>
              <a:chOff x="0" y="0"/>
              <a:chExt cx="812800" cy="1558836"/>
            </a:xfrm>
          </p:grpSpPr>
          <p:sp>
            <p:nvSpPr>
              <p:cNvPr id="462" name="Freeform 462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TextBox 463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4" name="Group 464"/>
            <p:cNvGrpSpPr/>
            <p:nvPr/>
          </p:nvGrpSpPr>
          <p:grpSpPr>
            <a:xfrm>
              <a:off x="1275172" y="463430"/>
              <a:ext cx="8487" cy="16277"/>
              <a:chOff x="0" y="0"/>
              <a:chExt cx="812800" cy="1558836"/>
            </a:xfrm>
          </p:grpSpPr>
          <p:sp>
            <p:nvSpPr>
              <p:cNvPr id="465" name="Freeform 465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TextBox 466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67" name="Group 467"/>
            <p:cNvGrpSpPr/>
            <p:nvPr/>
          </p:nvGrpSpPr>
          <p:grpSpPr>
            <a:xfrm>
              <a:off x="666981" y="485000"/>
              <a:ext cx="8487" cy="16277"/>
              <a:chOff x="0" y="0"/>
              <a:chExt cx="812800" cy="1558836"/>
            </a:xfrm>
          </p:grpSpPr>
          <p:sp>
            <p:nvSpPr>
              <p:cNvPr id="468" name="Freeform 468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B5B294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TextBox 469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0" name="Group 470"/>
            <p:cNvGrpSpPr/>
            <p:nvPr/>
          </p:nvGrpSpPr>
          <p:grpSpPr>
            <a:xfrm>
              <a:off x="530356" y="481965"/>
              <a:ext cx="8487" cy="16277"/>
              <a:chOff x="0" y="0"/>
              <a:chExt cx="812800" cy="1558836"/>
            </a:xfrm>
          </p:grpSpPr>
          <p:sp>
            <p:nvSpPr>
              <p:cNvPr id="471" name="Freeform 471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TextBox 472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3" name="Group 473"/>
            <p:cNvGrpSpPr/>
            <p:nvPr/>
          </p:nvGrpSpPr>
          <p:grpSpPr>
            <a:xfrm>
              <a:off x="1386190" y="456205"/>
              <a:ext cx="8487" cy="16277"/>
              <a:chOff x="0" y="0"/>
              <a:chExt cx="812800" cy="1558836"/>
            </a:xfrm>
          </p:grpSpPr>
          <p:sp>
            <p:nvSpPr>
              <p:cNvPr id="474" name="Freeform 474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TextBox 475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6" name="Group 476"/>
            <p:cNvGrpSpPr/>
            <p:nvPr/>
          </p:nvGrpSpPr>
          <p:grpSpPr>
            <a:xfrm>
              <a:off x="1796165" y="463430"/>
              <a:ext cx="8487" cy="16277"/>
              <a:chOff x="0" y="0"/>
              <a:chExt cx="812800" cy="1558836"/>
            </a:xfrm>
          </p:grpSpPr>
          <p:sp>
            <p:nvSpPr>
              <p:cNvPr id="477" name="Freeform 477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TextBox 478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479" name="Group 479"/>
            <p:cNvGrpSpPr/>
            <p:nvPr/>
          </p:nvGrpSpPr>
          <p:grpSpPr>
            <a:xfrm>
              <a:off x="1028432" y="482683"/>
              <a:ext cx="8487" cy="16277"/>
              <a:chOff x="0" y="0"/>
              <a:chExt cx="812800" cy="1558836"/>
            </a:xfrm>
          </p:grpSpPr>
          <p:sp>
            <p:nvSpPr>
              <p:cNvPr id="480" name="Freeform 480"/>
              <p:cNvSpPr/>
              <p:nvPr/>
            </p:nvSpPr>
            <p:spPr>
              <a:xfrm>
                <a:off x="0" y="0"/>
                <a:ext cx="812800" cy="155883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558836">
                    <a:moveTo>
                      <a:pt x="406400" y="0"/>
                    </a:moveTo>
                    <a:cubicBezTo>
                      <a:pt x="181951" y="0"/>
                      <a:pt x="0" y="348957"/>
                      <a:pt x="0" y="779418"/>
                    </a:cubicBezTo>
                    <a:cubicBezTo>
                      <a:pt x="0" y="1209878"/>
                      <a:pt x="181951" y="1558836"/>
                      <a:pt x="406400" y="1558836"/>
                    </a:cubicBezTo>
                    <a:cubicBezTo>
                      <a:pt x="630849" y="1558836"/>
                      <a:pt x="812800" y="1209878"/>
                      <a:pt x="812800" y="779418"/>
                    </a:cubicBezTo>
                    <a:cubicBezTo>
                      <a:pt x="812800" y="348957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>
                  <a:alpha val="77647"/>
                </a:srgbClr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TextBox 481"/>
              <p:cNvSpPr txBox="1"/>
              <p:nvPr/>
            </p:nvSpPr>
            <p:spPr>
              <a:xfrm>
                <a:off x="76200" y="98516"/>
                <a:ext cx="660400" cy="1314179"/>
              </a:xfrm>
              <a:prstGeom prst="rect">
                <a:avLst/>
              </a:prstGeom>
            </p:spPr>
            <p:txBody>
              <a:bodyPr lIns="44162" tIns="44162" rIns="44162" bIns="4416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sp>
          <p:nvSpPr>
            <p:cNvPr id="482" name="AutoShape 482"/>
            <p:cNvSpPr/>
            <p:nvPr/>
          </p:nvSpPr>
          <p:spPr>
            <a:xfrm>
              <a:off x="875425" y="95310"/>
              <a:ext cx="231732" cy="126423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3" name="AutoShape 483"/>
            <p:cNvSpPr/>
            <p:nvPr/>
          </p:nvSpPr>
          <p:spPr>
            <a:xfrm>
              <a:off x="876656" y="114102"/>
              <a:ext cx="221886" cy="12545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4" name="AutoShape 484"/>
            <p:cNvSpPr/>
            <p:nvPr/>
          </p:nvSpPr>
          <p:spPr>
            <a:xfrm>
              <a:off x="876287" y="132894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5" name="AutoShape 485"/>
            <p:cNvSpPr/>
            <p:nvPr/>
          </p:nvSpPr>
          <p:spPr>
            <a:xfrm>
              <a:off x="877856" y="152066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6" name="AutoShape 486"/>
            <p:cNvSpPr/>
            <p:nvPr/>
          </p:nvSpPr>
          <p:spPr>
            <a:xfrm>
              <a:off x="870441" y="171238"/>
              <a:ext cx="209971" cy="116764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7" name="AutoShape 487"/>
            <p:cNvSpPr/>
            <p:nvPr/>
          </p:nvSpPr>
          <p:spPr>
            <a:xfrm>
              <a:off x="865315" y="189964"/>
              <a:ext cx="194740" cy="98039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8" name="AutoShape 488"/>
            <p:cNvSpPr/>
            <p:nvPr/>
          </p:nvSpPr>
          <p:spPr>
            <a:xfrm>
              <a:off x="865315" y="202048"/>
              <a:ext cx="170330" cy="66782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9" name="AutoShape 489"/>
            <p:cNvSpPr/>
            <p:nvPr/>
          </p:nvSpPr>
          <p:spPr>
            <a:xfrm>
              <a:off x="854343" y="219235"/>
              <a:ext cx="181302" cy="68768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0" name="AutoShape 490"/>
            <p:cNvSpPr/>
            <p:nvPr/>
          </p:nvSpPr>
          <p:spPr>
            <a:xfrm>
              <a:off x="839111" y="228626"/>
              <a:ext cx="196534" cy="59376"/>
            </a:xfrm>
            <a:prstGeom prst="line">
              <a:avLst/>
            </a:prstGeom>
            <a:ln w="3255" cap="flat">
              <a:solidFill>
                <a:srgbClr val="A38B7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1" name="AutoShape 491"/>
            <p:cNvSpPr/>
            <p:nvPr/>
          </p:nvSpPr>
          <p:spPr>
            <a:xfrm flipH="1" flipV="1">
              <a:off x="1673090" y="375863"/>
              <a:ext cx="3732" cy="150742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2" name="AutoShape 492"/>
            <p:cNvSpPr/>
            <p:nvPr/>
          </p:nvSpPr>
          <p:spPr>
            <a:xfrm flipH="1" flipV="1">
              <a:off x="1553379" y="365207"/>
              <a:ext cx="48762" cy="229861"/>
            </a:xfrm>
            <a:prstGeom prst="line">
              <a:avLst/>
            </a:prstGeom>
            <a:ln w="3255" cap="flat">
              <a:solidFill>
                <a:srgbClr val="0E4153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3" name="AutoShape 493"/>
            <p:cNvSpPr/>
            <p:nvPr/>
          </p:nvSpPr>
          <p:spPr>
            <a:xfrm flipH="1" flipV="1">
              <a:off x="252368" y="413613"/>
              <a:ext cx="20241" cy="1158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4" name="AutoShape 494"/>
            <p:cNvSpPr/>
            <p:nvPr/>
          </p:nvSpPr>
          <p:spPr>
            <a:xfrm flipH="1" flipV="1">
              <a:off x="82173" y="267991"/>
              <a:ext cx="190436" cy="11759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5" name="AutoShape 495"/>
            <p:cNvSpPr/>
            <p:nvPr/>
          </p:nvSpPr>
          <p:spPr>
            <a:xfrm flipH="1" flipV="1">
              <a:off x="82173" y="313185"/>
              <a:ext cx="170194" cy="91759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6" name="AutoShape 496"/>
            <p:cNvSpPr/>
            <p:nvPr/>
          </p:nvSpPr>
          <p:spPr>
            <a:xfrm flipV="1">
              <a:off x="54803" y="551189"/>
              <a:ext cx="217806" cy="90861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7" name="AutoShape 497"/>
            <p:cNvSpPr/>
            <p:nvPr/>
          </p:nvSpPr>
          <p:spPr>
            <a:xfrm flipV="1">
              <a:off x="82625" y="545213"/>
              <a:ext cx="157272" cy="4547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8" name="AutoShape 498"/>
            <p:cNvSpPr/>
            <p:nvPr/>
          </p:nvSpPr>
          <p:spPr>
            <a:xfrm flipV="1">
              <a:off x="99492" y="510627"/>
              <a:ext cx="120159" cy="21738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AutoShape 499"/>
            <p:cNvSpPr/>
            <p:nvPr/>
          </p:nvSpPr>
          <p:spPr>
            <a:xfrm>
              <a:off x="90993" y="476551"/>
              <a:ext cx="119060" cy="0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0" name="AutoShape 500"/>
            <p:cNvSpPr/>
            <p:nvPr/>
          </p:nvSpPr>
          <p:spPr>
            <a:xfrm flipH="1" flipV="1">
              <a:off x="90993" y="404944"/>
              <a:ext cx="132830" cy="19804"/>
            </a:xfrm>
            <a:prstGeom prst="line">
              <a:avLst/>
            </a:prstGeom>
            <a:ln w="3255" cap="flat">
              <a:solidFill>
                <a:srgbClr val="6C4F3A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1" name="AutoShape 501"/>
            <p:cNvSpPr/>
            <p:nvPr/>
          </p:nvSpPr>
          <p:spPr>
            <a:xfrm flipV="1">
              <a:off x="1009333" y="655962"/>
              <a:ext cx="92582" cy="149718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2" name="AutoShape 502"/>
            <p:cNvSpPr/>
            <p:nvPr/>
          </p:nvSpPr>
          <p:spPr>
            <a:xfrm flipV="1">
              <a:off x="1005351" y="646388"/>
              <a:ext cx="82585" cy="131649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3" name="AutoShape 503"/>
            <p:cNvSpPr/>
            <p:nvPr/>
          </p:nvSpPr>
          <p:spPr>
            <a:xfrm flipV="1">
              <a:off x="1000917" y="649426"/>
              <a:ext cx="65932" cy="97823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4" name="AutoShape 504"/>
            <p:cNvSpPr/>
            <p:nvPr/>
          </p:nvSpPr>
          <p:spPr>
            <a:xfrm flipV="1">
              <a:off x="998132" y="651297"/>
              <a:ext cx="55725" cy="76620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5" name="AutoShape 505"/>
            <p:cNvSpPr/>
            <p:nvPr/>
          </p:nvSpPr>
          <p:spPr>
            <a:xfrm flipV="1">
              <a:off x="529007" y="562178"/>
              <a:ext cx="71060" cy="64261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6" name="AutoShape 506"/>
            <p:cNvSpPr/>
            <p:nvPr/>
          </p:nvSpPr>
          <p:spPr>
            <a:xfrm flipV="1">
              <a:off x="506596" y="561390"/>
              <a:ext cx="73707" cy="41006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7" name="AutoShape 507"/>
            <p:cNvSpPr/>
            <p:nvPr/>
          </p:nvSpPr>
          <p:spPr>
            <a:xfrm flipV="1">
              <a:off x="488863" y="550832"/>
              <a:ext cx="72361" cy="33210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8" name="AutoShape 508"/>
            <p:cNvSpPr/>
            <p:nvPr/>
          </p:nvSpPr>
          <p:spPr>
            <a:xfrm flipV="1">
              <a:off x="466118" y="549146"/>
              <a:ext cx="74633" cy="5077"/>
            </a:xfrm>
            <a:prstGeom prst="line">
              <a:avLst/>
            </a:prstGeom>
            <a:ln w="3255" cap="flat">
              <a:solidFill>
                <a:srgbClr val="706E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9" name="AutoShape 509"/>
            <p:cNvSpPr/>
            <p:nvPr/>
          </p:nvSpPr>
          <p:spPr>
            <a:xfrm flipV="1">
              <a:off x="1432833" y="619257"/>
              <a:ext cx="99785" cy="89964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0" name="AutoShape 510"/>
            <p:cNvSpPr/>
            <p:nvPr/>
          </p:nvSpPr>
          <p:spPr>
            <a:xfrm flipV="1">
              <a:off x="1444969" y="619257"/>
              <a:ext cx="87649" cy="102717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1" name="AutoShape 511"/>
            <p:cNvSpPr/>
            <p:nvPr/>
          </p:nvSpPr>
          <p:spPr>
            <a:xfrm flipV="1">
              <a:off x="1478324" y="618830"/>
              <a:ext cx="66114" cy="94682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2" name="AutoShape 512"/>
            <p:cNvSpPr/>
            <p:nvPr/>
          </p:nvSpPr>
          <p:spPr>
            <a:xfrm flipV="1">
              <a:off x="1510896" y="632779"/>
              <a:ext cx="41971" cy="63821"/>
            </a:xfrm>
            <a:prstGeom prst="line">
              <a:avLst/>
            </a:prstGeom>
            <a:ln w="3255" cap="flat">
              <a:solidFill>
                <a:srgbClr val="A0815C">
                  <a:alpha val="77647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3" name="Group 513"/>
            <p:cNvGrpSpPr/>
            <p:nvPr/>
          </p:nvGrpSpPr>
          <p:grpSpPr>
            <a:xfrm>
              <a:off x="751232" y="531351"/>
              <a:ext cx="38279" cy="17943"/>
              <a:chOff x="0" y="0"/>
              <a:chExt cx="433490" cy="203199"/>
            </a:xfrm>
          </p:grpSpPr>
          <p:sp>
            <p:nvSpPr>
              <p:cNvPr id="514" name="Freeform 51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" name="TextBox 51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16" name="Group 516"/>
            <p:cNvGrpSpPr/>
            <p:nvPr/>
          </p:nvGrpSpPr>
          <p:grpSpPr>
            <a:xfrm>
              <a:off x="752690" y="532034"/>
              <a:ext cx="35364" cy="16577"/>
              <a:chOff x="0" y="0"/>
              <a:chExt cx="433490" cy="203199"/>
            </a:xfrm>
          </p:grpSpPr>
          <p:sp>
            <p:nvSpPr>
              <p:cNvPr id="517" name="Freeform 51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" name="TextBox 51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19" name="Group 519"/>
            <p:cNvGrpSpPr/>
            <p:nvPr/>
          </p:nvGrpSpPr>
          <p:grpSpPr>
            <a:xfrm>
              <a:off x="810278" y="497859"/>
              <a:ext cx="21553" cy="19532"/>
              <a:chOff x="0" y="0"/>
              <a:chExt cx="433490" cy="392853"/>
            </a:xfrm>
          </p:grpSpPr>
          <p:sp>
            <p:nvSpPr>
              <p:cNvPr id="520" name="Freeform 520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TextBox 521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2" name="Group 522"/>
            <p:cNvGrpSpPr/>
            <p:nvPr/>
          </p:nvGrpSpPr>
          <p:grpSpPr>
            <a:xfrm>
              <a:off x="811099" y="498603"/>
              <a:ext cx="19911" cy="18045"/>
              <a:chOff x="0" y="0"/>
              <a:chExt cx="433490" cy="392853"/>
            </a:xfrm>
          </p:grpSpPr>
          <p:sp>
            <p:nvSpPr>
              <p:cNvPr id="523" name="Freeform 523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" name="TextBox 524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5" name="Group 525"/>
            <p:cNvGrpSpPr/>
            <p:nvPr/>
          </p:nvGrpSpPr>
          <p:grpSpPr>
            <a:xfrm>
              <a:off x="851747" y="540323"/>
              <a:ext cx="24358" cy="29155"/>
              <a:chOff x="0" y="0"/>
              <a:chExt cx="328213" cy="392853"/>
            </a:xfrm>
          </p:grpSpPr>
          <p:sp>
            <p:nvSpPr>
              <p:cNvPr id="526" name="Freeform 526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" name="TextBox 527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28" name="Group 528"/>
            <p:cNvGrpSpPr/>
            <p:nvPr/>
          </p:nvGrpSpPr>
          <p:grpSpPr>
            <a:xfrm>
              <a:off x="852674" y="541433"/>
              <a:ext cx="22503" cy="26935"/>
              <a:chOff x="0" y="0"/>
              <a:chExt cx="328213" cy="392853"/>
            </a:xfrm>
          </p:grpSpPr>
          <p:sp>
            <p:nvSpPr>
              <p:cNvPr id="529" name="Freeform 52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" name="TextBox 53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1" name="Group 531"/>
            <p:cNvGrpSpPr/>
            <p:nvPr/>
          </p:nvGrpSpPr>
          <p:grpSpPr>
            <a:xfrm>
              <a:off x="858258" y="554900"/>
              <a:ext cx="24358" cy="19135"/>
              <a:chOff x="0" y="0"/>
              <a:chExt cx="328213" cy="257837"/>
            </a:xfrm>
          </p:grpSpPr>
          <p:sp>
            <p:nvSpPr>
              <p:cNvPr id="532" name="Freeform 53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3" name="TextBox 53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4" name="Group 534"/>
            <p:cNvGrpSpPr/>
            <p:nvPr/>
          </p:nvGrpSpPr>
          <p:grpSpPr>
            <a:xfrm>
              <a:off x="859185" y="555629"/>
              <a:ext cx="22503" cy="17678"/>
              <a:chOff x="0" y="0"/>
              <a:chExt cx="328213" cy="257837"/>
            </a:xfrm>
          </p:grpSpPr>
          <p:sp>
            <p:nvSpPr>
              <p:cNvPr id="535" name="Freeform 53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" name="TextBox 53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37" name="Group 537"/>
            <p:cNvGrpSpPr/>
            <p:nvPr/>
          </p:nvGrpSpPr>
          <p:grpSpPr>
            <a:xfrm>
              <a:off x="870436" y="464941"/>
              <a:ext cx="38279" cy="17943"/>
              <a:chOff x="0" y="0"/>
              <a:chExt cx="433490" cy="203199"/>
            </a:xfrm>
          </p:grpSpPr>
          <p:sp>
            <p:nvSpPr>
              <p:cNvPr id="538" name="Freeform 538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9" name="TextBox 539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0" name="Group 540"/>
            <p:cNvGrpSpPr/>
            <p:nvPr/>
          </p:nvGrpSpPr>
          <p:grpSpPr>
            <a:xfrm>
              <a:off x="871894" y="465624"/>
              <a:ext cx="35364" cy="16577"/>
              <a:chOff x="0" y="0"/>
              <a:chExt cx="433490" cy="203199"/>
            </a:xfrm>
          </p:grpSpPr>
          <p:sp>
            <p:nvSpPr>
              <p:cNvPr id="541" name="Freeform 541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" name="TextBox 542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3" name="Group 543"/>
            <p:cNvGrpSpPr/>
            <p:nvPr/>
          </p:nvGrpSpPr>
          <p:grpSpPr>
            <a:xfrm>
              <a:off x="929483" y="431449"/>
              <a:ext cx="21553" cy="19532"/>
              <a:chOff x="0" y="0"/>
              <a:chExt cx="433490" cy="392853"/>
            </a:xfrm>
          </p:grpSpPr>
          <p:sp>
            <p:nvSpPr>
              <p:cNvPr id="544" name="Freeform 544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5" name="TextBox 545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6" name="Group 546"/>
            <p:cNvGrpSpPr/>
            <p:nvPr/>
          </p:nvGrpSpPr>
          <p:grpSpPr>
            <a:xfrm>
              <a:off x="930303" y="432193"/>
              <a:ext cx="19911" cy="18045"/>
              <a:chOff x="0" y="0"/>
              <a:chExt cx="433490" cy="392853"/>
            </a:xfrm>
          </p:grpSpPr>
          <p:sp>
            <p:nvSpPr>
              <p:cNvPr id="547" name="Freeform 547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8" name="TextBox 548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49" name="Group 549"/>
            <p:cNvGrpSpPr/>
            <p:nvPr/>
          </p:nvGrpSpPr>
          <p:grpSpPr>
            <a:xfrm>
              <a:off x="970951" y="473913"/>
              <a:ext cx="24358" cy="29155"/>
              <a:chOff x="0" y="0"/>
              <a:chExt cx="328213" cy="392853"/>
            </a:xfrm>
          </p:grpSpPr>
          <p:sp>
            <p:nvSpPr>
              <p:cNvPr id="550" name="Freeform 550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1" name="TextBox 551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2" name="Group 552"/>
            <p:cNvGrpSpPr/>
            <p:nvPr/>
          </p:nvGrpSpPr>
          <p:grpSpPr>
            <a:xfrm>
              <a:off x="971878" y="475023"/>
              <a:ext cx="22503" cy="26935"/>
              <a:chOff x="0" y="0"/>
              <a:chExt cx="328213" cy="392853"/>
            </a:xfrm>
          </p:grpSpPr>
          <p:sp>
            <p:nvSpPr>
              <p:cNvPr id="553" name="Freeform 553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4" name="TextBox 554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5" name="Group 555"/>
            <p:cNvGrpSpPr/>
            <p:nvPr/>
          </p:nvGrpSpPr>
          <p:grpSpPr>
            <a:xfrm>
              <a:off x="977462" y="488490"/>
              <a:ext cx="24358" cy="19135"/>
              <a:chOff x="0" y="0"/>
              <a:chExt cx="328213" cy="257837"/>
            </a:xfrm>
          </p:grpSpPr>
          <p:sp>
            <p:nvSpPr>
              <p:cNvPr id="556" name="Freeform 55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7" name="TextBox 55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58" name="Group 558"/>
            <p:cNvGrpSpPr/>
            <p:nvPr/>
          </p:nvGrpSpPr>
          <p:grpSpPr>
            <a:xfrm>
              <a:off x="978389" y="489219"/>
              <a:ext cx="22503" cy="17678"/>
              <a:chOff x="0" y="0"/>
              <a:chExt cx="328213" cy="257837"/>
            </a:xfrm>
          </p:grpSpPr>
          <p:sp>
            <p:nvSpPr>
              <p:cNvPr id="559" name="Freeform 55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TextBox 56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1" name="Group 561"/>
            <p:cNvGrpSpPr/>
            <p:nvPr/>
          </p:nvGrpSpPr>
          <p:grpSpPr>
            <a:xfrm>
              <a:off x="587868" y="455175"/>
              <a:ext cx="38279" cy="17943"/>
              <a:chOff x="0" y="0"/>
              <a:chExt cx="433490" cy="203199"/>
            </a:xfrm>
          </p:grpSpPr>
          <p:sp>
            <p:nvSpPr>
              <p:cNvPr id="562" name="Freeform 562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3" name="TextBox 563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4" name="Group 564"/>
            <p:cNvGrpSpPr/>
            <p:nvPr/>
          </p:nvGrpSpPr>
          <p:grpSpPr>
            <a:xfrm>
              <a:off x="589325" y="455858"/>
              <a:ext cx="35364" cy="16577"/>
              <a:chOff x="0" y="0"/>
              <a:chExt cx="433490" cy="203199"/>
            </a:xfrm>
          </p:grpSpPr>
          <p:sp>
            <p:nvSpPr>
              <p:cNvPr id="565" name="Freeform 56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6" name="TextBox 56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67" name="Group 567"/>
            <p:cNvGrpSpPr/>
            <p:nvPr/>
          </p:nvGrpSpPr>
          <p:grpSpPr>
            <a:xfrm>
              <a:off x="646914" y="421683"/>
              <a:ext cx="21553" cy="19532"/>
              <a:chOff x="0" y="0"/>
              <a:chExt cx="433490" cy="392853"/>
            </a:xfrm>
          </p:grpSpPr>
          <p:sp>
            <p:nvSpPr>
              <p:cNvPr id="568" name="Freeform 568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9" name="TextBox 569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0" name="Group 570"/>
            <p:cNvGrpSpPr/>
            <p:nvPr/>
          </p:nvGrpSpPr>
          <p:grpSpPr>
            <a:xfrm>
              <a:off x="647735" y="422426"/>
              <a:ext cx="19911" cy="18045"/>
              <a:chOff x="0" y="0"/>
              <a:chExt cx="433490" cy="392853"/>
            </a:xfrm>
          </p:grpSpPr>
          <p:sp>
            <p:nvSpPr>
              <p:cNvPr id="571" name="Freeform 57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2" name="TextBox 57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3" name="Group 573"/>
            <p:cNvGrpSpPr/>
            <p:nvPr/>
          </p:nvGrpSpPr>
          <p:grpSpPr>
            <a:xfrm>
              <a:off x="711821" y="440597"/>
              <a:ext cx="24358" cy="29155"/>
              <a:chOff x="0" y="0"/>
              <a:chExt cx="328213" cy="392853"/>
            </a:xfrm>
          </p:grpSpPr>
          <p:sp>
            <p:nvSpPr>
              <p:cNvPr id="574" name="Freeform 574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5" name="TextBox 575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6" name="Group 576"/>
            <p:cNvGrpSpPr/>
            <p:nvPr/>
          </p:nvGrpSpPr>
          <p:grpSpPr>
            <a:xfrm>
              <a:off x="712749" y="441707"/>
              <a:ext cx="22503" cy="26935"/>
              <a:chOff x="0" y="0"/>
              <a:chExt cx="328213" cy="392853"/>
            </a:xfrm>
          </p:grpSpPr>
          <p:sp>
            <p:nvSpPr>
              <p:cNvPr id="577" name="Freeform 57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78" name="TextBox 57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79" name="Group 579"/>
            <p:cNvGrpSpPr/>
            <p:nvPr/>
          </p:nvGrpSpPr>
          <p:grpSpPr>
            <a:xfrm>
              <a:off x="699642" y="453983"/>
              <a:ext cx="24358" cy="19135"/>
              <a:chOff x="0" y="0"/>
              <a:chExt cx="328213" cy="257837"/>
            </a:xfrm>
          </p:grpSpPr>
          <p:sp>
            <p:nvSpPr>
              <p:cNvPr id="580" name="Freeform 58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1" name="TextBox 58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2" name="Group 582"/>
            <p:cNvGrpSpPr/>
            <p:nvPr/>
          </p:nvGrpSpPr>
          <p:grpSpPr>
            <a:xfrm>
              <a:off x="700570" y="454712"/>
              <a:ext cx="22503" cy="17678"/>
              <a:chOff x="0" y="0"/>
              <a:chExt cx="328213" cy="257837"/>
            </a:xfrm>
          </p:grpSpPr>
          <p:sp>
            <p:nvSpPr>
              <p:cNvPr id="583" name="Freeform 58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4" name="TextBox 58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5" name="Group 585"/>
            <p:cNvGrpSpPr/>
            <p:nvPr/>
          </p:nvGrpSpPr>
          <p:grpSpPr>
            <a:xfrm>
              <a:off x="1085081" y="460185"/>
              <a:ext cx="24358" cy="19135"/>
              <a:chOff x="0" y="0"/>
              <a:chExt cx="328213" cy="257837"/>
            </a:xfrm>
          </p:grpSpPr>
          <p:sp>
            <p:nvSpPr>
              <p:cNvPr id="586" name="Freeform 58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87" name="TextBox 58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88" name="Group 588"/>
            <p:cNvGrpSpPr/>
            <p:nvPr/>
          </p:nvGrpSpPr>
          <p:grpSpPr>
            <a:xfrm>
              <a:off x="1086009" y="460913"/>
              <a:ext cx="22503" cy="17678"/>
              <a:chOff x="0" y="0"/>
              <a:chExt cx="328213" cy="257837"/>
            </a:xfrm>
          </p:grpSpPr>
          <p:sp>
            <p:nvSpPr>
              <p:cNvPr id="589" name="Freeform 58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0" name="TextBox 59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1" name="Group 591"/>
            <p:cNvGrpSpPr/>
            <p:nvPr/>
          </p:nvGrpSpPr>
          <p:grpSpPr>
            <a:xfrm>
              <a:off x="977462" y="539727"/>
              <a:ext cx="24358" cy="19135"/>
              <a:chOff x="0" y="0"/>
              <a:chExt cx="328213" cy="257837"/>
            </a:xfrm>
          </p:grpSpPr>
          <p:sp>
            <p:nvSpPr>
              <p:cNvPr id="592" name="Freeform 59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3" name="TextBox 59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4" name="Group 594"/>
            <p:cNvGrpSpPr/>
            <p:nvPr/>
          </p:nvGrpSpPr>
          <p:grpSpPr>
            <a:xfrm>
              <a:off x="978389" y="540455"/>
              <a:ext cx="22503" cy="17678"/>
              <a:chOff x="0" y="0"/>
              <a:chExt cx="328213" cy="257837"/>
            </a:xfrm>
          </p:grpSpPr>
          <p:sp>
            <p:nvSpPr>
              <p:cNvPr id="595" name="Freeform 59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6" name="TextBox 59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597" name="Group 597"/>
            <p:cNvGrpSpPr/>
            <p:nvPr/>
          </p:nvGrpSpPr>
          <p:grpSpPr>
            <a:xfrm>
              <a:off x="1052144" y="502196"/>
              <a:ext cx="24358" cy="29155"/>
              <a:chOff x="0" y="0"/>
              <a:chExt cx="328213" cy="392853"/>
            </a:xfrm>
          </p:grpSpPr>
          <p:sp>
            <p:nvSpPr>
              <p:cNvPr id="598" name="Freeform 59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99" name="TextBox 59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0" name="Group 600"/>
            <p:cNvGrpSpPr/>
            <p:nvPr/>
          </p:nvGrpSpPr>
          <p:grpSpPr>
            <a:xfrm>
              <a:off x="1053072" y="503306"/>
              <a:ext cx="22503" cy="26935"/>
              <a:chOff x="0" y="0"/>
              <a:chExt cx="328213" cy="392853"/>
            </a:xfrm>
          </p:grpSpPr>
          <p:sp>
            <p:nvSpPr>
              <p:cNvPr id="601" name="Freeform 601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2" name="TextBox 602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3" name="Group 603"/>
            <p:cNvGrpSpPr/>
            <p:nvPr/>
          </p:nvGrpSpPr>
          <p:grpSpPr>
            <a:xfrm>
              <a:off x="1070834" y="426814"/>
              <a:ext cx="38279" cy="17943"/>
              <a:chOff x="0" y="0"/>
              <a:chExt cx="433490" cy="203199"/>
            </a:xfrm>
          </p:grpSpPr>
          <p:sp>
            <p:nvSpPr>
              <p:cNvPr id="604" name="Freeform 60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5" name="TextBox 60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6" name="Group 606"/>
            <p:cNvGrpSpPr/>
            <p:nvPr/>
          </p:nvGrpSpPr>
          <p:grpSpPr>
            <a:xfrm>
              <a:off x="1072291" y="427498"/>
              <a:ext cx="35364" cy="16577"/>
              <a:chOff x="0" y="0"/>
              <a:chExt cx="433490" cy="203199"/>
            </a:xfrm>
          </p:grpSpPr>
          <p:sp>
            <p:nvSpPr>
              <p:cNvPr id="607" name="Freeform 60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08" name="TextBox 60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09" name="Group 609"/>
            <p:cNvGrpSpPr/>
            <p:nvPr/>
          </p:nvGrpSpPr>
          <p:grpSpPr>
            <a:xfrm>
              <a:off x="1177859" y="450363"/>
              <a:ext cx="24358" cy="19135"/>
              <a:chOff x="0" y="0"/>
              <a:chExt cx="328213" cy="257837"/>
            </a:xfrm>
          </p:grpSpPr>
          <p:sp>
            <p:nvSpPr>
              <p:cNvPr id="610" name="Freeform 61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1" name="TextBox 61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2" name="Group 612"/>
            <p:cNvGrpSpPr/>
            <p:nvPr/>
          </p:nvGrpSpPr>
          <p:grpSpPr>
            <a:xfrm>
              <a:off x="1178787" y="451092"/>
              <a:ext cx="22503" cy="17678"/>
              <a:chOff x="0" y="0"/>
              <a:chExt cx="328213" cy="257837"/>
            </a:xfrm>
          </p:grpSpPr>
          <p:sp>
            <p:nvSpPr>
              <p:cNvPr id="613" name="Freeform 61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4" name="TextBox 61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5" name="Group 615"/>
            <p:cNvGrpSpPr/>
            <p:nvPr/>
          </p:nvGrpSpPr>
          <p:grpSpPr>
            <a:xfrm>
              <a:off x="1177859" y="501600"/>
              <a:ext cx="24358" cy="19135"/>
              <a:chOff x="0" y="0"/>
              <a:chExt cx="328213" cy="257837"/>
            </a:xfrm>
          </p:grpSpPr>
          <p:sp>
            <p:nvSpPr>
              <p:cNvPr id="616" name="Freeform 61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" name="TextBox 61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18" name="Group 618"/>
            <p:cNvGrpSpPr/>
            <p:nvPr/>
          </p:nvGrpSpPr>
          <p:grpSpPr>
            <a:xfrm>
              <a:off x="1178787" y="502329"/>
              <a:ext cx="22503" cy="17678"/>
              <a:chOff x="0" y="0"/>
              <a:chExt cx="328213" cy="257837"/>
            </a:xfrm>
          </p:grpSpPr>
          <p:sp>
            <p:nvSpPr>
              <p:cNvPr id="619" name="Freeform 61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0" name="TextBox 62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1" name="Group 621"/>
            <p:cNvGrpSpPr/>
            <p:nvPr/>
          </p:nvGrpSpPr>
          <p:grpSpPr>
            <a:xfrm>
              <a:off x="1018257" y="402548"/>
              <a:ext cx="24358" cy="19135"/>
              <a:chOff x="0" y="0"/>
              <a:chExt cx="328213" cy="257837"/>
            </a:xfrm>
          </p:grpSpPr>
          <p:sp>
            <p:nvSpPr>
              <p:cNvPr id="622" name="Freeform 62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3" name="TextBox 62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4" name="Group 624"/>
            <p:cNvGrpSpPr/>
            <p:nvPr/>
          </p:nvGrpSpPr>
          <p:grpSpPr>
            <a:xfrm>
              <a:off x="1019185" y="403276"/>
              <a:ext cx="22503" cy="17678"/>
              <a:chOff x="0" y="0"/>
              <a:chExt cx="328213" cy="257837"/>
            </a:xfrm>
          </p:grpSpPr>
          <p:sp>
            <p:nvSpPr>
              <p:cNvPr id="625" name="Freeform 62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6" name="TextBox 62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27" name="Group 627"/>
            <p:cNvGrpSpPr/>
            <p:nvPr/>
          </p:nvGrpSpPr>
          <p:grpSpPr>
            <a:xfrm>
              <a:off x="794277" y="444758"/>
              <a:ext cx="17169" cy="20183"/>
              <a:chOff x="0" y="0"/>
              <a:chExt cx="219327" cy="257837"/>
            </a:xfrm>
          </p:grpSpPr>
          <p:sp>
            <p:nvSpPr>
              <p:cNvPr id="628" name="Freeform 628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29" name="TextBox 629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0" name="Group 630"/>
            <p:cNvGrpSpPr/>
            <p:nvPr/>
          </p:nvGrpSpPr>
          <p:grpSpPr>
            <a:xfrm>
              <a:off x="794277" y="445526"/>
              <a:ext cx="17169" cy="18646"/>
              <a:chOff x="0" y="0"/>
              <a:chExt cx="237406" cy="257837"/>
            </a:xfrm>
          </p:grpSpPr>
          <p:sp>
            <p:nvSpPr>
              <p:cNvPr id="631" name="Freeform 631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2" name="TextBox 632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3" name="Group 633"/>
            <p:cNvGrpSpPr/>
            <p:nvPr/>
          </p:nvGrpSpPr>
          <p:grpSpPr>
            <a:xfrm>
              <a:off x="861852" y="396444"/>
              <a:ext cx="17169" cy="17169"/>
              <a:chOff x="0" y="0"/>
              <a:chExt cx="219327" cy="219327"/>
            </a:xfrm>
          </p:grpSpPr>
          <p:sp>
            <p:nvSpPr>
              <p:cNvPr id="634" name="Freeform 63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5" name="TextBox 63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6" name="Group 636"/>
            <p:cNvGrpSpPr/>
            <p:nvPr/>
          </p:nvGrpSpPr>
          <p:grpSpPr>
            <a:xfrm>
              <a:off x="861852" y="396444"/>
              <a:ext cx="17169" cy="17169"/>
              <a:chOff x="0" y="0"/>
              <a:chExt cx="237406" cy="237406"/>
            </a:xfrm>
          </p:grpSpPr>
          <p:sp>
            <p:nvSpPr>
              <p:cNvPr id="637" name="Freeform 63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38" name="TextBox 63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39" name="Group 639"/>
            <p:cNvGrpSpPr/>
            <p:nvPr/>
          </p:nvGrpSpPr>
          <p:grpSpPr>
            <a:xfrm>
              <a:off x="1125333" y="523154"/>
              <a:ext cx="17169" cy="17169"/>
              <a:chOff x="0" y="0"/>
              <a:chExt cx="219327" cy="219327"/>
            </a:xfrm>
          </p:grpSpPr>
          <p:sp>
            <p:nvSpPr>
              <p:cNvPr id="640" name="Freeform 64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1" name="TextBox 64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2" name="Group 642"/>
            <p:cNvGrpSpPr/>
            <p:nvPr/>
          </p:nvGrpSpPr>
          <p:grpSpPr>
            <a:xfrm>
              <a:off x="1125333" y="523154"/>
              <a:ext cx="17169" cy="17169"/>
              <a:chOff x="0" y="0"/>
              <a:chExt cx="237406" cy="237406"/>
            </a:xfrm>
          </p:grpSpPr>
          <p:sp>
            <p:nvSpPr>
              <p:cNvPr id="643" name="Freeform 64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4" name="TextBox 64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5" name="Group 645"/>
            <p:cNvGrpSpPr/>
            <p:nvPr/>
          </p:nvGrpSpPr>
          <p:grpSpPr>
            <a:xfrm>
              <a:off x="1288697" y="525431"/>
              <a:ext cx="38279" cy="17943"/>
              <a:chOff x="0" y="0"/>
              <a:chExt cx="433490" cy="203199"/>
            </a:xfrm>
          </p:grpSpPr>
          <p:sp>
            <p:nvSpPr>
              <p:cNvPr id="646" name="Freeform 646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47" name="TextBox 647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48" name="Group 648"/>
            <p:cNvGrpSpPr/>
            <p:nvPr/>
          </p:nvGrpSpPr>
          <p:grpSpPr>
            <a:xfrm>
              <a:off x="1290155" y="526114"/>
              <a:ext cx="35364" cy="16577"/>
              <a:chOff x="0" y="0"/>
              <a:chExt cx="433490" cy="203199"/>
            </a:xfrm>
          </p:grpSpPr>
          <p:sp>
            <p:nvSpPr>
              <p:cNvPr id="649" name="Freeform 649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0" name="TextBox 650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1" name="Group 651"/>
            <p:cNvGrpSpPr/>
            <p:nvPr/>
          </p:nvGrpSpPr>
          <p:grpSpPr>
            <a:xfrm>
              <a:off x="1347744" y="491939"/>
              <a:ext cx="21553" cy="19532"/>
              <a:chOff x="0" y="0"/>
              <a:chExt cx="433490" cy="392853"/>
            </a:xfrm>
          </p:grpSpPr>
          <p:sp>
            <p:nvSpPr>
              <p:cNvPr id="652" name="Freeform 652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3" name="TextBox 653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4" name="Group 654"/>
            <p:cNvGrpSpPr/>
            <p:nvPr/>
          </p:nvGrpSpPr>
          <p:grpSpPr>
            <a:xfrm>
              <a:off x="1348564" y="492683"/>
              <a:ext cx="19911" cy="18045"/>
              <a:chOff x="0" y="0"/>
              <a:chExt cx="433490" cy="392853"/>
            </a:xfrm>
          </p:grpSpPr>
          <p:sp>
            <p:nvSpPr>
              <p:cNvPr id="655" name="Freeform 655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6" name="TextBox 656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57" name="Group 657"/>
            <p:cNvGrpSpPr/>
            <p:nvPr/>
          </p:nvGrpSpPr>
          <p:grpSpPr>
            <a:xfrm>
              <a:off x="1395723" y="548980"/>
              <a:ext cx="24358" cy="19135"/>
              <a:chOff x="0" y="0"/>
              <a:chExt cx="328213" cy="257837"/>
            </a:xfrm>
          </p:grpSpPr>
          <p:sp>
            <p:nvSpPr>
              <p:cNvPr id="658" name="Freeform 658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59" name="TextBox 659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0" name="Group 660"/>
            <p:cNvGrpSpPr/>
            <p:nvPr/>
          </p:nvGrpSpPr>
          <p:grpSpPr>
            <a:xfrm>
              <a:off x="1396650" y="549709"/>
              <a:ext cx="22503" cy="17678"/>
              <a:chOff x="0" y="0"/>
              <a:chExt cx="328213" cy="257837"/>
            </a:xfrm>
          </p:grpSpPr>
          <p:sp>
            <p:nvSpPr>
              <p:cNvPr id="661" name="Freeform 661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2" name="TextBox 662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3" name="Group 663"/>
            <p:cNvGrpSpPr/>
            <p:nvPr/>
          </p:nvGrpSpPr>
          <p:grpSpPr>
            <a:xfrm>
              <a:off x="1407902" y="459021"/>
              <a:ext cx="38279" cy="17943"/>
              <a:chOff x="0" y="0"/>
              <a:chExt cx="433490" cy="203199"/>
            </a:xfrm>
          </p:grpSpPr>
          <p:sp>
            <p:nvSpPr>
              <p:cNvPr id="664" name="Freeform 66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5" name="TextBox 66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6" name="Group 666"/>
            <p:cNvGrpSpPr/>
            <p:nvPr/>
          </p:nvGrpSpPr>
          <p:grpSpPr>
            <a:xfrm>
              <a:off x="1409359" y="459704"/>
              <a:ext cx="35364" cy="16577"/>
              <a:chOff x="0" y="0"/>
              <a:chExt cx="433490" cy="203199"/>
            </a:xfrm>
          </p:grpSpPr>
          <p:sp>
            <p:nvSpPr>
              <p:cNvPr id="667" name="Freeform 66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68" name="TextBox 66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69" name="Group 669"/>
            <p:cNvGrpSpPr/>
            <p:nvPr/>
          </p:nvGrpSpPr>
          <p:grpSpPr>
            <a:xfrm>
              <a:off x="1466948" y="425529"/>
              <a:ext cx="21553" cy="19532"/>
              <a:chOff x="0" y="0"/>
              <a:chExt cx="433490" cy="392853"/>
            </a:xfrm>
          </p:grpSpPr>
          <p:sp>
            <p:nvSpPr>
              <p:cNvPr id="670" name="Freeform 670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1" name="TextBox 671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2" name="Group 672"/>
            <p:cNvGrpSpPr/>
            <p:nvPr/>
          </p:nvGrpSpPr>
          <p:grpSpPr>
            <a:xfrm>
              <a:off x="1467768" y="426273"/>
              <a:ext cx="19911" cy="18045"/>
              <a:chOff x="0" y="0"/>
              <a:chExt cx="433490" cy="392853"/>
            </a:xfrm>
          </p:grpSpPr>
          <p:sp>
            <p:nvSpPr>
              <p:cNvPr id="673" name="Freeform 673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4" name="TextBox 674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5" name="Group 675"/>
            <p:cNvGrpSpPr/>
            <p:nvPr/>
          </p:nvGrpSpPr>
          <p:grpSpPr>
            <a:xfrm>
              <a:off x="1508416" y="467993"/>
              <a:ext cx="24358" cy="29155"/>
              <a:chOff x="0" y="0"/>
              <a:chExt cx="328213" cy="392853"/>
            </a:xfrm>
          </p:grpSpPr>
          <p:sp>
            <p:nvSpPr>
              <p:cNvPr id="676" name="Freeform 676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77" name="TextBox 677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78" name="Group 678"/>
            <p:cNvGrpSpPr/>
            <p:nvPr/>
          </p:nvGrpSpPr>
          <p:grpSpPr>
            <a:xfrm>
              <a:off x="1509344" y="469103"/>
              <a:ext cx="22503" cy="26935"/>
              <a:chOff x="0" y="0"/>
              <a:chExt cx="328213" cy="392853"/>
            </a:xfrm>
          </p:grpSpPr>
          <p:sp>
            <p:nvSpPr>
              <p:cNvPr id="679" name="Freeform 679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0" name="TextBox 680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1" name="Group 681"/>
            <p:cNvGrpSpPr/>
            <p:nvPr/>
          </p:nvGrpSpPr>
          <p:grpSpPr>
            <a:xfrm>
              <a:off x="1125333" y="449255"/>
              <a:ext cx="38279" cy="17943"/>
              <a:chOff x="0" y="0"/>
              <a:chExt cx="433490" cy="203199"/>
            </a:xfrm>
          </p:grpSpPr>
          <p:sp>
            <p:nvSpPr>
              <p:cNvPr id="682" name="Freeform 682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3" name="TextBox 683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4" name="Group 684"/>
            <p:cNvGrpSpPr/>
            <p:nvPr/>
          </p:nvGrpSpPr>
          <p:grpSpPr>
            <a:xfrm>
              <a:off x="1126791" y="449938"/>
              <a:ext cx="35364" cy="16577"/>
              <a:chOff x="0" y="0"/>
              <a:chExt cx="433490" cy="203199"/>
            </a:xfrm>
          </p:grpSpPr>
          <p:sp>
            <p:nvSpPr>
              <p:cNvPr id="685" name="Freeform 685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6" name="TextBox 686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87" name="Group 687"/>
            <p:cNvGrpSpPr/>
            <p:nvPr/>
          </p:nvGrpSpPr>
          <p:grpSpPr>
            <a:xfrm>
              <a:off x="1184379" y="415763"/>
              <a:ext cx="21553" cy="19532"/>
              <a:chOff x="0" y="0"/>
              <a:chExt cx="433490" cy="392853"/>
            </a:xfrm>
          </p:grpSpPr>
          <p:sp>
            <p:nvSpPr>
              <p:cNvPr id="688" name="Freeform 688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89" name="TextBox 689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0" name="Group 690"/>
            <p:cNvGrpSpPr/>
            <p:nvPr/>
          </p:nvGrpSpPr>
          <p:grpSpPr>
            <a:xfrm>
              <a:off x="1185200" y="416506"/>
              <a:ext cx="19911" cy="18045"/>
              <a:chOff x="0" y="0"/>
              <a:chExt cx="433490" cy="392853"/>
            </a:xfrm>
          </p:grpSpPr>
          <p:sp>
            <p:nvSpPr>
              <p:cNvPr id="691" name="Freeform 691"/>
              <p:cNvSpPr/>
              <p:nvPr/>
            </p:nvSpPr>
            <p:spPr>
              <a:xfrm>
                <a:off x="0" y="0"/>
                <a:ext cx="433490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392853">
                    <a:moveTo>
                      <a:pt x="216745" y="0"/>
                    </a:moveTo>
                    <a:cubicBezTo>
                      <a:pt x="97040" y="0"/>
                      <a:pt x="0" y="87943"/>
                      <a:pt x="0" y="196427"/>
                    </a:cubicBezTo>
                    <a:cubicBezTo>
                      <a:pt x="0" y="304910"/>
                      <a:pt x="97040" y="392853"/>
                      <a:pt x="216745" y="392853"/>
                    </a:cubicBezTo>
                    <a:cubicBezTo>
                      <a:pt x="336450" y="392853"/>
                      <a:pt x="433490" y="304910"/>
                      <a:pt x="433490" y="196427"/>
                    </a:cubicBezTo>
                    <a:cubicBezTo>
                      <a:pt x="433490" y="87943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2" name="TextBox 692"/>
              <p:cNvSpPr txBox="1"/>
              <p:nvPr/>
            </p:nvSpPr>
            <p:spPr>
              <a:xfrm>
                <a:off x="40640" y="-10795"/>
                <a:ext cx="352210" cy="366818"/>
              </a:xfrm>
              <a:prstGeom prst="rect">
                <a:avLst/>
              </a:prstGeom>
            </p:spPr>
            <p:txBody>
              <a:bodyPr lIns="4635" tIns="4635" rIns="4635" bIns="4635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3" name="Group 693"/>
            <p:cNvGrpSpPr/>
            <p:nvPr/>
          </p:nvGrpSpPr>
          <p:grpSpPr>
            <a:xfrm>
              <a:off x="1249286" y="434677"/>
              <a:ext cx="24358" cy="29155"/>
              <a:chOff x="0" y="0"/>
              <a:chExt cx="328213" cy="392853"/>
            </a:xfrm>
          </p:grpSpPr>
          <p:sp>
            <p:nvSpPr>
              <p:cNvPr id="694" name="Freeform 694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5" name="TextBox 695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6" name="Group 696"/>
            <p:cNvGrpSpPr/>
            <p:nvPr/>
          </p:nvGrpSpPr>
          <p:grpSpPr>
            <a:xfrm>
              <a:off x="1250214" y="435787"/>
              <a:ext cx="22503" cy="26935"/>
              <a:chOff x="0" y="0"/>
              <a:chExt cx="328213" cy="392853"/>
            </a:xfrm>
          </p:grpSpPr>
          <p:sp>
            <p:nvSpPr>
              <p:cNvPr id="697" name="Freeform 697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8" name="TextBox 698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699" name="Group 699"/>
            <p:cNvGrpSpPr/>
            <p:nvPr/>
          </p:nvGrpSpPr>
          <p:grpSpPr>
            <a:xfrm>
              <a:off x="1237107" y="448063"/>
              <a:ext cx="24358" cy="19135"/>
              <a:chOff x="0" y="0"/>
              <a:chExt cx="328213" cy="257837"/>
            </a:xfrm>
          </p:grpSpPr>
          <p:sp>
            <p:nvSpPr>
              <p:cNvPr id="700" name="Freeform 70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1" name="TextBox 70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2" name="Group 702"/>
            <p:cNvGrpSpPr/>
            <p:nvPr/>
          </p:nvGrpSpPr>
          <p:grpSpPr>
            <a:xfrm>
              <a:off x="1238035" y="448792"/>
              <a:ext cx="22503" cy="17678"/>
              <a:chOff x="0" y="0"/>
              <a:chExt cx="328213" cy="257837"/>
            </a:xfrm>
          </p:grpSpPr>
          <p:sp>
            <p:nvSpPr>
              <p:cNvPr id="703" name="Freeform 70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4" name="TextBox 70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5" name="Group 705"/>
            <p:cNvGrpSpPr/>
            <p:nvPr/>
          </p:nvGrpSpPr>
          <p:grpSpPr>
            <a:xfrm>
              <a:off x="1622547" y="454265"/>
              <a:ext cx="24358" cy="19135"/>
              <a:chOff x="0" y="0"/>
              <a:chExt cx="328213" cy="257837"/>
            </a:xfrm>
          </p:grpSpPr>
          <p:sp>
            <p:nvSpPr>
              <p:cNvPr id="706" name="Freeform 70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7" name="TextBox 70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08" name="Group 708"/>
            <p:cNvGrpSpPr/>
            <p:nvPr/>
          </p:nvGrpSpPr>
          <p:grpSpPr>
            <a:xfrm>
              <a:off x="1623474" y="454993"/>
              <a:ext cx="22503" cy="17678"/>
              <a:chOff x="0" y="0"/>
              <a:chExt cx="328213" cy="257837"/>
            </a:xfrm>
          </p:grpSpPr>
          <p:sp>
            <p:nvSpPr>
              <p:cNvPr id="709" name="Freeform 70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TextBox 71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1" name="Group 711"/>
            <p:cNvGrpSpPr/>
            <p:nvPr/>
          </p:nvGrpSpPr>
          <p:grpSpPr>
            <a:xfrm>
              <a:off x="1514927" y="533807"/>
              <a:ext cx="24358" cy="19135"/>
              <a:chOff x="0" y="0"/>
              <a:chExt cx="328213" cy="257837"/>
            </a:xfrm>
          </p:grpSpPr>
          <p:sp>
            <p:nvSpPr>
              <p:cNvPr id="712" name="Freeform 71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3" name="TextBox 71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4" name="Group 714"/>
            <p:cNvGrpSpPr/>
            <p:nvPr/>
          </p:nvGrpSpPr>
          <p:grpSpPr>
            <a:xfrm>
              <a:off x="1515854" y="534535"/>
              <a:ext cx="22503" cy="17678"/>
              <a:chOff x="0" y="0"/>
              <a:chExt cx="328213" cy="257837"/>
            </a:xfrm>
          </p:grpSpPr>
          <p:sp>
            <p:nvSpPr>
              <p:cNvPr id="715" name="Freeform 71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" name="TextBox 71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17" name="Group 717"/>
            <p:cNvGrpSpPr/>
            <p:nvPr/>
          </p:nvGrpSpPr>
          <p:grpSpPr>
            <a:xfrm>
              <a:off x="1589609" y="496276"/>
              <a:ext cx="24358" cy="29155"/>
              <a:chOff x="0" y="0"/>
              <a:chExt cx="328213" cy="392853"/>
            </a:xfrm>
          </p:grpSpPr>
          <p:sp>
            <p:nvSpPr>
              <p:cNvPr id="718" name="Freeform 718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" name="TextBox 719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0" name="Group 720"/>
            <p:cNvGrpSpPr/>
            <p:nvPr/>
          </p:nvGrpSpPr>
          <p:grpSpPr>
            <a:xfrm>
              <a:off x="1590537" y="497386"/>
              <a:ext cx="22503" cy="26935"/>
              <a:chOff x="0" y="0"/>
              <a:chExt cx="328213" cy="392853"/>
            </a:xfrm>
          </p:grpSpPr>
          <p:sp>
            <p:nvSpPr>
              <p:cNvPr id="721" name="Freeform 721"/>
              <p:cNvSpPr/>
              <p:nvPr/>
            </p:nvSpPr>
            <p:spPr>
              <a:xfrm>
                <a:off x="0" y="0"/>
                <a:ext cx="328213" cy="392853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392853">
                    <a:moveTo>
                      <a:pt x="164106" y="0"/>
                    </a:moveTo>
                    <a:cubicBezTo>
                      <a:pt x="73473" y="0"/>
                      <a:pt x="0" y="87943"/>
                      <a:pt x="0" y="196427"/>
                    </a:cubicBezTo>
                    <a:cubicBezTo>
                      <a:pt x="0" y="304910"/>
                      <a:pt x="73473" y="392853"/>
                      <a:pt x="164106" y="392853"/>
                    </a:cubicBezTo>
                    <a:cubicBezTo>
                      <a:pt x="254740" y="392853"/>
                      <a:pt x="328213" y="304910"/>
                      <a:pt x="328213" y="196427"/>
                    </a:cubicBezTo>
                    <a:cubicBezTo>
                      <a:pt x="328213" y="87943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TextBox 722"/>
              <p:cNvSpPr txBox="1"/>
              <p:nvPr/>
            </p:nvSpPr>
            <p:spPr>
              <a:xfrm>
                <a:off x="30770" y="-10795"/>
                <a:ext cx="266673" cy="3668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3" name="Group 723"/>
            <p:cNvGrpSpPr/>
            <p:nvPr/>
          </p:nvGrpSpPr>
          <p:grpSpPr>
            <a:xfrm>
              <a:off x="1608299" y="420894"/>
              <a:ext cx="38279" cy="17943"/>
              <a:chOff x="0" y="0"/>
              <a:chExt cx="433490" cy="203199"/>
            </a:xfrm>
          </p:grpSpPr>
          <p:sp>
            <p:nvSpPr>
              <p:cNvPr id="724" name="Freeform 724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" name="TextBox 725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6" name="Group 726"/>
            <p:cNvGrpSpPr/>
            <p:nvPr/>
          </p:nvGrpSpPr>
          <p:grpSpPr>
            <a:xfrm>
              <a:off x="1609757" y="421578"/>
              <a:ext cx="35364" cy="16577"/>
              <a:chOff x="0" y="0"/>
              <a:chExt cx="433490" cy="203199"/>
            </a:xfrm>
          </p:grpSpPr>
          <p:sp>
            <p:nvSpPr>
              <p:cNvPr id="727" name="Freeform 727"/>
              <p:cNvSpPr/>
              <p:nvPr/>
            </p:nvSpPr>
            <p:spPr>
              <a:xfrm>
                <a:off x="0" y="0"/>
                <a:ext cx="433490" cy="203199"/>
              </a:xfrm>
              <a:custGeom>
                <a:avLst/>
                <a:gdLst/>
                <a:ahLst/>
                <a:cxnLst/>
                <a:rect l="l" t="t" r="r" b="b"/>
                <a:pathLst>
                  <a:path w="433490" h="203199">
                    <a:moveTo>
                      <a:pt x="216745" y="0"/>
                    </a:moveTo>
                    <a:cubicBezTo>
                      <a:pt x="97040" y="0"/>
                      <a:pt x="0" y="45488"/>
                      <a:pt x="0" y="101599"/>
                    </a:cubicBezTo>
                    <a:cubicBezTo>
                      <a:pt x="0" y="157711"/>
                      <a:pt x="97040" y="203199"/>
                      <a:pt x="216745" y="203199"/>
                    </a:cubicBezTo>
                    <a:cubicBezTo>
                      <a:pt x="336450" y="203199"/>
                      <a:pt x="433490" y="157711"/>
                      <a:pt x="433490" y="101599"/>
                    </a:cubicBezTo>
                    <a:cubicBezTo>
                      <a:pt x="433490" y="45488"/>
                      <a:pt x="336450" y="0"/>
                      <a:pt x="216745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8" name="TextBox 728"/>
              <p:cNvSpPr txBox="1"/>
              <p:nvPr/>
            </p:nvSpPr>
            <p:spPr>
              <a:xfrm>
                <a:off x="40640" y="-28575"/>
                <a:ext cx="352210" cy="212724"/>
              </a:xfrm>
              <a:prstGeom prst="rect">
                <a:avLst/>
              </a:prstGeom>
            </p:spPr>
            <p:txBody>
              <a:bodyPr lIns="8232" tIns="8232" rIns="8232" bIns="8232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29" name="Group 729"/>
            <p:cNvGrpSpPr/>
            <p:nvPr/>
          </p:nvGrpSpPr>
          <p:grpSpPr>
            <a:xfrm>
              <a:off x="1715324" y="444443"/>
              <a:ext cx="24358" cy="19135"/>
              <a:chOff x="0" y="0"/>
              <a:chExt cx="328213" cy="257837"/>
            </a:xfrm>
          </p:grpSpPr>
          <p:sp>
            <p:nvSpPr>
              <p:cNvPr id="730" name="Freeform 730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" name="TextBox 731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2" name="Group 732"/>
            <p:cNvGrpSpPr/>
            <p:nvPr/>
          </p:nvGrpSpPr>
          <p:grpSpPr>
            <a:xfrm>
              <a:off x="1716252" y="445172"/>
              <a:ext cx="22503" cy="17678"/>
              <a:chOff x="0" y="0"/>
              <a:chExt cx="328213" cy="257837"/>
            </a:xfrm>
          </p:grpSpPr>
          <p:sp>
            <p:nvSpPr>
              <p:cNvPr id="733" name="Freeform 733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4" name="TextBox 734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5" name="Group 735"/>
            <p:cNvGrpSpPr/>
            <p:nvPr/>
          </p:nvGrpSpPr>
          <p:grpSpPr>
            <a:xfrm>
              <a:off x="1715324" y="495680"/>
              <a:ext cx="24358" cy="19135"/>
              <a:chOff x="0" y="0"/>
              <a:chExt cx="328213" cy="257837"/>
            </a:xfrm>
          </p:grpSpPr>
          <p:sp>
            <p:nvSpPr>
              <p:cNvPr id="736" name="Freeform 73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7" name="TextBox 73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38" name="Group 738"/>
            <p:cNvGrpSpPr/>
            <p:nvPr/>
          </p:nvGrpSpPr>
          <p:grpSpPr>
            <a:xfrm>
              <a:off x="1716252" y="496409"/>
              <a:ext cx="22503" cy="17678"/>
              <a:chOff x="0" y="0"/>
              <a:chExt cx="328213" cy="257837"/>
            </a:xfrm>
          </p:grpSpPr>
          <p:sp>
            <p:nvSpPr>
              <p:cNvPr id="739" name="Freeform 73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" name="TextBox 74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1" name="Group 741"/>
            <p:cNvGrpSpPr/>
            <p:nvPr/>
          </p:nvGrpSpPr>
          <p:grpSpPr>
            <a:xfrm>
              <a:off x="1555722" y="396628"/>
              <a:ext cx="24358" cy="19135"/>
              <a:chOff x="0" y="0"/>
              <a:chExt cx="328213" cy="257837"/>
            </a:xfrm>
          </p:grpSpPr>
          <p:sp>
            <p:nvSpPr>
              <p:cNvPr id="742" name="Freeform 74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3" name="TextBox 74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4" name="Group 744"/>
            <p:cNvGrpSpPr/>
            <p:nvPr/>
          </p:nvGrpSpPr>
          <p:grpSpPr>
            <a:xfrm>
              <a:off x="1556650" y="397356"/>
              <a:ext cx="22503" cy="17678"/>
              <a:chOff x="0" y="0"/>
              <a:chExt cx="328213" cy="257837"/>
            </a:xfrm>
          </p:grpSpPr>
          <p:sp>
            <p:nvSpPr>
              <p:cNvPr id="745" name="Freeform 74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6" name="TextBox 74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47" name="Group 747"/>
            <p:cNvGrpSpPr/>
            <p:nvPr/>
          </p:nvGrpSpPr>
          <p:grpSpPr>
            <a:xfrm>
              <a:off x="1331743" y="438838"/>
              <a:ext cx="17169" cy="20183"/>
              <a:chOff x="0" y="0"/>
              <a:chExt cx="219327" cy="257837"/>
            </a:xfrm>
          </p:grpSpPr>
          <p:sp>
            <p:nvSpPr>
              <p:cNvPr id="748" name="Freeform 748"/>
              <p:cNvSpPr/>
              <p:nvPr/>
            </p:nvSpPr>
            <p:spPr>
              <a:xfrm>
                <a:off x="0" y="0"/>
                <a:ext cx="219327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57837">
                    <a:moveTo>
                      <a:pt x="109663" y="0"/>
                    </a:moveTo>
                    <a:cubicBezTo>
                      <a:pt x="49098" y="0"/>
                      <a:pt x="0" y="57719"/>
                      <a:pt x="0" y="128919"/>
                    </a:cubicBezTo>
                    <a:cubicBezTo>
                      <a:pt x="0" y="200119"/>
                      <a:pt x="49098" y="257837"/>
                      <a:pt x="109663" y="257837"/>
                    </a:cubicBezTo>
                    <a:cubicBezTo>
                      <a:pt x="170229" y="257837"/>
                      <a:pt x="219327" y="200119"/>
                      <a:pt x="219327" y="128919"/>
                    </a:cubicBezTo>
                    <a:cubicBezTo>
                      <a:pt x="219327" y="57719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" name="TextBox 749"/>
              <p:cNvSpPr txBox="1"/>
              <p:nvPr/>
            </p:nvSpPr>
            <p:spPr>
              <a:xfrm>
                <a:off x="20562" y="-23453"/>
                <a:ext cx="17820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0" name="Group 750"/>
            <p:cNvGrpSpPr/>
            <p:nvPr/>
          </p:nvGrpSpPr>
          <p:grpSpPr>
            <a:xfrm>
              <a:off x="1331743" y="439606"/>
              <a:ext cx="17169" cy="18646"/>
              <a:chOff x="0" y="0"/>
              <a:chExt cx="237406" cy="257837"/>
            </a:xfrm>
          </p:grpSpPr>
          <p:sp>
            <p:nvSpPr>
              <p:cNvPr id="751" name="Freeform 751"/>
              <p:cNvSpPr/>
              <p:nvPr/>
            </p:nvSpPr>
            <p:spPr>
              <a:xfrm>
                <a:off x="0" y="0"/>
                <a:ext cx="237406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57837">
                    <a:moveTo>
                      <a:pt x="118703" y="0"/>
                    </a:moveTo>
                    <a:cubicBezTo>
                      <a:pt x="53145" y="0"/>
                      <a:pt x="0" y="57719"/>
                      <a:pt x="0" y="128919"/>
                    </a:cubicBezTo>
                    <a:cubicBezTo>
                      <a:pt x="0" y="200119"/>
                      <a:pt x="53145" y="257837"/>
                      <a:pt x="118703" y="257837"/>
                    </a:cubicBezTo>
                    <a:cubicBezTo>
                      <a:pt x="184261" y="257837"/>
                      <a:pt x="237406" y="200119"/>
                      <a:pt x="237406" y="128919"/>
                    </a:cubicBezTo>
                    <a:cubicBezTo>
                      <a:pt x="237406" y="5771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2" name="TextBox 752"/>
              <p:cNvSpPr txBox="1"/>
              <p:nvPr/>
            </p:nvSpPr>
            <p:spPr>
              <a:xfrm>
                <a:off x="22257" y="-23453"/>
                <a:ext cx="192893" cy="2571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3" name="Group 753"/>
            <p:cNvGrpSpPr/>
            <p:nvPr/>
          </p:nvGrpSpPr>
          <p:grpSpPr>
            <a:xfrm>
              <a:off x="1399317" y="390524"/>
              <a:ext cx="17169" cy="17169"/>
              <a:chOff x="0" y="0"/>
              <a:chExt cx="219327" cy="219327"/>
            </a:xfrm>
          </p:grpSpPr>
          <p:sp>
            <p:nvSpPr>
              <p:cNvPr id="754" name="Freeform 75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5" name="TextBox 75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6" name="Group 756"/>
            <p:cNvGrpSpPr/>
            <p:nvPr/>
          </p:nvGrpSpPr>
          <p:grpSpPr>
            <a:xfrm>
              <a:off x="1399317" y="390524"/>
              <a:ext cx="17169" cy="17169"/>
              <a:chOff x="0" y="0"/>
              <a:chExt cx="237406" cy="237406"/>
            </a:xfrm>
          </p:grpSpPr>
          <p:sp>
            <p:nvSpPr>
              <p:cNvPr id="757" name="Freeform 75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" name="TextBox 75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59" name="Group 759"/>
            <p:cNvGrpSpPr/>
            <p:nvPr/>
          </p:nvGrpSpPr>
          <p:grpSpPr>
            <a:xfrm>
              <a:off x="1662798" y="517234"/>
              <a:ext cx="17169" cy="17169"/>
              <a:chOff x="0" y="0"/>
              <a:chExt cx="219327" cy="219327"/>
            </a:xfrm>
          </p:grpSpPr>
          <p:sp>
            <p:nvSpPr>
              <p:cNvPr id="760" name="Freeform 76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1" name="TextBox 76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2" name="Group 762"/>
            <p:cNvGrpSpPr/>
            <p:nvPr/>
          </p:nvGrpSpPr>
          <p:grpSpPr>
            <a:xfrm>
              <a:off x="1662798" y="517234"/>
              <a:ext cx="17169" cy="17169"/>
              <a:chOff x="0" y="0"/>
              <a:chExt cx="237406" cy="237406"/>
            </a:xfrm>
          </p:grpSpPr>
          <p:sp>
            <p:nvSpPr>
              <p:cNvPr id="763" name="Freeform 76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DFA489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4" name="TextBox 76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5" name="Group 765"/>
            <p:cNvGrpSpPr/>
            <p:nvPr/>
          </p:nvGrpSpPr>
          <p:grpSpPr>
            <a:xfrm>
              <a:off x="452296" y="429270"/>
              <a:ext cx="24358" cy="19135"/>
              <a:chOff x="0" y="0"/>
              <a:chExt cx="328213" cy="257837"/>
            </a:xfrm>
          </p:grpSpPr>
          <p:sp>
            <p:nvSpPr>
              <p:cNvPr id="766" name="Freeform 766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7" name="TextBox 767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68" name="Group 768"/>
            <p:cNvGrpSpPr/>
            <p:nvPr/>
          </p:nvGrpSpPr>
          <p:grpSpPr>
            <a:xfrm>
              <a:off x="453223" y="429999"/>
              <a:ext cx="22503" cy="17678"/>
              <a:chOff x="0" y="0"/>
              <a:chExt cx="328213" cy="257837"/>
            </a:xfrm>
          </p:grpSpPr>
          <p:sp>
            <p:nvSpPr>
              <p:cNvPr id="769" name="Freeform 769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0" name="TextBox 770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1" name="Group 771"/>
            <p:cNvGrpSpPr/>
            <p:nvPr/>
          </p:nvGrpSpPr>
          <p:grpSpPr>
            <a:xfrm>
              <a:off x="547682" y="426814"/>
              <a:ext cx="24358" cy="19135"/>
              <a:chOff x="0" y="0"/>
              <a:chExt cx="328213" cy="257837"/>
            </a:xfrm>
          </p:grpSpPr>
          <p:sp>
            <p:nvSpPr>
              <p:cNvPr id="772" name="Freeform 772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3" name="TextBox 773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4" name="Group 774"/>
            <p:cNvGrpSpPr/>
            <p:nvPr/>
          </p:nvGrpSpPr>
          <p:grpSpPr>
            <a:xfrm>
              <a:off x="548610" y="427543"/>
              <a:ext cx="22503" cy="17678"/>
              <a:chOff x="0" y="0"/>
              <a:chExt cx="328213" cy="257837"/>
            </a:xfrm>
          </p:grpSpPr>
          <p:sp>
            <p:nvSpPr>
              <p:cNvPr id="775" name="Freeform 775"/>
              <p:cNvSpPr/>
              <p:nvPr/>
            </p:nvSpPr>
            <p:spPr>
              <a:xfrm>
                <a:off x="0" y="0"/>
                <a:ext cx="328213" cy="257837"/>
              </a:xfrm>
              <a:custGeom>
                <a:avLst/>
                <a:gdLst/>
                <a:ahLst/>
                <a:cxnLst/>
                <a:rect l="l" t="t" r="r" b="b"/>
                <a:pathLst>
                  <a:path w="328213" h="257837">
                    <a:moveTo>
                      <a:pt x="164106" y="0"/>
                    </a:moveTo>
                    <a:cubicBezTo>
                      <a:pt x="73473" y="0"/>
                      <a:pt x="0" y="57719"/>
                      <a:pt x="0" y="128919"/>
                    </a:cubicBezTo>
                    <a:cubicBezTo>
                      <a:pt x="0" y="200119"/>
                      <a:pt x="73473" y="257837"/>
                      <a:pt x="164106" y="257837"/>
                    </a:cubicBezTo>
                    <a:cubicBezTo>
                      <a:pt x="254740" y="257837"/>
                      <a:pt x="328213" y="200119"/>
                      <a:pt x="328213" y="128919"/>
                    </a:cubicBezTo>
                    <a:cubicBezTo>
                      <a:pt x="328213" y="57719"/>
                      <a:pt x="254740" y="0"/>
                      <a:pt x="164106" y="0"/>
                    </a:cubicBezTo>
                    <a:close/>
                  </a:path>
                </a:pathLst>
              </a:custGeom>
              <a:solidFill>
                <a:srgbClr val="AD665B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6" name="TextBox 776"/>
              <p:cNvSpPr txBox="1"/>
              <p:nvPr/>
            </p:nvSpPr>
            <p:spPr>
              <a:xfrm>
                <a:off x="30770" y="-23453"/>
                <a:ext cx="266673" cy="257118"/>
              </a:xfrm>
              <a:prstGeom prst="rect">
                <a:avLst/>
              </a:prstGeom>
            </p:spPr>
            <p:txBody>
              <a:bodyPr lIns="6919" tIns="6919" rIns="6919" bIns="6919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77" name="Group 777"/>
            <p:cNvGrpSpPr/>
            <p:nvPr/>
          </p:nvGrpSpPr>
          <p:grpSpPr>
            <a:xfrm>
              <a:off x="638330" y="373356"/>
              <a:ext cx="17169" cy="17169"/>
              <a:chOff x="0" y="0"/>
              <a:chExt cx="219327" cy="219327"/>
            </a:xfrm>
          </p:grpSpPr>
          <p:sp>
            <p:nvSpPr>
              <p:cNvPr id="778" name="Freeform 77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9" name="TextBox 77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0" name="Group 780"/>
            <p:cNvGrpSpPr/>
            <p:nvPr/>
          </p:nvGrpSpPr>
          <p:grpSpPr>
            <a:xfrm>
              <a:off x="638330" y="373356"/>
              <a:ext cx="17169" cy="17169"/>
              <a:chOff x="0" y="0"/>
              <a:chExt cx="237406" cy="237406"/>
            </a:xfrm>
          </p:grpSpPr>
          <p:sp>
            <p:nvSpPr>
              <p:cNvPr id="781" name="Freeform 78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2" name="TextBox 78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3" name="Group 783"/>
            <p:cNvGrpSpPr/>
            <p:nvPr/>
          </p:nvGrpSpPr>
          <p:grpSpPr>
            <a:xfrm>
              <a:off x="1081389" y="338072"/>
              <a:ext cx="17169" cy="17169"/>
              <a:chOff x="0" y="0"/>
              <a:chExt cx="219327" cy="219327"/>
            </a:xfrm>
          </p:grpSpPr>
          <p:sp>
            <p:nvSpPr>
              <p:cNvPr id="784" name="Freeform 78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5" name="TextBox 78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6" name="Group 786"/>
            <p:cNvGrpSpPr/>
            <p:nvPr/>
          </p:nvGrpSpPr>
          <p:grpSpPr>
            <a:xfrm>
              <a:off x="1081389" y="338072"/>
              <a:ext cx="17169" cy="17169"/>
              <a:chOff x="0" y="0"/>
              <a:chExt cx="237406" cy="237406"/>
            </a:xfrm>
          </p:grpSpPr>
          <p:sp>
            <p:nvSpPr>
              <p:cNvPr id="787" name="Freeform 78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" name="TextBox 78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89" name="Group 789"/>
            <p:cNvGrpSpPr/>
            <p:nvPr/>
          </p:nvGrpSpPr>
          <p:grpSpPr>
            <a:xfrm>
              <a:off x="1169275" y="338072"/>
              <a:ext cx="17169" cy="17169"/>
              <a:chOff x="0" y="0"/>
              <a:chExt cx="219327" cy="219327"/>
            </a:xfrm>
          </p:grpSpPr>
          <p:sp>
            <p:nvSpPr>
              <p:cNvPr id="790" name="Freeform 79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1" name="TextBox 79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2" name="Group 792"/>
            <p:cNvGrpSpPr/>
            <p:nvPr/>
          </p:nvGrpSpPr>
          <p:grpSpPr>
            <a:xfrm>
              <a:off x="1169275" y="338072"/>
              <a:ext cx="17169" cy="17169"/>
              <a:chOff x="0" y="0"/>
              <a:chExt cx="237406" cy="237406"/>
            </a:xfrm>
          </p:grpSpPr>
          <p:sp>
            <p:nvSpPr>
              <p:cNvPr id="793" name="Freeform 79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4" name="TextBox 79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5" name="Group 795"/>
            <p:cNvGrpSpPr/>
            <p:nvPr/>
          </p:nvGrpSpPr>
          <p:grpSpPr>
            <a:xfrm>
              <a:off x="1133475" y="390159"/>
              <a:ext cx="17169" cy="17169"/>
              <a:chOff x="0" y="0"/>
              <a:chExt cx="219327" cy="219327"/>
            </a:xfrm>
          </p:grpSpPr>
          <p:sp>
            <p:nvSpPr>
              <p:cNvPr id="796" name="Freeform 79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7" name="TextBox 79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798" name="Group 798"/>
            <p:cNvGrpSpPr/>
            <p:nvPr/>
          </p:nvGrpSpPr>
          <p:grpSpPr>
            <a:xfrm>
              <a:off x="1133475" y="390159"/>
              <a:ext cx="17169" cy="17169"/>
              <a:chOff x="0" y="0"/>
              <a:chExt cx="237406" cy="237406"/>
            </a:xfrm>
          </p:grpSpPr>
          <p:sp>
            <p:nvSpPr>
              <p:cNvPr id="799" name="Freeform 79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0" name="TextBox 80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1" name="Group 801"/>
            <p:cNvGrpSpPr/>
            <p:nvPr/>
          </p:nvGrpSpPr>
          <p:grpSpPr>
            <a:xfrm>
              <a:off x="1232118" y="320903"/>
              <a:ext cx="17169" cy="17169"/>
              <a:chOff x="0" y="0"/>
              <a:chExt cx="219327" cy="219327"/>
            </a:xfrm>
          </p:grpSpPr>
          <p:sp>
            <p:nvSpPr>
              <p:cNvPr id="802" name="Freeform 80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3" name="TextBox 80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4" name="Group 804"/>
            <p:cNvGrpSpPr/>
            <p:nvPr/>
          </p:nvGrpSpPr>
          <p:grpSpPr>
            <a:xfrm>
              <a:off x="1232118" y="320903"/>
              <a:ext cx="17169" cy="17169"/>
              <a:chOff x="0" y="0"/>
              <a:chExt cx="237406" cy="237406"/>
            </a:xfrm>
          </p:grpSpPr>
          <p:sp>
            <p:nvSpPr>
              <p:cNvPr id="805" name="Freeform 80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38B7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6" name="TextBox 80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07" name="Group 807"/>
            <p:cNvGrpSpPr/>
            <p:nvPr/>
          </p:nvGrpSpPr>
          <p:grpSpPr>
            <a:xfrm>
              <a:off x="1339159" y="393963"/>
              <a:ext cx="17169" cy="17169"/>
              <a:chOff x="0" y="0"/>
              <a:chExt cx="219327" cy="219327"/>
            </a:xfrm>
          </p:grpSpPr>
          <p:sp>
            <p:nvSpPr>
              <p:cNvPr id="808" name="Freeform 80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" name="TextBox 80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0" name="Group 810"/>
            <p:cNvGrpSpPr/>
            <p:nvPr/>
          </p:nvGrpSpPr>
          <p:grpSpPr>
            <a:xfrm>
              <a:off x="1339159" y="393963"/>
              <a:ext cx="17169" cy="17169"/>
              <a:chOff x="0" y="0"/>
              <a:chExt cx="237406" cy="237406"/>
            </a:xfrm>
          </p:grpSpPr>
          <p:sp>
            <p:nvSpPr>
              <p:cNvPr id="811" name="Freeform 81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2" name="TextBox 81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3" name="Group 813"/>
            <p:cNvGrpSpPr/>
            <p:nvPr/>
          </p:nvGrpSpPr>
          <p:grpSpPr>
            <a:xfrm>
              <a:off x="831831" y="280348"/>
              <a:ext cx="17169" cy="17169"/>
              <a:chOff x="0" y="0"/>
              <a:chExt cx="219327" cy="219327"/>
            </a:xfrm>
          </p:grpSpPr>
          <p:sp>
            <p:nvSpPr>
              <p:cNvPr id="814" name="Freeform 81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5" name="TextBox 81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6" name="Group 816"/>
            <p:cNvGrpSpPr/>
            <p:nvPr/>
          </p:nvGrpSpPr>
          <p:grpSpPr>
            <a:xfrm>
              <a:off x="831831" y="280348"/>
              <a:ext cx="17169" cy="17169"/>
              <a:chOff x="0" y="0"/>
              <a:chExt cx="237406" cy="237406"/>
            </a:xfrm>
          </p:grpSpPr>
          <p:sp>
            <p:nvSpPr>
              <p:cNvPr id="817" name="Freeform 81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8" name="TextBox 81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19" name="Group 819"/>
            <p:cNvGrpSpPr/>
            <p:nvPr/>
          </p:nvGrpSpPr>
          <p:grpSpPr>
            <a:xfrm>
              <a:off x="960293" y="329488"/>
              <a:ext cx="17169" cy="17169"/>
              <a:chOff x="0" y="0"/>
              <a:chExt cx="219327" cy="219327"/>
            </a:xfrm>
          </p:grpSpPr>
          <p:sp>
            <p:nvSpPr>
              <p:cNvPr id="820" name="Freeform 82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1" name="TextBox 82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2" name="Group 822"/>
            <p:cNvGrpSpPr/>
            <p:nvPr/>
          </p:nvGrpSpPr>
          <p:grpSpPr>
            <a:xfrm>
              <a:off x="960293" y="329488"/>
              <a:ext cx="17169" cy="17169"/>
              <a:chOff x="0" y="0"/>
              <a:chExt cx="237406" cy="237406"/>
            </a:xfrm>
          </p:grpSpPr>
          <p:sp>
            <p:nvSpPr>
              <p:cNvPr id="823" name="Freeform 82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" name="TextBox 82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5" name="Group 825"/>
            <p:cNvGrpSpPr/>
            <p:nvPr/>
          </p:nvGrpSpPr>
          <p:grpSpPr>
            <a:xfrm>
              <a:off x="855341" y="329488"/>
              <a:ext cx="17169" cy="17169"/>
              <a:chOff x="0" y="0"/>
              <a:chExt cx="219327" cy="219327"/>
            </a:xfrm>
          </p:grpSpPr>
          <p:sp>
            <p:nvSpPr>
              <p:cNvPr id="826" name="Freeform 82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" name="TextBox 82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28" name="Group 828"/>
            <p:cNvGrpSpPr/>
            <p:nvPr/>
          </p:nvGrpSpPr>
          <p:grpSpPr>
            <a:xfrm>
              <a:off x="855341" y="329488"/>
              <a:ext cx="17169" cy="17169"/>
              <a:chOff x="0" y="0"/>
              <a:chExt cx="237406" cy="237406"/>
            </a:xfrm>
          </p:grpSpPr>
          <p:sp>
            <p:nvSpPr>
              <p:cNvPr id="829" name="Freeform 82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0" name="TextBox 83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1" name="Group 831"/>
            <p:cNvGrpSpPr/>
            <p:nvPr/>
          </p:nvGrpSpPr>
          <p:grpSpPr>
            <a:xfrm>
              <a:off x="908715" y="262961"/>
              <a:ext cx="9004" cy="9004"/>
              <a:chOff x="0" y="0"/>
              <a:chExt cx="219327" cy="219327"/>
            </a:xfrm>
          </p:grpSpPr>
          <p:sp>
            <p:nvSpPr>
              <p:cNvPr id="832" name="Freeform 83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" name="TextBox 83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4" name="Group 834"/>
            <p:cNvGrpSpPr/>
            <p:nvPr/>
          </p:nvGrpSpPr>
          <p:grpSpPr>
            <a:xfrm>
              <a:off x="908715" y="262961"/>
              <a:ext cx="9004" cy="9004"/>
              <a:chOff x="0" y="0"/>
              <a:chExt cx="237406" cy="237406"/>
            </a:xfrm>
          </p:grpSpPr>
          <p:sp>
            <p:nvSpPr>
              <p:cNvPr id="835" name="Freeform 83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6" name="TextBox 83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37" name="Group 837"/>
            <p:cNvGrpSpPr/>
            <p:nvPr/>
          </p:nvGrpSpPr>
          <p:grpSpPr>
            <a:xfrm>
              <a:off x="976086" y="288732"/>
              <a:ext cx="9004" cy="9004"/>
              <a:chOff x="0" y="0"/>
              <a:chExt cx="219327" cy="219327"/>
            </a:xfrm>
          </p:grpSpPr>
          <p:sp>
            <p:nvSpPr>
              <p:cNvPr id="838" name="Freeform 83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" name="TextBox 83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0" name="Group 840"/>
            <p:cNvGrpSpPr/>
            <p:nvPr/>
          </p:nvGrpSpPr>
          <p:grpSpPr>
            <a:xfrm>
              <a:off x="976086" y="288732"/>
              <a:ext cx="9004" cy="9004"/>
              <a:chOff x="0" y="0"/>
              <a:chExt cx="237406" cy="237406"/>
            </a:xfrm>
          </p:grpSpPr>
          <p:sp>
            <p:nvSpPr>
              <p:cNvPr id="841" name="Freeform 84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" name="TextBox 84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3" name="Group 843"/>
            <p:cNvGrpSpPr/>
            <p:nvPr/>
          </p:nvGrpSpPr>
          <p:grpSpPr>
            <a:xfrm>
              <a:off x="921045" y="288732"/>
              <a:ext cx="9004" cy="9004"/>
              <a:chOff x="0" y="0"/>
              <a:chExt cx="219327" cy="219327"/>
            </a:xfrm>
          </p:grpSpPr>
          <p:sp>
            <p:nvSpPr>
              <p:cNvPr id="844" name="Freeform 84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5" name="TextBox 84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6" name="Group 846"/>
            <p:cNvGrpSpPr/>
            <p:nvPr/>
          </p:nvGrpSpPr>
          <p:grpSpPr>
            <a:xfrm>
              <a:off x="921045" y="288732"/>
              <a:ext cx="9004" cy="9004"/>
              <a:chOff x="0" y="0"/>
              <a:chExt cx="237406" cy="237406"/>
            </a:xfrm>
          </p:grpSpPr>
          <p:sp>
            <p:nvSpPr>
              <p:cNvPr id="847" name="Freeform 84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8" name="TextBox 84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49" name="Group 849"/>
            <p:cNvGrpSpPr/>
            <p:nvPr/>
          </p:nvGrpSpPr>
          <p:grpSpPr>
            <a:xfrm>
              <a:off x="736179" y="311881"/>
              <a:ext cx="9004" cy="9004"/>
              <a:chOff x="0" y="0"/>
              <a:chExt cx="219327" cy="219327"/>
            </a:xfrm>
          </p:grpSpPr>
          <p:sp>
            <p:nvSpPr>
              <p:cNvPr id="850" name="Freeform 85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" name="TextBox 85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2" name="Group 852"/>
            <p:cNvGrpSpPr/>
            <p:nvPr/>
          </p:nvGrpSpPr>
          <p:grpSpPr>
            <a:xfrm>
              <a:off x="736179" y="311881"/>
              <a:ext cx="9004" cy="9004"/>
              <a:chOff x="0" y="0"/>
              <a:chExt cx="237406" cy="237406"/>
            </a:xfrm>
          </p:grpSpPr>
          <p:sp>
            <p:nvSpPr>
              <p:cNvPr id="853" name="Freeform 85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4" name="TextBox 85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5" name="Group 855"/>
            <p:cNvGrpSpPr/>
            <p:nvPr/>
          </p:nvGrpSpPr>
          <p:grpSpPr>
            <a:xfrm>
              <a:off x="803550" y="337652"/>
              <a:ext cx="9004" cy="9004"/>
              <a:chOff x="0" y="0"/>
              <a:chExt cx="219327" cy="219327"/>
            </a:xfrm>
          </p:grpSpPr>
          <p:sp>
            <p:nvSpPr>
              <p:cNvPr id="856" name="Freeform 85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7" name="TextBox 85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58" name="Group 858"/>
            <p:cNvGrpSpPr/>
            <p:nvPr/>
          </p:nvGrpSpPr>
          <p:grpSpPr>
            <a:xfrm>
              <a:off x="803550" y="337652"/>
              <a:ext cx="9004" cy="9004"/>
              <a:chOff x="0" y="0"/>
              <a:chExt cx="237406" cy="237406"/>
            </a:xfrm>
          </p:grpSpPr>
          <p:sp>
            <p:nvSpPr>
              <p:cNvPr id="859" name="Freeform 85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" name="TextBox 86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1" name="Group 861"/>
            <p:cNvGrpSpPr/>
            <p:nvPr/>
          </p:nvGrpSpPr>
          <p:grpSpPr>
            <a:xfrm>
              <a:off x="748509" y="337652"/>
              <a:ext cx="9004" cy="9004"/>
              <a:chOff x="0" y="0"/>
              <a:chExt cx="219327" cy="219327"/>
            </a:xfrm>
          </p:grpSpPr>
          <p:sp>
            <p:nvSpPr>
              <p:cNvPr id="862" name="Freeform 86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3" name="TextBox 86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4" name="Group 864"/>
            <p:cNvGrpSpPr/>
            <p:nvPr/>
          </p:nvGrpSpPr>
          <p:grpSpPr>
            <a:xfrm>
              <a:off x="748509" y="337652"/>
              <a:ext cx="9004" cy="9004"/>
              <a:chOff x="0" y="0"/>
              <a:chExt cx="237406" cy="237406"/>
            </a:xfrm>
          </p:grpSpPr>
          <p:sp>
            <p:nvSpPr>
              <p:cNvPr id="865" name="Freeform 86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" name="TextBox 86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67" name="Group 867"/>
            <p:cNvGrpSpPr/>
            <p:nvPr/>
          </p:nvGrpSpPr>
          <p:grpSpPr>
            <a:xfrm>
              <a:off x="785273" y="275846"/>
              <a:ext cx="9004" cy="9004"/>
              <a:chOff x="0" y="0"/>
              <a:chExt cx="219327" cy="219327"/>
            </a:xfrm>
          </p:grpSpPr>
          <p:sp>
            <p:nvSpPr>
              <p:cNvPr id="868" name="Freeform 86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TextBox 86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0" name="Group 870"/>
            <p:cNvGrpSpPr/>
            <p:nvPr/>
          </p:nvGrpSpPr>
          <p:grpSpPr>
            <a:xfrm>
              <a:off x="785273" y="275846"/>
              <a:ext cx="9004" cy="9004"/>
              <a:chOff x="0" y="0"/>
              <a:chExt cx="237406" cy="237406"/>
            </a:xfrm>
          </p:grpSpPr>
          <p:sp>
            <p:nvSpPr>
              <p:cNvPr id="871" name="Freeform 87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TextBox 87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3" name="Group 873"/>
            <p:cNvGrpSpPr/>
            <p:nvPr/>
          </p:nvGrpSpPr>
          <p:grpSpPr>
            <a:xfrm>
              <a:off x="1041896" y="251386"/>
              <a:ext cx="17169" cy="17169"/>
              <a:chOff x="0" y="0"/>
              <a:chExt cx="219327" cy="219327"/>
            </a:xfrm>
          </p:grpSpPr>
          <p:sp>
            <p:nvSpPr>
              <p:cNvPr id="874" name="Freeform 87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TextBox 87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6" name="Group 876"/>
            <p:cNvGrpSpPr/>
            <p:nvPr/>
          </p:nvGrpSpPr>
          <p:grpSpPr>
            <a:xfrm>
              <a:off x="1041896" y="251386"/>
              <a:ext cx="17169" cy="17169"/>
              <a:chOff x="0" y="0"/>
              <a:chExt cx="237406" cy="237406"/>
            </a:xfrm>
          </p:grpSpPr>
          <p:sp>
            <p:nvSpPr>
              <p:cNvPr id="877" name="Freeform 87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TextBox 87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79" name="Group 879"/>
            <p:cNvGrpSpPr/>
            <p:nvPr/>
          </p:nvGrpSpPr>
          <p:grpSpPr>
            <a:xfrm>
              <a:off x="1170358" y="300525"/>
              <a:ext cx="17169" cy="17169"/>
              <a:chOff x="0" y="0"/>
              <a:chExt cx="219327" cy="219327"/>
            </a:xfrm>
          </p:grpSpPr>
          <p:sp>
            <p:nvSpPr>
              <p:cNvPr id="880" name="Freeform 88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TextBox 88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2" name="Group 882"/>
            <p:cNvGrpSpPr/>
            <p:nvPr/>
          </p:nvGrpSpPr>
          <p:grpSpPr>
            <a:xfrm>
              <a:off x="1170358" y="300525"/>
              <a:ext cx="17169" cy="17169"/>
              <a:chOff x="0" y="0"/>
              <a:chExt cx="237406" cy="237406"/>
            </a:xfrm>
          </p:grpSpPr>
          <p:sp>
            <p:nvSpPr>
              <p:cNvPr id="883" name="Freeform 88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TextBox 88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5" name="Group 885"/>
            <p:cNvGrpSpPr/>
            <p:nvPr/>
          </p:nvGrpSpPr>
          <p:grpSpPr>
            <a:xfrm>
              <a:off x="1065406" y="300525"/>
              <a:ext cx="17169" cy="17169"/>
              <a:chOff x="0" y="0"/>
              <a:chExt cx="219327" cy="219327"/>
            </a:xfrm>
          </p:grpSpPr>
          <p:sp>
            <p:nvSpPr>
              <p:cNvPr id="886" name="Freeform 88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TextBox 88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88" name="Group 888"/>
            <p:cNvGrpSpPr/>
            <p:nvPr/>
          </p:nvGrpSpPr>
          <p:grpSpPr>
            <a:xfrm>
              <a:off x="1065406" y="300525"/>
              <a:ext cx="17169" cy="17169"/>
              <a:chOff x="0" y="0"/>
              <a:chExt cx="237406" cy="237406"/>
            </a:xfrm>
          </p:grpSpPr>
          <p:sp>
            <p:nvSpPr>
              <p:cNvPr id="889" name="Freeform 88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TextBox 89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1" name="Group 891"/>
            <p:cNvGrpSpPr/>
            <p:nvPr/>
          </p:nvGrpSpPr>
          <p:grpSpPr>
            <a:xfrm>
              <a:off x="1118780" y="233998"/>
              <a:ext cx="9004" cy="9004"/>
              <a:chOff x="0" y="0"/>
              <a:chExt cx="219327" cy="219327"/>
            </a:xfrm>
          </p:grpSpPr>
          <p:sp>
            <p:nvSpPr>
              <p:cNvPr id="892" name="Freeform 89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TextBox 89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4" name="Group 894"/>
            <p:cNvGrpSpPr/>
            <p:nvPr/>
          </p:nvGrpSpPr>
          <p:grpSpPr>
            <a:xfrm>
              <a:off x="1118780" y="233998"/>
              <a:ext cx="9004" cy="9004"/>
              <a:chOff x="0" y="0"/>
              <a:chExt cx="237406" cy="237406"/>
            </a:xfrm>
          </p:grpSpPr>
          <p:sp>
            <p:nvSpPr>
              <p:cNvPr id="895" name="Freeform 89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6" name="TextBox 89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897" name="Group 897"/>
            <p:cNvGrpSpPr/>
            <p:nvPr/>
          </p:nvGrpSpPr>
          <p:grpSpPr>
            <a:xfrm>
              <a:off x="1186151" y="259769"/>
              <a:ext cx="9004" cy="9004"/>
              <a:chOff x="0" y="0"/>
              <a:chExt cx="219327" cy="219327"/>
            </a:xfrm>
          </p:grpSpPr>
          <p:sp>
            <p:nvSpPr>
              <p:cNvPr id="898" name="Freeform 89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TextBox 89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0" name="Group 900"/>
            <p:cNvGrpSpPr/>
            <p:nvPr/>
          </p:nvGrpSpPr>
          <p:grpSpPr>
            <a:xfrm>
              <a:off x="1186151" y="259769"/>
              <a:ext cx="9004" cy="9004"/>
              <a:chOff x="0" y="0"/>
              <a:chExt cx="237406" cy="237406"/>
            </a:xfrm>
          </p:grpSpPr>
          <p:sp>
            <p:nvSpPr>
              <p:cNvPr id="901" name="Freeform 90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TextBox 90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3" name="Group 903"/>
            <p:cNvGrpSpPr/>
            <p:nvPr/>
          </p:nvGrpSpPr>
          <p:grpSpPr>
            <a:xfrm>
              <a:off x="1131110" y="259769"/>
              <a:ext cx="9004" cy="9004"/>
              <a:chOff x="0" y="0"/>
              <a:chExt cx="219327" cy="219327"/>
            </a:xfrm>
          </p:grpSpPr>
          <p:sp>
            <p:nvSpPr>
              <p:cNvPr id="904" name="Freeform 90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TextBox 90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6" name="Group 906"/>
            <p:cNvGrpSpPr/>
            <p:nvPr/>
          </p:nvGrpSpPr>
          <p:grpSpPr>
            <a:xfrm>
              <a:off x="1131110" y="259769"/>
              <a:ext cx="9004" cy="9004"/>
              <a:chOff x="0" y="0"/>
              <a:chExt cx="237406" cy="237406"/>
            </a:xfrm>
          </p:grpSpPr>
          <p:sp>
            <p:nvSpPr>
              <p:cNvPr id="907" name="Freeform 90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TextBox 90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09" name="Group 909"/>
            <p:cNvGrpSpPr/>
            <p:nvPr/>
          </p:nvGrpSpPr>
          <p:grpSpPr>
            <a:xfrm>
              <a:off x="946244" y="282919"/>
              <a:ext cx="9004" cy="9004"/>
              <a:chOff x="0" y="0"/>
              <a:chExt cx="219327" cy="219327"/>
            </a:xfrm>
          </p:grpSpPr>
          <p:sp>
            <p:nvSpPr>
              <p:cNvPr id="910" name="Freeform 91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TextBox 91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2" name="Group 912"/>
            <p:cNvGrpSpPr/>
            <p:nvPr/>
          </p:nvGrpSpPr>
          <p:grpSpPr>
            <a:xfrm>
              <a:off x="946244" y="282919"/>
              <a:ext cx="9004" cy="9004"/>
              <a:chOff x="0" y="0"/>
              <a:chExt cx="237406" cy="237406"/>
            </a:xfrm>
          </p:grpSpPr>
          <p:sp>
            <p:nvSpPr>
              <p:cNvPr id="913" name="Freeform 91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TextBox 91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5" name="Group 915"/>
            <p:cNvGrpSpPr/>
            <p:nvPr/>
          </p:nvGrpSpPr>
          <p:grpSpPr>
            <a:xfrm>
              <a:off x="1013615" y="308690"/>
              <a:ext cx="9004" cy="9004"/>
              <a:chOff x="0" y="0"/>
              <a:chExt cx="219327" cy="219327"/>
            </a:xfrm>
          </p:grpSpPr>
          <p:sp>
            <p:nvSpPr>
              <p:cNvPr id="916" name="Freeform 91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TextBox 91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18" name="Group 918"/>
            <p:cNvGrpSpPr/>
            <p:nvPr/>
          </p:nvGrpSpPr>
          <p:grpSpPr>
            <a:xfrm>
              <a:off x="1013615" y="308690"/>
              <a:ext cx="9004" cy="9004"/>
              <a:chOff x="0" y="0"/>
              <a:chExt cx="237406" cy="237406"/>
            </a:xfrm>
          </p:grpSpPr>
          <p:sp>
            <p:nvSpPr>
              <p:cNvPr id="919" name="Freeform 91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TextBox 92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1" name="Group 921"/>
            <p:cNvGrpSpPr/>
            <p:nvPr/>
          </p:nvGrpSpPr>
          <p:grpSpPr>
            <a:xfrm>
              <a:off x="958574" y="308690"/>
              <a:ext cx="9004" cy="9004"/>
              <a:chOff x="0" y="0"/>
              <a:chExt cx="219327" cy="219327"/>
            </a:xfrm>
          </p:grpSpPr>
          <p:sp>
            <p:nvSpPr>
              <p:cNvPr id="922" name="Freeform 92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TextBox 92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4" name="Group 924"/>
            <p:cNvGrpSpPr/>
            <p:nvPr/>
          </p:nvGrpSpPr>
          <p:grpSpPr>
            <a:xfrm>
              <a:off x="958574" y="308690"/>
              <a:ext cx="9004" cy="9004"/>
              <a:chOff x="0" y="0"/>
              <a:chExt cx="237406" cy="237406"/>
            </a:xfrm>
          </p:grpSpPr>
          <p:sp>
            <p:nvSpPr>
              <p:cNvPr id="925" name="Freeform 92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TextBox 92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27" name="Group 927"/>
            <p:cNvGrpSpPr/>
            <p:nvPr/>
          </p:nvGrpSpPr>
          <p:grpSpPr>
            <a:xfrm>
              <a:off x="995338" y="246884"/>
              <a:ext cx="9004" cy="9004"/>
              <a:chOff x="0" y="0"/>
              <a:chExt cx="219327" cy="219327"/>
            </a:xfrm>
          </p:grpSpPr>
          <p:sp>
            <p:nvSpPr>
              <p:cNvPr id="928" name="Freeform 92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TextBox 92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0" name="Group 930"/>
            <p:cNvGrpSpPr/>
            <p:nvPr/>
          </p:nvGrpSpPr>
          <p:grpSpPr>
            <a:xfrm>
              <a:off x="995338" y="246884"/>
              <a:ext cx="9004" cy="9004"/>
              <a:chOff x="0" y="0"/>
              <a:chExt cx="237406" cy="237406"/>
            </a:xfrm>
          </p:grpSpPr>
          <p:sp>
            <p:nvSpPr>
              <p:cNvPr id="931" name="Freeform 93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2" name="TextBox 93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3" name="Group 933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19327" cy="219327"/>
            </a:xfrm>
          </p:grpSpPr>
          <p:sp>
            <p:nvSpPr>
              <p:cNvPr id="934" name="Freeform 93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5" name="TextBox 93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6" name="Group 936"/>
            <p:cNvGrpSpPr/>
            <p:nvPr/>
          </p:nvGrpSpPr>
          <p:grpSpPr>
            <a:xfrm rot="581655">
              <a:off x="1311381" y="256811"/>
              <a:ext cx="17169" cy="17169"/>
              <a:chOff x="0" y="0"/>
              <a:chExt cx="237406" cy="237406"/>
            </a:xfrm>
          </p:grpSpPr>
          <p:sp>
            <p:nvSpPr>
              <p:cNvPr id="937" name="Freeform 93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TextBox 93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39" name="Group 939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19327" cy="219327"/>
            </a:xfrm>
          </p:grpSpPr>
          <p:sp>
            <p:nvSpPr>
              <p:cNvPr id="940" name="Freeform 94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TextBox 94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2" name="Group 942"/>
            <p:cNvGrpSpPr/>
            <p:nvPr/>
          </p:nvGrpSpPr>
          <p:grpSpPr>
            <a:xfrm rot="581655">
              <a:off x="1429734" y="326880"/>
              <a:ext cx="17169" cy="17169"/>
              <a:chOff x="0" y="0"/>
              <a:chExt cx="237406" cy="237406"/>
            </a:xfrm>
          </p:grpSpPr>
          <p:sp>
            <p:nvSpPr>
              <p:cNvPr id="943" name="Freeform 94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TextBox 94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5" name="Group 945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19327" cy="219327"/>
            </a:xfrm>
          </p:grpSpPr>
          <p:sp>
            <p:nvSpPr>
              <p:cNvPr id="946" name="Freeform 94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TextBox 94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48" name="Group 948"/>
            <p:cNvGrpSpPr/>
            <p:nvPr/>
          </p:nvGrpSpPr>
          <p:grpSpPr>
            <a:xfrm rot="581655">
              <a:off x="1326281" y="309207"/>
              <a:ext cx="17169" cy="17169"/>
              <a:chOff x="0" y="0"/>
              <a:chExt cx="237406" cy="237406"/>
            </a:xfrm>
          </p:grpSpPr>
          <p:sp>
            <p:nvSpPr>
              <p:cNvPr id="949" name="Freeform 94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TextBox 95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1" name="Group 951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19327" cy="219327"/>
            </a:xfrm>
          </p:grpSpPr>
          <p:sp>
            <p:nvSpPr>
              <p:cNvPr id="952" name="Freeform 95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TextBox 95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4" name="Group 954"/>
            <p:cNvGrpSpPr/>
            <p:nvPr/>
          </p:nvGrpSpPr>
          <p:grpSpPr>
            <a:xfrm rot="581655">
              <a:off x="1390841" y="251989"/>
              <a:ext cx="9004" cy="9004"/>
              <a:chOff x="0" y="0"/>
              <a:chExt cx="237406" cy="237406"/>
            </a:xfrm>
          </p:grpSpPr>
          <p:sp>
            <p:nvSpPr>
              <p:cNvPr id="955" name="Freeform 95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TextBox 95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57" name="Group 957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19327" cy="219327"/>
            </a:xfrm>
          </p:grpSpPr>
          <p:sp>
            <p:nvSpPr>
              <p:cNvPr id="958" name="Freeform 95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TextBox 95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0" name="Group 960"/>
            <p:cNvGrpSpPr/>
            <p:nvPr/>
          </p:nvGrpSpPr>
          <p:grpSpPr>
            <a:xfrm rot="581655">
              <a:off x="1452910" y="288737"/>
              <a:ext cx="9004" cy="9004"/>
              <a:chOff x="0" y="0"/>
              <a:chExt cx="237406" cy="237406"/>
            </a:xfrm>
          </p:grpSpPr>
          <p:sp>
            <p:nvSpPr>
              <p:cNvPr id="961" name="Freeform 96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TextBox 96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3" name="Group 963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19327" cy="219327"/>
            </a:xfrm>
          </p:grpSpPr>
          <p:sp>
            <p:nvSpPr>
              <p:cNvPr id="964" name="Freeform 96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TextBox 96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6" name="Group 966"/>
            <p:cNvGrpSpPr/>
            <p:nvPr/>
          </p:nvGrpSpPr>
          <p:grpSpPr>
            <a:xfrm rot="581655">
              <a:off x="1398655" y="279468"/>
              <a:ext cx="9004" cy="9004"/>
              <a:chOff x="0" y="0"/>
              <a:chExt cx="237406" cy="237406"/>
            </a:xfrm>
          </p:grpSpPr>
          <p:sp>
            <p:nvSpPr>
              <p:cNvPr id="967" name="Freeform 96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TextBox 96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69" name="Group 969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19327" cy="219327"/>
            </a:xfrm>
          </p:grpSpPr>
          <p:sp>
            <p:nvSpPr>
              <p:cNvPr id="970" name="Freeform 97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1" name="TextBox 97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2" name="Group 972"/>
            <p:cNvGrpSpPr/>
            <p:nvPr/>
          </p:nvGrpSpPr>
          <p:grpSpPr>
            <a:xfrm rot="581655">
              <a:off x="1212530" y="271157"/>
              <a:ext cx="9004" cy="9004"/>
              <a:chOff x="0" y="0"/>
              <a:chExt cx="237406" cy="237406"/>
            </a:xfrm>
          </p:grpSpPr>
          <p:sp>
            <p:nvSpPr>
              <p:cNvPr id="973" name="Freeform 97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TextBox 97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5" name="Group 975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19327" cy="219327"/>
            </a:xfrm>
          </p:grpSpPr>
          <p:sp>
            <p:nvSpPr>
              <p:cNvPr id="976" name="Freeform 97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TextBox 97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78" name="Group 978"/>
            <p:cNvGrpSpPr/>
            <p:nvPr/>
          </p:nvGrpSpPr>
          <p:grpSpPr>
            <a:xfrm rot="581655">
              <a:off x="1274600" y="307905"/>
              <a:ext cx="9004" cy="9004"/>
              <a:chOff x="0" y="0"/>
              <a:chExt cx="237406" cy="237406"/>
            </a:xfrm>
          </p:grpSpPr>
          <p:sp>
            <p:nvSpPr>
              <p:cNvPr id="979" name="Freeform 97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TextBox 98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1" name="Group 981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19327" cy="219327"/>
            </a:xfrm>
          </p:grpSpPr>
          <p:sp>
            <p:nvSpPr>
              <p:cNvPr id="982" name="Freeform 98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TextBox 98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4" name="Group 984"/>
            <p:cNvGrpSpPr/>
            <p:nvPr/>
          </p:nvGrpSpPr>
          <p:grpSpPr>
            <a:xfrm rot="581655">
              <a:off x="1220344" y="298637"/>
              <a:ext cx="9004" cy="9004"/>
              <a:chOff x="0" y="0"/>
              <a:chExt cx="237406" cy="237406"/>
            </a:xfrm>
          </p:grpSpPr>
          <p:sp>
            <p:nvSpPr>
              <p:cNvPr id="985" name="Freeform 98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TextBox 98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87" name="Group 987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19327" cy="219327"/>
            </a:xfrm>
          </p:grpSpPr>
          <p:sp>
            <p:nvSpPr>
              <p:cNvPr id="988" name="Freeform 98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TextBox 98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0" name="Group 990"/>
            <p:cNvGrpSpPr/>
            <p:nvPr/>
          </p:nvGrpSpPr>
          <p:grpSpPr>
            <a:xfrm rot="581655">
              <a:off x="1266992" y="243904"/>
              <a:ext cx="9004" cy="9004"/>
              <a:chOff x="0" y="0"/>
              <a:chExt cx="237406" cy="237406"/>
            </a:xfrm>
          </p:grpSpPr>
          <p:sp>
            <p:nvSpPr>
              <p:cNvPr id="991" name="Freeform 99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2" name="TextBox 99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3" name="Group 993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19327" cy="219327"/>
            </a:xfrm>
          </p:grpSpPr>
          <p:sp>
            <p:nvSpPr>
              <p:cNvPr id="994" name="Freeform 99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TextBox 99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6" name="Group 996"/>
            <p:cNvGrpSpPr/>
            <p:nvPr/>
          </p:nvGrpSpPr>
          <p:grpSpPr>
            <a:xfrm rot="2169327">
              <a:off x="1586462" y="313887"/>
              <a:ext cx="17169" cy="17169"/>
              <a:chOff x="0" y="0"/>
              <a:chExt cx="237406" cy="237406"/>
            </a:xfrm>
          </p:grpSpPr>
          <p:sp>
            <p:nvSpPr>
              <p:cNvPr id="997" name="Freeform 99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TextBox 99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999" name="Group 999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19327" cy="219327"/>
            </a:xfrm>
          </p:grpSpPr>
          <p:sp>
            <p:nvSpPr>
              <p:cNvPr id="1000" name="Freeform 100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TextBox 100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2" name="Group 1002"/>
            <p:cNvGrpSpPr/>
            <p:nvPr/>
          </p:nvGrpSpPr>
          <p:grpSpPr>
            <a:xfrm rot="2169327">
              <a:off x="1661193" y="429353"/>
              <a:ext cx="17169" cy="17169"/>
              <a:chOff x="0" y="0"/>
              <a:chExt cx="237406" cy="237406"/>
            </a:xfrm>
          </p:grpSpPr>
          <p:sp>
            <p:nvSpPr>
              <p:cNvPr id="1003" name="Freeform 100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TextBox 100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5" name="Group 1005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19327" cy="219327"/>
            </a:xfrm>
          </p:grpSpPr>
          <p:sp>
            <p:nvSpPr>
              <p:cNvPr id="1006" name="Freeform 100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TextBox 100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08" name="Group 1008"/>
            <p:cNvGrpSpPr/>
            <p:nvPr/>
          </p:nvGrpSpPr>
          <p:grpSpPr>
            <a:xfrm rot="2169327">
              <a:off x="1576453" y="367434"/>
              <a:ext cx="17169" cy="17169"/>
              <a:chOff x="0" y="0"/>
              <a:chExt cx="237406" cy="237406"/>
            </a:xfrm>
          </p:grpSpPr>
          <p:sp>
            <p:nvSpPr>
              <p:cNvPr id="1009" name="Freeform 100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0" name="TextBox 101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1" name="Group 1011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19327" cy="219327"/>
            </a:xfrm>
          </p:grpSpPr>
          <p:sp>
            <p:nvSpPr>
              <p:cNvPr id="1012" name="Freeform 101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TextBox 101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4" name="Group 1014"/>
            <p:cNvGrpSpPr/>
            <p:nvPr/>
          </p:nvGrpSpPr>
          <p:grpSpPr>
            <a:xfrm rot="2169327">
              <a:off x="1661992" y="343586"/>
              <a:ext cx="9004" cy="9004"/>
              <a:chOff x="0" y="0"/>
              <a:chExt cx="237406" cy="237406"/>
            </a:xfrm>
          </p:grpSpPr>
          <p:sp>
            <p:nvSpPr>
              <p:cNvPr id="1015" name="Freeform 101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TextBox 101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17" name="Group 1017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19327" cy="219327"/>
            </a:xfrm>
          </p:grpSpPr>
          <p:sp>
            <p:nvSpPr>
              <p:cNvPr id="1018" name="Freeform 101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TextBox 101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0" name="Group 1020"/>
            <p:cNvGrpSpPr/>
            <p:nvPr/>
          </p:nvGrpSpPr>
          <p:grpSpPr>
            <a:xfrm rot="2169327">
              <a:off x="1701185" y="404142"/>
              <a:ext cx="9004" cy="9004"/>
              <a:chOff x="0" y="0"/>
              <a:chExt cx="237406" cy="237406"/>
            </a:xfrm>
          </p:grpSpPr>
          <p:sp>
            <p:nvSpPr>
              <p:cNvPr id="1021" name="Freeform 102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TextBox 102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3" name="Group 1023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19327" cy="219327"/>
            </a:xfrm>
          </p:grpSpPr>
          <p:sp>
            <p:nvSpPr>
              <p:cNvPr id="1024" name="Freeform 102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TextBox 102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6" name="Group 1026"/>
            <p:cNvGrpSpPr/>
            <p:nvPr/>
          </p:nvGrpSpPr>
          <p:grpSpPr>
            <a:xfrm rot="2169327">
              <a:off x="1656743" y="371668"/>
              <a:ext cx="9004" cy="9004"/>
              <a:chOff x="0" y="0"/>
              <a:chExt cx="237406" cy="237406"/>
            </a:xfrm>
          </p:grpSpPr>
          <p:sp>
            <p:nvSpPr>
              <p:cNvPr id="1027" name="Freeform 102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TextBox 102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29" name="Group 1029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19327" cy="219327"/>
            </a:xfrm>
          </p:grpSpPr>
          <p:sp>
            <p:nvSpPr>
              <p:cNvPr id="1030" name="Freeform 103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TextBox 103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2" name="Group 1032"/>
            <p:cNvGrpSpPr/>
            <p:nvPr/>
          </p:nvGrpSpPr>
          <p:grpSpPr>
            <a:xfrm rot="2169327">
              <a:off x="1493821" y="281293"/>
              <a:ext cx="9004" cy="9004"/>
              <a:chOff x="0" y="0"/>
              <a:chExt cx="237406" cy="237406"/>
            </a:xfrm>
          </p:grpSpPr>
          <p:sp>
            <p:nvSpPr>
              <p:cNvPr id="1033" name="Freeform 103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TextBox 103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5" name="Group 1035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19327" cy="219327"/>
            </a:xfrm>
          </p:grpSpPr>
          <p:sp>
            <p:nvSpPr>
              <p:cNvPr id="1036" name="Freeform 103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TextBox 103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38" name="Group 1038"/>
            <p:cNvGrpSpPr/>
            <p:nvPr/>
          </p:nvGrpSpPr>
          <p:grpSpPr>
            <a:xfrm rot="2169327">
              <a:off x="1533013" y="341848"/>
              <a:ext cx="9004" cy="9004"/>
              <a:chOff x="0" y="0"/>
              <a:chExt cx="237406" cy="237406"/>
            </a:xfrm>
          </p:grpSpPr>
          <p:sp>
            <p:nvSpPr>
              <p:cNvPr id="1039" name="Freeform 103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TextBox 104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1" name="Group 1041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19327" cy="219327"/>
            </a:xfrm>
          </p:grpSpPr>
          <p:sp>
            <p:nvSpPr>
              <p:cNvPr id="1042" name="Freeform 104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TextBox 104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4" name="Group 1044"/>
            <p:cNvGrpSpPr/>
            <p:nvPr/>
          </p:nvGrpSpPr>
          <p:grpSpPr>
            <a:xfrm rot="2169327">
              <a:off x="1488572" y="309375"/>
              <a:ext cx="9004" cy="9004"/>
              <a:chOff x="0" y="0"/>
              <a:chExt cx="237406" cy="237406"/>
            </a:xfrm>
          </p:grpSpPr>
          <p:sp>
            <p:nvSpPr>
              <p:cNvPr id="1045" name="Freeform 104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6" name="TextBox 104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47" name="Group 1047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19327" cy="219327"/>
            </a:xfrm>
          </p:grpSpPr>
          <p:sp>
            <p:nvSpPr>
              <p:cNvPr id="1048" name="Freeform 104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9" name="TextBox 104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0" name="Group 1050"/>
            <p:cNvGrpSpPr/>
            <p:nvPr/>
          </p:nvGrpSpPr>
          <p:grpSpPr>
            <a:xfrm rot="2169327">
              <a:off x="1554721" y="281162"/>
              <a:ext cx="9004" cy="9004"/>
              <a:chOff x="0" y="0"/>
              <a:chExt cx="237406" cy="237406"/>
            </a:xfrm>
          </p:grpSpPr>
          <p:sp>
            <p:nvSpPr>
              <p:cNvPr id="1051" name="Freeform 105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2" name="TextBox 105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3" name="Group 1053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19327" cy="219327"/>
            </a:xfrm>
          </p:grpSpPr>
          <p:sp>
            <p:nvSpPr>
              <p:cNvPr id="1054" name="Freeform 105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5" name="TextBox 105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6" name="Group 1056"/>
            <p:cNvGrpSpPr/>
            <p:nvPr/>
          </p:nvGrpSpPr>
          <p:grpSpPr>
            <a:xfrm rot="2169327">
              <a:off x="1729292" y="385835"/>
              <a:ext cx="9004" cy="9004"/>
              <a:chOff x="0" y="0"/>
              <a:chExt cx="237406" cy="237406"/>
            </a:xfrm>
          </p:grpSpPr>
          <p:sp>
            <p:nvSpPr>
              <p:cNvPr id="1057" name="Freeform 105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58" name="TextBox 105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59" name="Group 1059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19327" cy="219327"/>
            </a:xfrm>
          </p:grpSpPr>
          <p:sp>
            <p:nvSpPr>
              <p:cNvPr id="1060" name="Freeform 106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1" name="TextBox 106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2" name="Group 1062"/>
            <p:cNvGrpSpPr/>
            <p:nvPr/>
          </p:nvGrpSpPr>
          <p:grpSpPr>
            <a:xfrm rot="2169327">
              <a:off x="707319" y="356168"/>
              <a:ext cx="9004" cy="9004"/>
              <a:chOff x="0" y="0"/>
              <a:chExt cx="237406" cy="237406"/>
            </a:xfrm>
          </p:grpSpPr>
          <p:sp>
            <p:nvSpPr>
              <p:cNvPr id="1063" name="Freeform 106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4" name="TextBox 106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5" name="Group 1065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19327" cy="219327"/>
            </a:xfrm>
          </p:grpSpPr>
          <p:sp>
            <p:nvSpPr>
              <p:cNvPr id="1066" name="Freeform 106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67" name="TextBox 106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68" name="Group 1068"/>
            <p:cNvGrpSpPr/>
            <p:nvPr/>
          </p:nvGrpSpPr>
          <p:grpSpPr>
            <a:xfrm rot="2169327">
              <a:off x="636121" y="340870"/>
              <a:ext cx="9004" cy="9004"/>
              <a:chOff x="0" y="0"/>
              <a:chExt cx="237406" cy="237406"/>
            </a:xfrm>
          </p:grpSpPr>
          <p:sp>
            <p:nvSpPr>
              <p:cNvPr id="1069" name="Freeform 106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0" name="TextBox 107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1" name="Group 1071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19327" cy="219327"/>
            </a:xfrm>
          </p:grpSpPr>
          <p:sp>
            <p:nvSpPr>
              <p:cNvPr id="1072" name="Freeform 107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3" name="TextBox 107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4" name="Group 1074"/>
            <p:cNvGrpSpPr/>
            <p:nvPr/>
          </p:nvGrpSpPr>
          <p:grpSpPr>
            <a:xfrm rot="2169327">
              <a:off x="688207" y="392956"/>
              <a:ext cx="9004" cy="9004"/>
              <a:chOff x="0" y="0"/>
              <a:chExt cx="237406" cy="237406"/>
            </a:xfrm>
          </p:grpSpPr>
          <p:sp>
            <p:nvSpPr>
              <p:cNvPr id="1075" name="Freeform 107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6" name="TextBox 107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77" name="Group 1077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19327" cy="219327"/>
            </a:xfrm>
          </p:grpSpPr>
          <p:sp>
            <p:nvSpPr>
              <p:cNvPr id="1078" name="Freeform 107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79" name="TextBox 107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0" name="Group 1080"/>
            <p:cNvGrpSpPr/>
            <p:nvPr/>
          </p:nvGrpSpPr>
          <p:grpSpPr>
            <a:xfrm rot="-1281463">
              <a:off x="437354" y="462290"/>
              <a:ext cx="9004" cy="9004"/>
              <a:chOff x="0" y="0"/>
              <a:chExt cx="237406" cy="237406"/>
            </a:xfrm>
          </p:grpSpPr>
          <p:sp>
            <p:nvSpPr>
              <p:cNvPr id="1081" name="Freeform 108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2" name="TextBox 108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3" name="Group 1083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19327" cy="219327"/>
            </a:xfrm>
          </p:grpSpPr>
          <p:sp>
            <p:nvSpPr>
              <p:cNvPr id="1084" name="Freeform 108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5" name="TextBox 108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6" name="Group 1086"/>
            <p:cNvGrpSpPr/>
            <p:nvPr/>
          </p:nvGrpSpPr>
          <p:grpSpPr>
            <a:xfrm rot="-1281463">
              <a:off x="668651" y="344283"/>
              <a:ext cx="17169" cy="17169"/>
              <a:chOff x="0" y="0"/>
              <a:chExt cx="237406" cy="237406"/>
            </a:xfrm>
          </p:grpSpPr>
          <p:sp>
            <p:nvSpPr>
              <p:cNvPr id="1087" name="Freeform 108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88" name="TextBox 108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89" name="Group 1089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19327" cy="219327"/>
            </a:xfrm>
          </p:grpSpPr>
          <p:sp>
            <p:nvSpPr>
              <p:cNvPr id="1090" name="Freeform 109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1" name="TextBox 109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2" name="Group 1092"/>
            <p:cNvGrpSpPr/>
            <p:nvPr/>
          </p:nvGrpSpPr>
          <p:grpSpPr>
            <a:xfrm rot="-1281463">
              <a:off x="806187" y="343263"/>
              <a:ext cx="17169" cy="17169"/>
              <a:chOff x="0" y="0"/>
              <a:chExt cx="237406" cy="237406"/>
            </a:xfrm>
          </p:grpSpPr>
          <p:sp>
            <p:nvSpPr>
              <p:cNvPr id="1093" name="Freeform 109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4" name="TextBox 109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5" name="Group 1095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19327" cy="219327"/>
            </a:xfrm>
          </p:grpSpPr>
          <p:sp>
            <p:nvSpPr>
              <p:cNvPr id="1096" name="Freeform 109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97" name="TextBox 109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098" name="Group 1098"/>
            <p:cNvGrpSpPr/>
            <p:nvPr/>
          </p:nvGrpSpPr>
          <p:grpSpPr>
            <a:xfrm rot="-1281463">
              <a:off x="708443" y="381485"/>
              <a:ext cx="17169" cy="17169"/>
              <a:chOff x="0" y="0"/>
              <a:chExt cx="237406" cy="237406"/>
            </a:xfrm>
          </p:grpSpPr>
          <p:sp>
            <p:nvSpPr>
              <p:cNvPr id="1099" name="Freeform 109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0" name="TextBox 110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1" name="Group 1101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19327" cy="219327"/>
            </a:xfrm>
          </p:grpSpPr>
          <p:sp>
            <p:nvSpPr>
              <p:cNvPr id="1102" name="Freeform 110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3" name="TextBox 110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4" name="Group 1104"/>
            <p:cNvGrpSpPr/>
            <p:nvPr/>
          </p:nvGrpSpPr>
          <p:grpSpPr>
            <a:xfrm rot="-1281463">
              <a:off x="732716" y="301856"/>
              <a:ext cx="9004" cy="9004"/>
              <a:chOff x="0" y="0"/>
              <a:chExt cx="237406" cy="237406"/>
            </a:xfrm>
          </p:grpSpPr>
          <p:sp>
            <p:nvSpPr>
              <p:cNvPr id="1105" name="Freeform 110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6" name="TextBox 110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07" name="Group 1107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19327" cy="219327"/>
            </a:xfrm>
          </p:grpSpPr>
          <p:sp>
            <p:nvSpPr>
              <p:cNvPr id="1108" name="Freeform 110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09" name="TextBox 110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0" name="Group 1110"/>
            <p:cNvGrpSpPr/>
            <p:nvPr/>
          </p:nvGrpSpPr>
          <p:grpSpPr>
            <a:xfrm rot="-1281463">
              <a:off x="804846" y="301321"/>
              <a:ext cx="9004" cy="9004"/>
              <a:chOff x="0" y="0"/>
              <a:chExt cx="237406" cy="237406"/>
            </a:xfrm>
          </p:grpSpPr>
          <p:sp>
            <p:nvSpPr>
              <p:cNvPr id="1111" name="Freeform 111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2" name="TextBox 111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3" name="Group 1113"/>
            <p:cNvGrpSpPr/>
            <p:nvPr/>
          </p:nvGrpSpPr>
          <p:grpSpPr>
            <a:xfrm>
              <a:off x="579283" y="343263"/>
              <a:ext cx="17169" cy="17169"/>
              <a:chOff x="0" y="0"/>
              <a:chExt cx="219327" cy="219327"/>
            </a:xfrm>
          </p:grpSpPr>
          <p:sp>
            <p:nvSpPr>
              <p:cNvPr id="1114" name="Freeform 111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5" name="TextBox 111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6" name="Group 1116"/>
            <p:cNvGrpSpPr/>
            <p:nvPr/>
          </p:nvGrpSpPr>
          <p:grpSpPr>
            <a:xfrm>
              <a:off x="579283" y="343263"/>
              <a:ext cx="17169" cy="17169"/>
              <a:chOff x="0" y="0"/>
              <a:chExt cx="237406" cy="237406"/>
            </a:xfrm>
          </p:grpSpPr>
          <p:sp>
            <p:nvSpPr>
              <p:cNvPr id="1117" name="Freeform 111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18" name="TextBox 111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19" name="Group 1119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19327" cy="219327"/>
            </a:xfrm>
          </p:grpSpPr>
          <p:sp>
            <p:nvSpPr>
              <p:cNvPr id="1120" name="Freeform 112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1" name="TextBox 112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2" name="Group 1122"/>
            <p:cNvGrpSpPr/>
            <p:nvPr/>
          </p:nvGrpSpPr>
          <p:grpSpPr>
            <a:xfrm rot="-1281463">
              <a:off x="620917" y="359120"/>
              <a:ext cx="17169" cy="17169"/>
              <a:chOff x="0" y="0"/>
              <a:chExt cx="237406" cy="237406"/>
            </a:xfrm>
          </p:grpSpPr>
          <p:sp>
            <p:nvSpPr>
              <p:cNvPr id="1123" name="Freeform 112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4" name="TextBox 112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5" name="Group 1125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19327" cy="219327"/>
            </a:xfrm>
          </p:grpSpPr>
          <p:sp>
            <p:nvSpPr>
              <p:cNvPr id="1126" name="Freeform 112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27" name="TextBox 112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28" name="Group 1128"/>
            <p:cNvGrpSpPr/>
            <p:nvPr/>
          </p:nvGrpSpPr>
          <p:grpSpPr>
            <a:xfrm rot="-1281463">
              <a:off x="523173" y="397343"/>
              <a:ext cx="17169" cy="17169"/>
              <a:chOff x="0" y="0"/>
              <a:chExt cx="237406" cy="237406"/>
            </a:xfrm>
          </p:grpSpPr>
          <p:sp>
            <p:nvSpPr>
              <p:cNvPr id="1129" name="Freeform 112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0" name="TextBox 113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1" name="Group 1131"/>
            <p:cNvGrpSpPr/>
            <p:nvPr/>
          </p:nvGrpSpPr>
          <p:grpSpPr>
            <a:xfrm>
              <a:off x="441856" y="390070"/>
              <a:ext cx="17169" cy="17169"/>
              <a:chOff x="0" y="0"/>
              <a:chExt cx="219327" cy="219327"/>
            </a:xfrm>
          </p:grpSpPr>
          <p:sp>
            <p:nvSpPr>
              <p:cNvPr id="1132" name="Freeform 113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" name="TextBox 113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4" name="Group 1134"/>
            <p:cNvGrpSpPr/>
            <p:nvPr/>
          </p:nvGrpSpPr>
          <p:grpSpPr>
            <a:xfrm>
              <a:off x="441856" y="390070"/>
              <a:ext cx="17169" cy="17169"/>
              <a:chOff x="0" y="0"/>
              <a:chExt cx="237406" cy="237406"/>
            </a:xfrm>
          </p:grpSpPr>
          <p:sp>
            <p:nvSpPr>
              <p:cNvPr id="1135" name="Freeform 113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6" name="TextBox 113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37" name="Group 1137"/>
            <p:cNvGrpSpPr/>
            <p:nvPr/>
          </p:nvGrpSpPr>
          <p:grpSpPr>
            <a:xfrm>
              <a:off x="556054" y="404514"/>
              <a:ext cx="17169" cy="17169"/>
              <a:chOff x="0" y="0"/>
              <a:chExt cx="219327" cy="219327"/>
            </a:xfrm>
          </p:grpSpPr>
          <p:sp>
            <p:nvSpPr>
              <p:cNvPr id="1138" name="Freeform 113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9" name="TextBox 113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0" name="Group 1140"/>
            <p:cNvGrpSpPr/>
            <p:nvPr/>
          </p:nvGrpSpPr>
          <p:grpSpPr>
            <a:xfrm>
              <a:off x="556054" y="404514"/>
              <a:ext cx="17169" cy="17169"/>
              <a:chOff x="0" y="0"/>
              <a:chExt cx="237406" cy="237406"/>
            </a:xfrm>
          </p:grpSpPr>
          <p:sp>
            <p:nvSpPr>
              <p:cNvPr id="1141" name="Freeform 114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2" name="TextBox 114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3" name="Group 1143"/>
            <p:cNvGrpSpPr/>
            <p:nvPr/>
          </p:nvGrpSpPr>
          <p:grpSpPr>
            <a:xfrm>
              <a:off x="516806" y="363758"/>
              <a:ext cx="9004" cy="9004"/>
              <a:chOff x="0" y="0"/>
              <a:chExt cx="219327" cy="219327"/>
            </a:xfrm>
          </p:grpSpPr>
          <p:sp>
            <p:nvSpPr>
              <p:cNvPr id="1144" name="Freeform 114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5" name="TextBox 114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6" name="Group 1146"/>
            <p:cNvGrpSpPr/>
            <p:nvPr/>
          </p:nvGrpSpPr>
          <p:grpSpPr>
            <a:xfrm>
              <a:off x="516806" y="363758"/>
              <a:ext cx="9004" cy="9004"/>
              <a:chOff x="0" y="0"/>
              <a:chExt cx="237406" cy="237406"/>
            </a:xfrm>
          </p:grpSpPr>
          <p:sp>
            <p:nvSpPr>
              <p:cNvPr id="1147" name="Freeform 114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8" name="TextBox 114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49" name="Group 1149"/>
            <p:cNvGrpSpPr/>
            <p:nvPr/>
          </p:nvGrpSpPr>
          <p:grpSpPr>
            <a:xfrm>
              <a:off x="542005" y="357945"/>
              <a:ext cx="9004" cy="9004"/>
              <a:chOff x="0" y="0"/>
              <a:chExt cx="219327" cy="219327"/>
            </a:xfrm>
          </p:grpSpPr>
          <p:sp>
            <p:nvSpPr>
              <p:cNvPr id="1150" name="Freeform 115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1" name="TextBox 115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2" name="Group 1152"/>
            <p:cNvGrpSpPr/>
            <p:nvPr/>
          </p:nvGrpSpPr>
          <p:grpSpPr>
            <a:xfrm>
              <a:off x="542005" y="357945"/>
              <a:ext cx="9004" cy="9004"/>
              <a:chOff x="0" y="0"/>
              <a:chExt cx="237406" cy="237406"/>
            </a:xfrm>
          </p:grpSpPr>
          <p:sp>
            <p:nvSpPr>
              <p:cNvPr id="1153" name="Freeform 115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4" name="TextBox 115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5" name="Group 1155"/>
            <p:cNvGrpSpPr/>
            <p:nvPr/>
          </p:nvGrpSpPr>
          <p:grpSpPr>
            <a:xfrm>
              <a:off x="609376" y="383716"/>
              <a:ext cx="9004" cy="9004"/>
              <a:chOff x="0" y="0"/>
              <a:chExt cx="219327" cy="219327"/>
            </a:xfrm>
          </p:grpSpPr>
          <p:sp>
            <p:nvSpPr>
              <p:cNvPr id="1156" name="Freeform 115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7" name="TextBox 115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58" name="Group 1158"/>
            <p:cNvGrpSpPr/>
            <p:nvPr/>
          </p:nvGrpSpPr>
          <p:grpSpPr>
            <a:xfrm>
              <a:off x="609376" y="383716"/>
              <a:ext cx="9004" cy="9004"/>
              <a:chOff x="0" y="0"/>
              <a:chExt cx="237406" cy="237406"/>
            </a:xfrm>
          </p:grpSpPr>
          <p:sp>
            <p:nvSpPr>
              <p:cNvPr id="1159" name="Freeform 115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0" name="TextBox 116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1" name="Group 1161"/>
            <p:cNvGrpSpPr/>
            <p:nvPr/>
          </p:nvGrpSpPr>
          <p:grpSpPr>
            <a:xfrm>
              <a:off x="554335" y="383716"/>
              <a:ext cx="9004" cy="9004"/>
              <a:chOff x="0" y="0"/>
              <a:chExt cx="219327" cy="219327"/>
            </a:xfrm>
          </p:grpSpPr>
          <p:sp>
            <p:nvSpPr>
              <p:cNvPr id="1162" name="Freeform 116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3" name="TextBox 116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4" name="Group 1164"/>
            <p:cNvGrpSpPr/>
            <p:nvPr/>
          </p:nvGrpSpPr>
          <p:grpSpPr>
            <a:xfrm>
              <a:off x="554335" y="383716"/>
              <a:ext cx="9004" cy="9004"/>
              <a:chOff x="0" y="0"/>
              <a:chExt cx="237406" cy="237406"/>
            </a:xfrm>
          </p:grpSpPr>
          <p:sp>
            <p:nvSpPr>
              <p:cNvPr id="1165" name="Freeform 116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6" name="TextBox 116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67" name="Group 1167"/>
            <p:cNvGrpSpPr/>
            <p:nvPr/>
          </p:nvGrpSpPr>
          <p:grpSpPr>
            <a:xfrm>
              <a:off x="1229901" y="268302"/>
              <a:ext cx="17169" cy="17169"/>
              <a:chOff x="0" y="0"/>
              <a:chExt cx="219327" cy="219327"/>
            </a:xfrm>
          </p:grpSpPr>
          <p:sp>
            <p:nvSpPr>
              <p:cNvPr id="1168" name="Freeform 116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69" name="TextBox 116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0" name="Group 1170"/>
            <p:cNvGrpSpPr/>
            <p:nvPr/>
          </p:nvGrpSpPr>
          <p:grpSpPr>
            <a:xfrm>
              <a:off x="1229901" y="268302"/>
              <a:ext cx="17169" cy="17169"/>
              <a:chOff x="0" y="0"/>
              <a:chExt cx="237406" cy="237406"/>
            </a:xfrm>
          </p:grpSpPr>
          <p:sp>
            <p:nvSpPr>
              <p:cNvPr id="1171" name="Freeform 117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2" name="TextBox 117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3" name="Group 1173"/>
            <p:cNvGrpSpPr/>
            <p:nvPr/>
          </p:nvGrpSpPr>
          <p:grpSpPr>
            <a:xfrm>
              <a:off x="1190653" y="227546"/>
              <a:ext cx="9004" cy="9004"/>
              <a:chOff x="0" y="0"/>
              <a:chExt cx="219327" cy="219327"/>
            </a:xfrm>
          </p:grpSpPr>
          <p:sp>
            <p:nvSpPr>
              <p:cNvPr id="1174" name="Freeform 117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5" name="TextBox 117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6" name="Group 1176"/>
            <p:cNvGrpSpPr/>
            <p:nvPr/>
          </p:nvGrpSpPr>
          <p:grpSpPr>
            <a:xfrm>
              <a:off x="1190653" y="227546"/>
              <a:ext cx="9004" cy="9004"/>
              <a:chOff x="0" y="0"/>
              <a:chExt cx="237406" cy="237406"/>
            </a:xfrm>
          </p:grpSpPr>
          <p:sp>
            <p:nvSpPr>
              <p:cNvPr id="1177" name="Freeform 117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8" name="TextBox 117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79" name="Group 1179"/>
            <p:cNvGrpSpPr/>
            <p:nvPr/>
          </p:nvGrpSpPr>
          <p:grpSpPr>
            <a:xfrm>
              <a:off x="1215852" y="221733"/>
              <a:ext cx="9004" cy="9004"/>
              <a:chOff x="0" y="0"/>
              <a:chExt cx="219327" cy="219327"/>
            </a:xfrm>
          </p:grpSpPr>
          <p:sp>
            <p:nvSpPr>
              <p:cNvPr id="1180" name="Freeform 118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1" name="TextBox 118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2" name="Group 1182"/>
            <p:cNvGrpSpPr/>
            <p:nvPr/>
          </p:nvGrpSpPr>
          <p:grpSpPr>
            <a:xfrm>
              <a:off x="1215852" y="221733"/>
              <a:ext cx="9004" cy="9004"/>
              <a:chOff x="0" y="0"/>
              <a:chExt cx="237406" cy="237406"/>
            </a:xfrm>
          </p:grpSpPr>
          <p:sp>
            <p:nvSpPr>
              <p:cNvPr id="1183" name="Freeform 118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4" name="TextBox 118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5" name="Group 1185"/>
            <p:cNvGrpSpPr/>
            <p:nvPr/>
          </p:nvGrpSpPr>
          <p:grpSpPr>
            <a:xfrm>
              <a:off x="1283224" y="247504"/>
              <a:ext cx="9004" cy="9004"/>
              <a:chOff x="0" y="0"/>
              <a:chExt cx="219327" cy="219327"/>
            </a:xfrm>
          </p:grpSpPr>
          <p:sp>
            <p:nvSpPr>
              <p:cNvPr id="1186" name="Freeform 118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87" name="TextBox 118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88" name="Group 1188"/>
            <p:cNvGrpSpPr/>
            <p:nvPr/>
          </p:nvGrpSpPr>
          <p:grpSpPr>
            <a:xfrm>
              <a:off x="1283224" y="247504"/>
              <a:ext cx="9004" cy="9004"/>
              <a:chOff x="0" y="0"/>
              <a:chExt cx="237406" cy="237406"/>
            </a:xfrm>
          </p:grpSpPr>
          <p:sp>
            <p:nvSpPr>
              <p:cNvPr id="1189" name="Freeform 118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0" name="TextBox 119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1" name="Group 1191"/>
            <p:cNvGrpSpPr/>
            <p:nvPr/>
          </p:nvGrpSpPr>
          <p:grpSpPr>
            <a:xfrm>
              <a:off x="1228182" y="247504"/>
              <a:ext cx="9004" cy="9004"/>
              <a:chOff x="0" y="0"/>
              <a:chExt cx="219327" cy="219327"/>
            </a:xfrm>
          </p:grpSpPr>
          <p:sp>
            <p:nvSpPr>
              <p:cNvPr id="1192" name="Freeform 119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3" name="TextBox 119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4" name="Group 1194"/>
            <p:cNvGrpSpPr/>
            <p:nvPr/>
          </p:nvGrpSpPr>
          <p:grpSpPr>
            <a:xfrm>
              <a:off x="1228182" y="247504"/>
              <a:ext cx="9004" cy="9004"/>
              <a:chOff x="0" y="0"/>
              <a:chExt cx="237406" cy="237406"/>
            </a:xfrm>
          </p:grpSpPr>
          <p:sp>
            <p:nvSpPr>
              <p:cNvPr id="1195" name="Freeform 119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6" name="TextBox 119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197" name="Group 1197"/>
            <p:cNvGrpSpPr/>
            <p:nvPr/>
          </p:nvGrpSpPr>
          <p:grpSpPr>
            <a:xfrm>
              <a:off x="1544183" y="320484"/>
              <a:ext cx="17169" cy="17169"/>
              <a:chOff x="0" y="0"/>
              <a:chExt cx="219327" cy="219327"/>
            </a:xfrm>
          </p:grpSpPr>
          <p:sp>
            <p:nvSpPr>
              <p:cNvPr id="1198" name="Freeform 119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9" name="TextBox 119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0" name="Group 1200"/>
            <p:cNvGrpSpPr/>
            <p:nvPr/>
          </p:nvGrpSpPr>
          <p:grpSpPr>
            <a:xfrm>
              <a:off x="1544183" y="320484"/>
              <a:ext cx="17169" cy="17169"/>
              <a:chOff x="0" y="0"/>
              <a:chExt cx="237406" cy="237406"/>
            </a:xfrm>
          </p:grpSpPr>
          <p:sp>
            <p:nvSpPr>
              <p:cNvPr id="1201" name="Freeform 120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2" name="TextBox 120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3" name="Group 1203"/>
            <p:cNvGrpSpPr/>
            <p:nvPr/>
          </p:nvGrpSpPr>
          <p:grpSpPr>
            <a:xfrm>
              <a:off x="1504935" y="279728"/>
              <a:ext cx="9004" cy="9004"/>
              <a:chOff x="0" y="0"/>
              <a:chExt cx="219327" cy="219327"/>
            </a:xfrm>
          </p:grpSpPr>
          <p:sp>
            <p:nvSpPr>
              <p:cNvPr id="1204" name="Freeform 120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5" name="TextBox 120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6" name="Group 1206"/>
            <p:cNvGrpSpPr/>
            <p:nvPr/>
          </p:nvGrpSpPr>
          <p:grpSpPr>
            <a:xfrm>
              <a:off x="1504935" y="279728"/>
              <a:ext cx="9004" cy="9004"/>
              <a:chOff x="0" y="0"/>
              <a:chExt cx="237406" cy="237406"/>
            </a:xfrm>
          </p:grpSpPr>
          <p:sp>
            <p:nvSpPr>
              <p:cNvPr id="1207" name="Freeform 120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8" name="TextBox 120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09" name="Group 1209"/>
            <p:cNvGrpSpPr/>
            <p:nvPr/>
          </p:nvGrpSpPr>
          <p:grpSpPr>
            <a:xfrm>
              <a:off x="1530134" y="273915"/>
              <a:ext cx="9004" cy="9004"/>
              <a:chOff x="0" y="0"/>
              <a:chExt cx="219327" cy="219327"/>
            </a:xfrm>
          </p:grpSpPr>
          <p:sp>
            <p:nvSpPr>
              <p:cNvPr id="1210" name="Freeform 121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1" name="TextBox 121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2" name="Group 1212"/>
            <p:cNvGrpSpPr/>
            <p:nvPr/>
          </p:nvGrpSpPr>
          <p:grpSpPr>
            <a:xfrm>
              <a:off x="1530134" y="273915"/>
              <a:ext cx="9004" cy="9004"/>
              <a:chOff x="0" y="0"/>
              <a:chExt cx="237406" cy="237406"/>
            </a:xfrm>
          </p:grpSpPr>
          <p:sp>
            <p:nvSpPr>
              <p:cNvPr id="1213" name="Freeform 121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4" name="TextBox 121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5" name="Group 1215"/>
            <p:cNvGrpSpPr/>
            <p:nvPr/>
          </p:nvGrpSpPr>
          <p:grpSpPr>
            <a:xfrm>
              <a:off x="1597505" y="299686"/>
              <a:ext cx="9004" cy="9004"/>
              <a:chOff x="0" y="0"/>
              <a:chExt cx="219327" cy="219327"/>
            </a:xfrm>
          </p:grpSpPr>
          <p:sp>
            <p:nvSpPr>
              <p:cNvPr id="1216" name="Freeform 121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17" name="TextBox 121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18" name="Group 1218"/>
            <p:cNvGrpSpPr/>
            <p:nvPr/>
          </p:nvGrpSpPr>
          <p:grpSpPr>
            <a:xfrm>
              <a:off x="1597505" y="299686"/>
              <a:ext cx="9004" cy="9004"/>
              <a:chOff x="0" y="0"/>
              <a:chExt cx="237406" cy="237406"/>
            </a:xfrm>
          </p:grpSpPr>
          <p:sp>
            <p:nvSpPr>
              <p:cNvPr id="1219" name="Freeform 121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0" name="TextBox 122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1" name="Group 1221"/>
            <p:cNvGrpSpPr/>
            <p:nvPr/>
          </p:nvGrpSpPr>
          <p:grpSpPr>
            <a:xfrm>
              <a:off x="1542464" y="299686"/>
              <a:ext cx="9004" cy="9004"/>
              <a:chOff x="0" y="0"/>
              <a:chExt cx="219327" cy="219327"/>
            </a:xfrm>
          </p:grpSpPr>
          <p:sp>
            <p:nvSpPr>
              <p:cNvPr id="1222" name="Freeform 122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3" name="TextBox 122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4" name="Group 1224"/>
            <p:cNvGrpSpPr/>
            <p:nvPr/>
          </p:nvGrpSpPr>
          <p:grpSpPr>
            <a:xfrm>
              <a:off x="1542464" y="299686"/>
              <a:ext cx="9004" cy="9004"/>
              <a:chOff x="0" y="0"/>
              <a:chExt cx="237406" cy="237406"/>
            </a:xfrm>
          </p:grpSpPr>
          <p:sp>
            <p:nvSpPr>
              <p:cNvPr id="1225" name="Freeform 122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6" name="TextBox 122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27" name="Group 1227"/>
            <p:cNvGrpSpPr/>
            <p:nvPr/>
          </p:nvGrpSpPr>
          <p:grpSpPr>
            <a:xfrm>
              <a:off x="1715964" y="387860"/>
              <a:ext cx="17169" cy="17169"/>
              <a:chOff x="0" y="0"/>
              <a:chExt cx="219327" cy="219327"/>
            </a:xfrm>
          </p:grpSpPr>
          <p:sp>
            <p:nvSpPr>
              <p:cNvPr id="1228" name="Freeform 122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9" name="TextBox 122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0" name="Group 1230"/>
            <p:cNvGrpSpPr/>
            <p:nvPr/>
          </p:nvGrpSpPr>
          <p:grpSpPr>
            <a:xfrm>
              <a:off x="1715964" y="387860"/>
              <a:ext cx="17169" cy="17169"/>
              <a:chOff x="0" y="0"/>
              <a:chExt cx="237406" cy="237406"/>
            </a:xfrm>
          </p:grpSpPr>
          <p:sp>
            <p:nvSpPr>
              <p:cNvPr id="1231" name="Freeform 123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" name="TextBox 123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3" name="Group 1233"/>
            <p:cNvGrpSpPr/>
            <p:nvPr/>
          </p:nvGrpSpPr>
          <p:grpSpPr>
            <a:xfrm>
              <a:off x="1676716" y="347104"/>
              <a:ext cx="9004" cy="9004"/>
              <a:chOff x="0" y="0"/>
              <a:chExt cx="219327" cy="219327"/>
            </a:xfrm>
          </p:grpSpPr>
          <p:sp>
            <p:nvSpPr>
              <p:cNvPr id="1234" name="Freeform 123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" name="TextBox 123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6" name="Group 1236"/>
            <p:cNvGrpSpPr/>
            <p:nvPr/>
          </p:nvGrpSpPr>
          <p:grpSpPr>
            <a:xfrm>
              <a:off x="1676716" y="347104"/>
              <a:ext cx="9004" cy="9004"/>
              <a:chOff x="0" y="0"/>
              <a:chExt cx="237406" cy="237406"/>
            </a:xfrm>
          </p:grpSpPr>
          <p:sp>
            <p:nvSpPr>
              <p:cNvPr id="1237" name="Freeform 123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8" name="TextBox 123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39" name="Group 1239"/>
            <p:cNvGrpSpPr/>
            <p:nvPr/>
          </p:nvGrpSpPr>
          <p:grpSpPr>
            <a:xfrm>
              <a:off x="1701915" y="341291"/>
              <a:ext cx="9004" cy="9004"/>
              <a:chOff x="0" y="0"/>
              <a:chExt cx="219327" cy="219327"/>
            </a:xfrm>
          </p:grpSpPr>
          <p:sp>
            <p:nvSpPr>
              <p:cNvPr id="1240" name="Freeform 124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1" name="TextBox 124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2" name="Group 1242"/>
            <p:cNvGrpSpPr/>
            <p:nvPr/>
          </p:nvGrpSpPr>
          <p:grpSpPr>
            <a:xfrm>
              <a:off x="1701915" y="341291"/>
              <a:ext cx="9004" cy="9004"/>
              <a:chOff x="0" y="0"/>
              <a:chExt cx="237406" cy="237406"/>
            </a:xfrm>
          </p:grpSpPr>
          <p:sp>
            <p:nvSpPr>
              <p:cNvPr id="1243" name="Freeform 124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4" name="TextBox 124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5" name="Group 1245"/>
            <p:cNvGrpSpPr/>
            <p:nvPr/>
          </p:nvGrpSpPr>
          <p:grpSpPr>
            <a:xfrm>
              <a:off x="1769286" y="367062"/>
              <a:ext cx="9004" cy="9004"/>
              <a:chOff x="0" y="0"/>
              <a:chExt cx="219327" cy="219327"/>
            </a:xfrm>
          </p:grpSpPr>
          <p:sp>
            <p:nvSpPr>
              <p:cNvPr id="1246" name="Freeform 124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7" name="TextBox 124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48" name="Group 1248"/>
            <p:cNvGrpSpPr/>
            <p:nvPr/>
          </p:nvGrpSpPr>
          <p:grpSpPr>
            <a:xfrm>
              <a:off x="1769286" y="367062"/>
              <a:ext cx="9004" cy="9004"/>
              <a:chOff x="0" y="0"/>
              <a:chExt cx="237406" cy="237406"/>
            </a:xfrm>
          </p:grpSpPr>
          <p:sp>
            <p:nvSpPr>
              <p:cNvPr id="1249" name="Freeform 124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0" name="TextBox 125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1" name="Group 1251"/>
            <p:cNvGrpSpPr/>
            <p:nvPr/>
          </p:nvGrpSpPr>
          <p:grpSpPr>
            <a:xfrm>
              <a:off x="1714245" y="367062"/>
              <a:ext cx="9004" cy="9004"/>
              <a:chOff x="0" y="0"/>
              <a:chExt cx="219327" cy="219327"/>
            </a:xfrm>
          </p:grpSpPr>
          <p:sp>
            <p:nvSpPr>
              <p:cNvPr id="1252" name="Freeform 125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" name="TextBox 125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4" name="Group 1254"/>
            <p:cNvGrpSpPr/>
            <p:nvPr/>
          </p:nvGrpSpPr>
          <p:grpSpPr>
            <a:xfrm>
              <a:off x="1714245" y="367062"/>
              <a:ext cx="9004" cy="9004"/>
              <a:chOff x="0" y="0"/>
              <a:chExt cx="237406" cy="237406"/>
            </a:xfrm>
          </p:grpSpPr>
          <p:sp>
            <p:nvSpPr>
              <p:cNvPr id="1255" name="Freeform 125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6" name="TextBox 125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57" name="Group 1257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19327" cy="219327"/>
            </a:xfrm>
          </p:grpSpPr>
          <p:sp>
            <p:nvSpPr>
              <p:cNvPr id="1258" name="Freeform 1258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9" name="TextBox 1259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0" name="Group 1260"/>
            <p:cNvGrpSpPr/>
            <p:nvPr/>
          </p:nvGrpSpPr>
          <p:grpSpPr>
            <a:xfrm rot="7889676">
              <a:off x="1085749" y="240805"/>
              <a:ext cx="17169" cy="17169"/>
              <a:chOff x="0" y="0"/>
              <a:chExt cx="237406" cy="237406"/>
            </a:xfrm>
          </p:grpSpPr>
          <p:sp>
            <p:nvSpPr>
              <p:cNvPr id="1261" name="Freeform 1261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2" name="TextBox 1262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3" name="Group 1263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19327" cy="219327"/>
            </a:xfrm>
          </p:grpSpPr>
          <p:sp>
            <p:nvSpPr>
              <p:cNvPr id="1264" name="Freeform 1264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5" name="TextBox 1265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6" name="Group 1266"/>
            <p:cNvGrpSpPr/>
            <p:nvPr/>
          </p:nvGrpSpPr>
          <p:grpSpPr>
            <a:xfrm rot="7889676">
              <a:off x="1152125" y="242139"/>
              <a:ext cx="9004" cy="9004"/>
              <a:chOff x="0" y="0"/>
              <a:chExt cx="237406" cy="237406"/>
            </a:xfrm>
          </p:grpSpPr>
          <p:sp>
            <p:nvSpPr>
              <p:cNvPr id="1267" name="Freeform 1267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8" name="TextBox 1268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69" name="Group 1269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19327" cy="219327"/>
            </a:xfrm>
          </p:grpSpPr>
          <p:sp>
            <p:nvSpPr>
              <p:cNvPr id="1270" name="Freeform 1270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1" name="TextBox 1271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2" name="Group 1272"/>
            <p:cNvGrpSpPr/>
            <p:nvPr/>
          </p:nvGrpSpPr>
          <p:grpSpPr>
            <a:xfrm rot="7889676">
              <a:off x="1139783" y="264865"/>
              <a:ext cx="9004" cy="9004"/>
              <a:chOff x="0" y="0"/>
              <a:chExt cx="237406" cy="237406"/>
            </a:xfrm>
          </p:grpSpPr>
          <p:sp>
            <p:nvSpPr>
              <p:cNvPr id="1273" name="Freeform 1273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4" name="TextBox 1274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5" name="Group 1275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19327" cy="219327"/>
            </a:xfrm>
          </p:grpSpPr>
          <p:sp>
            <p:nvSpPr>
              <p:cNvPr id="1276" name="Freeform 1276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77" name="TextBox 1277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78" name="Group 1278"/>
            <p:cNvGrpSpPr/>
            <p:nvPr/>
          </p:nvGrpSpPr>
          <p:grpSpPr>
            <a:xfrm rot="7889676">
              <a:off x="1075843" y="298253"/>
              <a:ext cx="9004" cy="9004"/>
              <a:chOff x="0" y="0"/>
              <a:chExt cx="237406" cy="237406"/>
            </a:xfrm>
          </p:grpSpPr>
          <p:sp>
            <p:nvSpPr>
              <p:cNvPr id="1279" name="Freeform 1279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0" name="TextBox 1280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1" name="Group 1281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19327" cy="219327"/>
            </a:xfrm>
          </p:grpSpPr>
          <p:sp>
            <p:nvSpPr>
              <p:cNvPr id="1282" name="Freeform 1282"/>
              <p:cNvSpPr/>
              <p:nvPr/>
            </p:nvSpPr>
            <p:spPr>
              <a:xfrm>
                <a:off x="0" y="0"/>
                <a:ext cx="219327" cy="219327"/>
              </a:xfrm>
              <a:custGeom>
                <a:avLst/>
                <a:gdLst/>
                <a:ahLst/>
                <a:cxnLst/>
                <a:rect l="l" t="t" r="r" b="b"/>
                <a:pathLst>
                  <a:path w="219327" h="219327">
                    <a:moveTo>
                      <a:pt x="109663" y="0"/>
                    </a:moveTo>
                    <a:cubicBezTo>
                      <a:pt x="49098" y="0"/>
                      <a:pt x="0" y="49098"/>
                      <a:pt x="0" y="109663"/>
                    </a:cubicBezTo>
                    <a:cubicBezTo>
                      <a:pt x="0" y="170229"/>
                      <a:pt x="49098" y="219327"/>
                      <a:pt x="109663" y="219327"/>
                    </a:cubicBezTo>
                    <a:cubicBezTo>
                      <a:pt x="170229" y="219327"/>
                      <a:pt x="219327" y="170229"/>
                      <a:pt x="219327" y="109663"/>
                    </a:cubicBezTo>
                    <a:cubicBezTo>
                      <a:pt x="219327" y="49098"/>
                      <a:pt x="170229" y="0"/>
                      <a:pt x="1096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3" name="TextBox 1283"/>
              <p:cNvSpPr txBox="1"/>
              <p:nvPr/>
            </p:nvSpPr>
            <p:spPr>
              <a:xfrm>
                <a:off x="20562" y="-27063"/>
                <a:ext cx="178203" cy="22582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4" name="Group 1284"/>
            <p:cNvGrpSpPr/>
            <p:nvPr/>
          </p:nvGrpSpPr>
          <p:grpSpPr>
            <a:xfrm rot="7889676">
              <a:off x="1112311" y="257026"/>
              <a:ext cx="9004" cy="9004"/>
              <a:chOff x="0" y="0"/>
              <a:chExt cx="237406" cy="237406"/>
            </a:xfrm>
          </p:grpSpPr>
          <p:sp>
            <p:nvSpPr>
              <p:cNvPr id="1285" name="Freeform 1285"/>
              <p:cNvSpPr/>
              <p:nvPr/>
            </p:nvSpPr>
            <p:spPr>
              <a:xfrm>
                <a:off x="0" y="0"/>
                <a:ext cx="237406" cy="237406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37406">
                    <a:moveTo>
                      <a:pt x="118703" y="0"/>
                    </a:moveTo>
                    <a:cubicBezTo>
                      <a:pt x="53145" y="0"/>
                      <a:pt x="0" y="53145"/>
                      <a:pt x="0" y="118703"/>
                    </a:cubicBezTo>
                    <a:cubicBezTo>
                      <a:pt x="0" y="184261"/>
                      <a:pt x="53145" y="237406"/>
                      <a:pt x="118703" y="237406"/>
                    </a:cubicBezTo>
                    <a:cubicBezTo>
                      <a:pt x="184261" y="237406"/>
                      <a:pt x="237406" y="184261"/>
                      <a:pt x="237406" y="118703"/>
                    </a:cubicBezTo>
                    <a:cubicBezTo>
                      <a:pt x="237406" y="53145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6" name="TextBox 1286"/>
              <p:cNvSpPr txBox="1"/>
              <p:nvPr/>
            </p:nvSpPr>
            <p:spPr>
              <a:xfrm>
                <a:off x="22257" y="-25368"/>
                <a:ext cx="192893" cy="240518"/>
              </a:xfrm>
              <a:prstGeom prst="rect">
                <a:avLst/>
              </a:prstGeom>
            </p:spPr>
            <p:txBody>
              <a:bodyPr lIns="3827" tIns="3827" rIns="3827" bIns="3827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87" name="Group 1287"/>
            <p:cNvGrpSpPr/>
            <p:nvPr/>
          </p:nvGrpSpPr>
          <p:grpSpPr>
            <a:xfrm rot="7054208">
              <a:off x="973602" y="178496"/>
              <a:ext cx="8365" cy="14073"/>
              <a:chOff x="0" y="0"/>
              <a:chExt cx="174642" cy="293797"/>
            </a:xfrm>
          </p:grpSpPr>
          <p:sp>
            <p:nvSpPr>
              <p:cNvPr id="1288" name="Freeform 1288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9" name="TextBox 1289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0" name="Group 1290"/>
            <p:cNvGrpSpPr/>
            <p:nvPr/>
          </p:nvGrpSpPr>
          <p:grpSpPr>
            <a:xfrm rot="6343282">
              <a:off x="923770" y="187757"/>
              <a:ext cx="7660" cy="9479"/>
              <a:chOff x="0" y="0"/>
              <a:chExt cx="237406" cy="293797"/>
            </a:xfrm>
          </p:grpSpPr>
          <p:sp>
            <p:nvSpPr>
              <p:cNvPr id="1291" name="Freeform 1291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2" name="TextBox 1292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3" name="Group 1293"/>
            <p:cNvGrpSpPr/>
            <p:nvPr/>
          </p:nvGrpSpPr>
          <p:grpSpPr>
            <a:xfrm rot="7054208">
              <a:off x="965996" y="136809"/>
              <a:ext cx="8365" cy="14073"/>
              <a:chOff x="0" y="0"/>
              <a:chExt cx="174642" cy="293797"/>
            </a:xfrm>
          </p:grpSpPr>
          <p:sp>
            <p:nvSpPr>
              <p:cNvPr id="1294" name="Freeform 1294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5" name="TextBox 1295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6" name="Group 1296"/>
            <p:cNvGrpSpPr/>
            <p:nvPr/>
          </p:nvGrpSpPr>
          <p:grpSpPr>
            <a:xfrm rot="6343282">
              <a:off x="916165" y="146070"/>
              <a:ext cx="7660" cy="9479"/>
              <a:chOff x="0" y="0"/>
              <a:chExt cx="237406" cy="293797"/>
            </a:xfrm>
          </p:grpSpPr>
          <p:sp>
            <p:nvSpPr>
              <p:cNvPr id="1297" name="Freeform 1297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8" name="TextBox 1298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299" name="Group 1299"/>
            <p:cNvGrpSpPr/>
            <p:nvPr/>
          </p:nvGrpSpPr>
          <p:grpSpPr>
            <a:xfrm rot="7054208">
              <a:off x="999936" y="159596"/>
              <a:ext cx="8365" cy="14073"/>
              <a:chOff x="0" y="0"/>
              <a:chExt cx="174642" cy="293797"/>
            </a:xfrm>
          </p:grpSpPr>
          <p:sp>
            <p:nvSpPr>
              <p:cNvPr id="1300" name="Freeform 1300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1" name="TextBox 1301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2" name="Group 1302"/>
            <p:cNvGrpSpPr/>
            <p:nvPr/>
          </p:nvGrpSpPr>
          <p:grpSpPr>
            <a:xfrm rot="6343282">
              <a:off x="950104" y="168857"/>
              <a:ext cx="7660" cy="9479"/>
              <a:chOff x="0" y="0"/>
              <a:chExt cx="237406" cy="293797"/>
            </a:xfrm>
          </p:grpSpPr>
          <p:sp>
            <p:nvSpPr>
              <p:cNvPr id="1303" name="Freeform 1303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4" name="TextBox 1304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5" name="Group 1305"/>
            <p:cNvGrpSpPr/>
            <p:nvPr/>
          </p:nvGrpSpPr>
          <p:grpSpPr>
            <a:xfrm rot="-4106663">
              <a:off x="905570" y="111260"/>
              <a:ext cx="8365" cy="14073"/>
              <a:chOff x="0" y="0"/>
              <a:chExt cx="174642" cy="293797"/>
            </a:xfrm>
          </p:grpSpPr>
          <p:sp>
            <p:nvSpPr>
              <p:cNvPr id="1306" name="Freeform 1306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07" name="TextBox 1307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08" name="Group 1308"/>
            <p:cNvGrpSpPr/>
            <p:nvPr/>
          </p:nvGrpSpPr>
          <p:grpSpPr>
            <a:xfrm rot="-4280841">
              <a:off x="1055142" y="213341"/>
              <a:ext cx="7660" cy="9479"/>
              <a:chOff x="0" y="0"/>
              <a:chExt cx="237406" cy="293797"/>
            </a:xfrm>
          </p:grpSpPr>
          <p:sp>
            <p:nvSpPr>
              <p:cNvPr id="1309" name="Freeform 1309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0" name="TextBox 1310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1" name="Group 1311"/>
            <p:cNvGrpSpPr/>
            <p:nvPr/>
          </p:nvGrpSpPr>
          <p:grpSpPr>
            <a:xfrm rot="-3569916">
              <a:off x="980313" y="198038"/>
              <a:ext cx="8365" cy="14073"/>
              <a:chOff x="0" y="0"/>
              <a:chExt cx="174642" cy="293797"/>
            </a:xfrm>
          </p:grpSpPr>
          <p:sp>
            <p:nvSpPr>
              <p:cNvPr id="1312" name="Freeform 1312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3" name="TextBox 1313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4" name="Group 1314"/>
            <p:cNvGrpSpPr/>
            <p:nvPr/>
          </p:nvGrpSpPr>
          <p:grpSpPr>
            <a:xfrm rot="-4280841">
              <a:off x="1031140" y="195946"/>
              <a:ext cx="7660" cy="9479"/>
              <a:chOff x="0" y="0"/>
              <a:chExt cx="237406" cy="293797"/>
            </a:xfrm>
          </p:grpSpPr>
          <p:sp>
            <p:nvSpPr>
              <p:cNvPr id="1315" name="Freeform 1315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6" name="TextBox 1316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17" name="Group 1317"/>
            <p:cNvGrpSpPr/>
            <p:nvPr/>
          </p:nvGrpSpPr>
          <p:grpSpPr>
            <a:xfrm rot="-3569916">
              <a:off x="905015" y="209731"/>
              <a:ext cx="8365" cy="14073"/>
              <a:chOff x="0" y="0"/>
              <a:chExt cx="174642" cy="293797"/>
            </a:xfrm>
          </p:grpSpPr>
          <p:sp>
            <p:nvSpPr>
              <p:cNvPr id="1318" name="Freeform 1318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9" name="TextBox 1319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0" name="Group 1320"/>
            <p:cNvGrpSpPr/>
            <p:nvPr/>
          </p:nvGrpSpPr>
          <p:grpSpPr>
            <a:xfrm rot="-4280841">
              <a:off x="955843" y="207639"/>
              <a:ext cx="7660" cy="9479"/>
              <a:chOff x="0" y="0"/>
              <a:chExt cx="237406" cy="293797"/>
            </a:xfrm>
          </p:grpSpPr>
          <p:sp>
            <p:nvSpPr>
              <p:cNvPr id="1321" name="Freeform 1321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2" name="TextBox 1322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3" name="Group 1323"/>
            <p:cNvGrpSpPr/>
            <p:nvPr/>
          </p:nvGrpSpPr>
          <p:grpSpPr>
            <a:xfrm rot="-3569916">
              <a:off x="889199" y="224966"/>
              <a:ext cx="8365" cy="14073"/>
              <a:chOff x="0" y="0"/>
              <a:chExt cx="174642" cy="293797"/>
            </a:xfrm>
          </p:grpSpPr>
          <p:sp>
            <p:nvSpPr>
              <p:cNvPr id="1324" name="Freeform 1324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5" name="TextBox 1325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6" name="Group 1326"/>
            <p:cNvGrpSpPr/>
            <p:nvPr/>
          </p:nvGrpSpPr>
          <p:grpSpPr>
            <a:xfrm rot="-4280841">
              <a:off x="940026" y="222874"/>
              <a:ext cx="7660" cy="9479"/>
              <a:chOff x="0" y="0"/>
              <a:chExt cx="237406" cy="293797"/>
            </a:xfrm>
          </p:grpSpPr>
          <p:sp>
            <p:nvSpPr>
              <p:cNvPr id="1327" name="Freeform 1327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8" name="TextBox 1328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29" name="Group 1329"/>
            <p:cNvGrpSpPr/>
            <p:nvPr/>
          </p:nvGrpSpPr>
          <p:grpSpPr>
            <a:xfrm rot="6645452">
              <a:off x="900483" y="167890"/>
              <a:ext cx="8365" cy="14073"/>
              <a:chOff x="0" y="0"/>
              <a:chExt cx="174642" cy="293797"/>
            </a:xfrm>
          </p:grpSpPr>
          <p:sp>
            <p:nvSpPr>
              <p:cNvPr id="1330" name="Freeform 1330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1" name="TextBox 1331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2" name="Group 1332"/>
            <p:cNvGrpSpPr/>
            <p:nvPr/>
          </p:nvGrpSpPr>
          <p:grpSpPr>
            <a:xfrm rot="6347161">
              <a:off x="864269" y="200921"/>
              <a:ext cx="7660" cy="9479"/>
              <a:chOff x="0" y="0"/>
              <a:chExt cx="237406" cy="293797"/>
            </a:xfrm>
          </p:grpSpPr>
          <p:sp>
            <p:nvSpPr>
              <p:cNvPr id="1333" name="Freeform 1333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" name="TextBox 1334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5" name="Group 1335"/>
            <p:cNvGrpSpPr/>
            <p:nvPr/>
          </p:nvGrpSpPr>
          <p:grpSpPr>
            <a:xfrm rot="-4280841">
              <a:off x="1014177" y="222119"/>
              <a:ext cx="7660" cy="9479"/>
              <a:chOff x="0" y="0"/>
              <a:chExt cx="237406" cy="293797"/>
            </a:xfrm>
          </p:grpSpPr>
          <p:sp>
            <p:nvSpPr>
              <p:cNvPr id="1336" name="Freeform 1336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7" name="TextBox 1337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38" name="Group 1338"/>
            <p:cNvGrpSpPr/>
            <p:nvPr/>
          </p:nvGrpSpPr>
          <p:grpSpPr>
            <a:xfrm rot="-4280841">
              <a:off x="881366" y="89298"/>
              <a:ext cx="7660" cy="9479"/>
              <a:chOff x="0" y="0"/>
              <a:chExt cx="237406" cy="293797"/>
            </a:xfrm>
          </p:grpSpPr>
          <p:sp>
            <p:nvSpPr>
              <p:cNvPr id="1339" name="Freeform 1339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0" name="TextBox 1340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1" name="Group 1341"/>
            <p:cNvGrpSpPr/>
            <p:nvPr/>
          </p:nvGrpSpPr>
          <p:grpSpPr>
            <a:xfrm rot="7054208">
              <a:off x="534123" y="310014"/>
              <a:ext cx="8365" cy="14073"/>
              <a:chOff x="0" y="0"/>
              <a:chExt cx="174642" cy="293797"/>
            </a:xfrm>
          </p:grpSpPr>
          <p:sp>
            <p:nvSpPr>
              <p:cNvPr id="1342" name="Freeform 1342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3" name="TextBox 1343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4" name="Group 1344"/>
            <p:cNvGrpSpPr/>
            <p:nvPr/>
          </p:nvGrpSpPr>
          <p:grpSpPr>
            <a:xfrm rot="6343282">
              <a:off x="476686" y="277588"/>
              <a:ext cx="7660" cy="9479"/>
              <a:chOff x="0" y="0"/>
              <a:chExt cx="237406" cy="293797"/>
            </a:xfrm>
          </p:grpSpPr>
          <p:sp>
            <p:nvSpPr>
              <p:cNvPr id="1345" name="Freeform 1345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6" name="TextBox 1346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47" name="Group 1347"/>
            <p:cNvGrpSpPr/>
            <p:nvPr/>
          </p:nvGrpSpPr>
          <p:grpSpPr>
            <a:xfrm rot="6343282">
              <a:off x="510625" y="300376"/>
              <a:ext cx="7660" cy="9479"/>
              <a:chOff x="0" y="0"/>
              <a:chExt cx="237406" cy="293797"/>
            </a:xfrm>
          </p:grpSpPr>
          <p:sp>
            <p:nvSpPr>
              <p:cNvPr id="1348" name="Freeform 1348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9" name="TextBox 1349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0" name="Group 1350"/>
            <p:cNvGrpSpPr/>
            <p:nvPr/>
          </p:nvGrpSpPr>
          <p:grpSpPr>
            <a:xfrm rot="6645452">
              <a:off x="461004" y="299408"/>
              <a:ext cx="8365" cy="14073"/>
              <a:chOff x="0" y="0"/>
              <a:chExt cx="174642" cy="293797"/>
            </a:xfrm>
          </p:grpSpPr>
          <p:sp>
            <p:nvSpPr>
              <p:cNvPr id="1351" name="Freeform 1351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2" name="TextBox 1352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3" name="Group 1353"/>
            <p:cNvGrpSpPr/>
            <p:nvPr/>
          </p:nvGrpSpPr>
          <p:grpSpPr>
            <a:xfrm rot="9885533">
              <a:off x="503482" y="327962"/>
              <a:ext cx="7660" cy="9479"/>
              <a:chOff x="0" y="0"/>
              <a:chExt cx="237406" cy="293797"/>
            </a:xfrm>
          </p:grpSpPr>
          <p:sp>
            <p:nvSpPr>
              <p:cNvPr id="1354" name="Freeform 1354"/>
              <p:cNvSpPr/>
              <p:nvPr/>
            </p:nvSpPr>
            <p:spPr>
              <a:xfrm>
                <a:off x="0" y="0"/>
                <a:ext cx="237406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237406" h="293797">
                    <a:moveTo>
                      <a:pt x="118703" y="0"/>
                    </a:moveTo>
                    <a:cubicBezTo>
                      <a:pt x="53145" y="0"/>
                      <a:pt x="0" y="65769"/>
                      <a:pt x="0" y="146899"/>
                    </a:cubicBezTo>
                    <a:cubicBezTo>
                      <a:pt x="0" y="228029"/>
                      <a:pt x="53145" y="293797"/>
                      <a:pt x="118703" y="293797"/>
                    </a:cubicBezTo>
                    <a:cubicBezTo>
                      <a:pt x="184261" y="293797"/>
                      <a:pt x="237406" y="228029"/>
                      <a:pt x="237406" y="146899"/>
                    </a:cubicBezTo>
                    <a:cubicBezTo>
                      <a:pt x="237406" y="65769"/>
                      <a:pt x="184261" y="0"/>
                      <a:pt x="118703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5" name="TextBox 1355"/>
              <p:cNvSpPr txBox="1"/>
              <p:nvPr/>
            </p:nvSpPr>
            <p:spPr>
              <a:xfrm>
                <a:off x="22257" y="-20082"/>
                <a:ext cx="192893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  <p:grpSp>
          <p:nvGrpSpPr>
            <p:cNvPr id="1356" name="Group 1356"/>
            <p:cNvGrpSpPr/>
            <p:nvPr/>
          </p:nvGrpSpPr>
          <p:grpSpPr>
            <a:xfrm rot="10187702">
              <a:off x="474562" y="324928"/>
              <a:ext cx="8365" cy="14073"/>
              <a:chOff x="0" y="0"/>
              <a:chExt cx="174642" cy="293797"/>
            </a:xfrm>
          </p:grpSpPr>
          <p:sp>
            <p:nvSpPr>
              <p:cNvPr id="1357" name="Freeform 1357"/>
              <p:cNvSpPr/>
              <p:nvPr/>
            </p:nvSpPr>
            <p:spPr>
              <a:xfrm>
                <a:off x="0" y="0"/>
                <a:ext cx="174642" cy="293797"/>
              </a:xfrm>
              <a:custGeom>
                <a:avLst/>
                <a:gdLst/>
                <a:ahLst/>
                <a:cxnLst/>
                <a:rect l="l" t="t" r="r" b="b"/>
                <a:pathLst>
                  <a:path w="174642" h="293797">
                    <a:moveTo>
                      <a:pt x="87321" y="0"/>
                    </a:moveTo>
                    <a:cubicBezTo>
                      <a:pt x="39095" y="0"/>
                      <a:pt x="0" y="65769"/>
                      <a:pt x="0" y="146899"/>
                    </a:cubicBezTo>
                    <a:cubicBezTo>
                      <a:pt x="0" y="228029"/>
                      <a:pt x="39095" y="293797"/>
                      <a:pt x="87321" y="293797"/>
                    </a:cubicBezTo>
                    <a:cubicBezTo>
                      <a:pt x="135547" y="293797"/>
                      <a:pt x="174642" y="228029"/>
                      <a:pt x="174642" y="146899"/>
                    </a:cubicBezTo>
                    <a:cubicBezTo>
                      <a:pt x="174642" y="65769"/>
                      <a:pt x="135547" y="0"/>
                      <a:pt x="8732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8" name="TextBox 1358"/>
              <p:cNvSpPr txBox="1"/>
              <p:nvPr/>
            </p:nvSpPr>
            <p:spPr>
              <a:xfrm>
                <a:off x="16373" y="-20082"/>
                <a:ext cx="141896" cy="286335"/>
              </a:xfrm>
              <a:prstGeom prst="rect">
                <a:avLst/>
              </a:prstGeom>
            </p:spPr>
            <p:txBody>
              <a:bodyPr lIns="7298" tIns="7298" rIns="7298" bIns="7298" rtlCol="0" anchor="ctr"/>
              <a:lstStyle/>
              <a:p>
                <a:pPr algn="ctr">
                  <a:lnSpc>
                    <a:spcPts val="2378"/>
                  </a:lnSpc>
                </a:pPr>
                <a:endParaRPr/>
              </a:p>
            </p:txBody>
          </p:sp>
        </p:grpSp>
      </p:grpSp>
      <p:sp>
        <p:nvSpPr>
          <p:cNvPr id="1359" name="Freeform 1359"/>
          <p:cNvSpPr/>
          <p:nvPr/>
        </p:nvSpPr>
        <p:spPr>
          <a:xfrm>
            <a:off x="15843809" y="6777115"/>
            <a:ext cx="694750" cy="391586"/>
          </a:xfrm>
          <a:custGeom>
            <a:avLst/>
            <a:gdLst/>
            <a:ahLst/>
            <a:cxnLst/>
            <a:rect l="l" t="t" r="r" b="b"/>
            <a:pathLst>
              <a:path w="694750" h="391586">
                <a:moveTo>
                  <a:pt x="0" y="0"/>
                </a:moveTo>
                <a:lnTo>
                  <a:pt x="694749" y="0"/>
                </a:lnTo>
                <a:lnTo>
                  <a:pt x="694749" y="391586"/>
                </a:lnTo>
                <a:lnTo>
                  <a:pt x="0" y="39158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0" name="Freeform 1360"/>
          <p:cNvSpPr/>
          <p:nvPr/>
        </p:nvSpPr>
        <p:spPr>
          <a:xfrm rot="9161663">
            <a:off x="14086318" y="4723495"/>
            <a:ext cx="2285913" cy="2353578"/>
          </a:xfrm>
          <a:custGeom>
            <a:avLst/>
            <a:gdLst/>
            <a:ahLst/>
            <a:cxnLst/>
            <a:rect l="l" t="t" r="r" b="b"/>
            <a:pathLst>
              <a:path w="2285913" h="2353578">
                <a:moveTo>
                  <a:pt x="0" y="0"/>
                </a:moveTo>
                <a:lnTo>
                  <a:pt x="2285913" y="0"/>
                </a:lnTo>
                <a:lnTo>
                  <a:pt x="2285913" y="2353578"/>
                </a:lnTo>
                <a:lnTo>
                  <a:pt x="0" y="23535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1" name="Freeform 1361"/>
          <p:cNvSpPr/>
          <p:nvPr/>
        </p:nvSpPr>
        <p:spPr>
          <a:xfrm>
            <a:off x="17687935" y="8281196"/>
            <a:ext cx="929642" cy="523980"/>
          </a:xfrm>
          <a:custGeom>
            <a:avLst/>
            <a:gdLst/>
            <a:ahLst/>
            <a:cxnLst/>
            <a:rect l="l" t="t" r="r" b="b"/>
            <a:pathLst>
              <a:path w="929642" h="523980">
                <a:moveTo>
                  <a:pt x="0" y="0"/>
                </a:moveTo>
                <a:lnTo>
                  <a:pt x="929642" y="0"/>
                </a:lnTo>
                <a:lnTo>
                  <a:pt x="929642" y="523980"/>
                </a:lnTo>
                <a:lnTo>
                  <a:pt x="0" y="5239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2" name="Freeform 1362"/>
          <p:cNvSpPr/>
          <p:nvPr/>
        </p:nvSpPr>
        <p:spPr>
          <a:xfrm flipH="1">
            <a:off x="16000280" y="4848207"/>
            <a:ext cx="1957916" cy="1855126"/>
          </a:xfrm>
          <a:custGeom>
            <a:avLst/>
            <a:gdLst/>
            <a:ahLst/>
            <a:cxnLst/>
            <a:rect l="l" t="t" r="r" b="b"/>
            <a:pathLst>
              <a:path w="1957916" h="1855126">
                <a:moveTo>
                  <a:pt x="1957916" y="0"/>
                </a:moveTo>
                <a:lnTo>
                  <a:pt x="0" y="0"/>
                </a:lnTo>
                <a:lnTo>
                  <a:pt x="0" y="1855126"/>
                </a:lnTo>
                <a:lnTo>
                  <a:pt x="1957916" y="1855126"/>
                </a:lnTo>
                <a:lnTo>
                  <a:pt x="1957916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63" name="Freeform 1363"/>
          <p:cNvSpPr/>
          <p:nvPr/>
        </p:nvSpPr>
        <p:spPr>
          <a:xfrm>
            <a:off x="7742650" y="7104261"/>
            <a:ext cx="1298714" cy="732002"/>
          </a:xfrm>
          <a:custGeom>
            <a:avLst/>
            <a:gdLst/>
            <a:ahLst/>
            <a:cxnLst/>
            <a:rect l="l" t="t" r="r" b="b"/>
            <a:pathLst>
              <a:path w="1298714" h="732002">
                <a:moveTo>
                  <a:pt x="0" y="0"/>
                </a:moveTo>
                <a:lnTo>
                  <a:pt x="1298714" y="0"/>
                </a:lnTo>
                <a:lnTo>
                  <a:pt x="1298714" y="732002"/>
                </a:lnTo>
                <a:lnTo>
                  <a:pt x="0" y="73200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64" name="Group 1364"/>
          <p:cNvGrpSpPr/>
          <p:nvPr/>
        </p:nvGrpSpPr>
        <p:grpSpPr>
          <a:xfrm rot="514757">
            <a:off x="8295509" y="7076049"/>
            <a:ext cx="764775" cy="491637"/>
            <a:chOff x="0" y="0"/>
            <a:chExt cx="1019700" cy="655516"/>
          </a:xfrm>
        </p:grpSpPr>
        <p:sp>
          <p:nvSpPr>
            <p:cNvPr id="1365" name="Freeform 1365"/>
            <p:cNvSpPr/>
            <p:nvPr/>
          </p:nvSpPr>
          <p:spPr>
            <a:xfrm rot="250889">
              <a:off x="261887" y="462755"/>
              <a:ext cx="485266" cy="175302"/>
            </a:xfrm>
            <a:custGeom>
              <a:avLst/>
              <a:gdLst/>
              <a:ahLst/>
              <a:cxnLst/>
              <a:rect l="l" t="t" r="r" b="b"/>
              <a:pathLst>
                <a:path w="485266" h="175302">
                  <a:moveTo>
                    <a:pt x="0" y="0"/>
                  </a:moveTo>
                  <a:lnTo>
                    <a:pt x="485266" y="0"/>
                  </a:lnTo>
                  <a:lnTo>
                    <a:pt x="485266" y="175302"/>
                  </a:lnTo>
                  <a:lnTo>
                    <a:pt x="0" y="175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66" name="Freeform 1366"/>
            <p:cNvSpPr/>
            <p:nvPr/>
          </p:nvSpPr>
          <p:spPr>
            <a:xfrm>
              <a:off x="379119" y="49861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67" name="Group 1367"/>
            <p:cNvGrpSpPr/>
            <p:nvPr/>
          </p:nvGrpSpPr>
          <p:grpSpPr>
            <a:xfrm rot="-506993">
              <a:off x="524222" y="533963"/>
              <a:ext cx="71514" cy="44953"/>
              <a:chOff x="0" y="0"/>
              <a:chExt cx="1011698" cy="635948"/>
            </a:xfrm>
          </p:grpSpPr>
          <p:sp>
            <p:nvSpPr>
              <p:cNvPr id="1368" name="Freeform 1368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69" name="TextBox 1369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370" name="Freeform 1370"/>
            <p:cNvSpPr/>
            <p:nvPr/>
          </p:nvSpPr>
          <p:spPr>
            <a:xfrm rot="-381890">
              <a:off x="430199" y="506634"/>
              <a:ext cx="197251" cy="62234"/>
            </a:xfrm>
            <a:custGeom>
              <a:avLst/>
              <a:gdLst/>
              <a:ahLst/>
              <a:cxnLst/>
              <a:rect l="l" t="t" r="r" b="b"/>
              <a:pathLst>
                <a:path w="197251" h="62234">
                  <a:moveTo>
                    <a:pt x="0" y="0"/>
                  </a:moveTo>
                  <a:lnTo>
                    <a:pt x="197250" y="0"/>
                  </a:lnTo>
                  <a:lnTo>
                    <a:pt x="197250" y="62234"/>
                  </a:lnTo>
                  <a:lnTo>
                    <a:pt x="0" y="622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68036" t="-1147848" r="-323992" b="-3873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1371" name="Group 1371"/>
            <p:cNvGrpSpPr/>
            <p:nvPr/>
          </p:nvGrpSpPr>
          <p:grpSpPr>
            <a:xfrm rot="-888883">
              <a:off x="577756" y="532701"/>
              <a:ext cx="71514" cy="44953"/>
              <a:chOff x="0" y="0"/>
              <a:chExt cx="1011698" cy="635948"/>
            </a:xfrm>
          </p:grpSpPr>
          <p:sp>
            <p:nvSpPr>
              <p:cNvPr id="1372" name="Freeform 1372"/>
              <p:cNvSpPr/>
              <p:nvPr/>
            </p:nvSpPr>
            <p:spPr>
              <a:xfrm>
                <a:off x="0" y="0"/>
                <a:ext cx="1011698" cy="635948"/>
              </a:xfrm>
              <a:custGeom>
                <a:avLst/>
                <a:gdLst/>
                <a:ahLst/>
                <a:cxnLst/>
                <a:rect l="l" t="t" r="r" b="b"/>
                <a:pathLst>
                  <a:path w="1011698" h="635948">
                    <a:moveTo>
                      <a:pt x="505849" y="0"/>
                    </a:moveTo>
                    <a:cubicBezTo>
                      <a:pt x="226476" y="0"/>
                      <a:pt x="0" y="142362"/>
                      <a:pt x="0" y="317974"/>
                    </a:cubicBezTo>
                    <a:cubicBezTo>
                      <a:pt x="0" y="493586"/>
                      <a:pt x="226476" y="635948"/>
                      <a:pt x="505849" y="635948"/>
                    </a:cubicBezTo>
                    <a:cubicBezTo>
                      <a:pt x="785222" y="635948"/>
                      <a:pt x="1011698" y="493586"/>
                      <a:pt x="1011698" y="317974"/>
                    </a:cubicBezTo>
                    <a:cubicBezTo>
                      <a:pt x="1011698" y="142362"/>
                      <a:pt x="785222" y="0"/>
                      <a:pt x="505849" y="0"/>
                    </a:cubicBezTo>
                    <a:close/>
                  </a:path>
                </a:pathLst>
              </a:custGeom>
              <a:solidFill>
                <a:srgbClr val="938D8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3" name="TextBox 1373"/>
              <p:cNvSpPr txBox="1"/>
              <p:nvPr/>
            </p:nvSpPr>
            <p:spPr>
              <a:xfrm>
                <a:off x="94847" y="21520"/>
                <a:ext cx="822005" cy="55480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74" name="Group 1374"/>
            <p:cNvGrpSpPr/>
            <p:nvPr/>
          </p:nvGrpSpPr>
          <p:grpSpPr>
            <a:xfrm rot="-1133282">
              <a:off x="788662" y="243569"/>
              <a:ext cx="83309" cy="48364"/>
              <a:chOff x="0" y="0"/>
              <a:chExt cx="142497" cy="82726"/>
            </a:xfrm>
          </p:grpSpPr>
          <p:sp>
            <p:nvSpPr>
              <p:cNvPr id="1375" name="Freeform 1375"/>
              <p:cNvSpPr/>
              <p:nvPr/>
            </p:nvSpPr>
            <p:spPr>
              <a:xfrm>
                <a:off x="0" y="0"/>
                <a:ext cx="142497" cy="82726"/>
              </a:xfrm>
              <a:custGeom>
                <a:avLst/>
                <a:gdLst/>
                <a:ahLst/>
                <a:cxnLst/>
                <a:rect l="l" t="t" r="r" b="b"/>
                <a:pathLst>
                  <a:path w="142497" h="82726">
                    <a:moveTo>
                      <a:pt x="71249" y="0"/>
                    </a:moveTo>
                    <a:cubicBezTo>
                      <a:pt x="31899" y="0"/>
                      <a:pt x="0" y="18519"/>
                      <a:pt x="0" y="41363"/>
                    </a:cubicBezTo>
                    <a:cubicBezTo>
                      <a:pt x="0" y="64207"/>
                      <a:pt x="31899" y="82726"/>
                      <a:pt x="71249" y="82726"/>
                    </a:cubicBezTo>
                    <a:cubicBezTo>
                      <a:pt x="110598" y="82726"/>
                      <a:pt x="142497" y="64207"/>
                      <a:pt x="142497" y="41363"/>
                    </a:cubicBezTo>
                    <a:cubicBezTo>
                      <a:pt x="142497" y="18519"/>
                      <a:pt x="110598" y="0"/>
                      <a:pt x="7124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6" name="TextBox 1376"/>
              <p:cNvSpPr txBox="1"/>
              <p:nvPr/>
            </p:nvSpPr>
            <p:spPr>
              <a:xfrm>
                <a:off x="13359" y="-30344"/>
                <a:ext cx="115779" cy="1053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77" name="Group 1377"/>
            <p:cNvGrpSpPr/>
            <p:nvPr/>
          </p:nvGrpSpPr>
          <p:grpSpPr>
            <a:xfrm rot="468809">
              <a:off x="175956" y="66830"/>
              <a:ext cx="413354" cy="177937"/>
              <a:chOff x="0" y="0"/>
              <a:chExt cx="923134" cy="397382"/>
            </a:xfrm>
          </p:grpSpPr>
          <p:sp>
            <p:nvSpPr>
              <p:cNvPr id="1378" name="Freeform 1378"/>
              <p:cNvSpPr/>
              <p:nvPr/>
            </p:nvSpPr>
            <p:spPr>
              <a:xfrm>
                <a:off x="0" y="0"/>
                <a:ext cx="923134" cy="397382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97382">
                    <a:moveTo>
                      <a:pt x="461567" y="0"/>
                    </a:moveTo>
                    <a:cubicBezTo>
                      <a:pt x="206651" y="0"/>
                      <a:pt x="0" y="88957"/>
                      <a:pt x="0" y="198691"/>
                    </a:cubicBezTo>
                    <a:cubicBezTo>
                      <a:pt x="0" y="308425"/>
                      <a:pt x="206651" y="397382"/>
                      <a:pt x="461567" y="397382"/>
                    </a:cubicBezTo>
                    <a:cubicBezTo>
                      <a:pt x="716483" y="397382"/>
                      <a:pt x="923134" y="308425"/>
                      <a:pt x="923134" y="198691"/>
                    </a:cubicBezTo>
                    <a:cubicBezTo>
                      <a:pt x="923134" y="8895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9" name="TextBox 1379"/>
              <p:cNvSpPr txBox="1"/>
              <p:nvPr/>
            </p:nvSpPr>
            <p:spPr>
              <a:xfrm>
                <a:off x="86544" y="-845"/>
                <a:ext cx="750046" cy="36097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0" name="Group 1380"/>
            <p:cNvGrpSpPr/>
            <p:nvPr/>
          </p:nvGrpSpPr>
          <p:grpSpPr>
            <a:xfrm rot="967457">
              <a:off x="213490" y="248210"/>
              <a:ext cx="363950" cy="173601"/>
              <a:chOff x="0" y="0"/>
              <a:chExt cx="812800" cy="387698"/>
            </a:xfrm>
          </p:grpSpPr>
          <p:sp>
            <p:nvSpPr>
              <p:cNvPr id="1381" name="Freeform 1381"/>
              <p:cNvSpPr/>
              <p:nvPr/>
            </p:nvSpPr>
            <p:spPr>
              <a:xfrm>
                <a:off x="0" y="0"/>
                <a:ext cx="812800" cy="38769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7698">
                    <a:moveTo>
                      <a:pt x="406400" y="0"/>
                    </a:moveTo>
                    <a:cubicBezTo>
                      <a:pt x="181951" y="0"/>
                      <a:pt x="0" y="86789"/>
                      <a:pt x="0" y="193849"/>
                    </a:cubicBezTo>
                    <a:cubicBezTo>
                      <a:pt x="0" y="300909"/>
                      <a:pt x="181951" y="387698"/>
                      <a:pt x="406400" y="387698"/>
                    </a:cubicBezTo>
                    <a:cubicBezTo>
                      <a:pt x="630849" y="387698"/>
                      <a:pt x="812800" y="300909"/>
                      <a:pt x="812800" y="193849"/>
                    </a:cubicBezTo>
                    <a:cubicBezTo>
                      <a:pt x="812800" y="86789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2" name="TextBox 1382"/>
              <p:cNvSpPr txBox="1"/>
              <p:nvPr/>
            </p:nvSpPr>
            <p:spPr>
              <a:xfrm>
                <a:off x="76200" y="-1753"/>
                <a:ext cx="660400" cy="353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3" name="Group 1383"/>
            <p:cNvGrpSpPr/>
            <p:nvPr/>
          </p:nvGrpSpPr>
          <p:grpSpPr>
            <a:xfrm rot="-506993">
              <a:off x="344527" y="261359"/>
              <a:ext cx="363950" cy="177465"/>
              <a:chOff x="0" y="0"/>
              <a:chExt cx="812800" cy="396328"/>
            </a:xfrm>
          </p:grpSpPr>
          <p:sp>
            <p:nvSpPr>
              <p:cNvPr id="1384" name="Freeform 1384"/>
              <p:cNvSpPr/>
              <p:nvPr/>
            </p:nvSpPr>
            <p:spPr>
              <a:xfrm>
                <a:off x="0" y="0"/>
                <a:ext cx="812800" cy="396328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96328">
                    <a:moveTo>
                      <a:pt x="406400" y="0"/>
                    </a:moveTo>
                    <a:cubicBezTo>
                      <a:pt x="181951" y="0"/>
                      <a:pt x="0" y="88721"/>
                      <a:pt x="0" y="198164"/>
                    </a:cubicBezTo>
                    <a:cubicBezTo>
                      <a:pt x="0" y="307607"/>
                      <a:pt x="181951" y="396328"/>
                      <a:pt x="406400" y="396328"/>
                    </a:cubicBezTo>
                    <a:cubicBezTo>
                      <a:pt x="630849" y="396328"/>
                      <a:pt x="812800" y="307607"/>
                      <a:pt x="812800" y="198164"/>
                    </a:cubicBezTo>
                    <a:cubicBezTo>
                      <a:pt x="812800" y="8872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5" name="TextBox 1385"/>
              <p:cNvSpPr txBox="1"/>
              <p:nvPr/>
            </p:nvSpPr>
            <p:spPr>
              <a:xfrm>
                <a:off x="76200" y="-944"/>
                <a:ext cx="660400" cy="360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6" name="Group 1386"/>
            <p:cNvGrpSpPr/>
            <p:nvPr/>
          </p:nvGrpSpPr>
          <p:grpSpPr>
            <a:xfrm rot="-506993">
              <a:off x="446163" y="261615"/>
              <a:ext cx="363950" cy="130325"/>
              <a:chOff x="0" y="0"/>
              <a:chExt cx="812800" cy="291052"/>
            </a:xfrm>
          </p:grpSpPr>
          <p:sp>
            <p:nvSpPr>
              <p:cNvPr id="1387" name="Freeform 1387"/>
              <p:cNvSpPr/>
              <p:nvPr/>
            </p:nvSpPr>
            <p:spPr>
              <a:xfrm>
                <a:off x="0" y="0"/>
                <a:ext cx="812800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291052">
                    <a:moveTo>
                      <a:pt x="406400" y="0"/>
                    </a:moveTo>
                    <a:cubicBezTo>
                      <a:pt x="181951" y="0"/>
                      <a:pt x="0" y="65154"/>
                      <a:pt x="0" y="145526"/>
                    </a:cubicBezTo>
                    <a:cubicBezTo>
                      <a:pt x="0" y="225898"/>
                      <a:pt x="181951" y="291052"/>
                      <a:pt x="406400" y="291052"/>
                    </a:cubicBezTo>
                    <a:cubicBezTo>
                      <a:pt x="630849" y="291052"/>
                      <a:pt x="812800" y="225898"/>
                      <a:pt x="812800" y="145526"/>
                    </a:cubicBezTo>
                    <a:cubicBezTo>
                      <a:pt x="812800" y="65154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8" name="TextBox 1388"/>
              <p:cNvSpPr txBox="1"/>
              <p:nvPr/>
            </p:nvSpPr>
            <p:spPr>
              <a:xfrm>
                <a:off x="76200" y="-10814"/>
                <a:ext cx="660400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89" name="Group 1389"/>
            <p:cNvGrpSpPr/>
            <p:nvPr/>
          </p:nvGrpSpPr>
          <p:grpSpPr>
            <a:xfrm rot="-506993">
              <a:off x="102804" y="23991"/>
              <a:ext cx="222290" cy="130325"/>
              <a:chOff x="0" y="0"/>
              <a:chExt cx="496436" cy="291052"/>
            </a:xfrm>
          </p:grpSpPr>
          <p:sp>
            <p:nvSpPr>
              <p:cNvPr id="1390" name="Freeform 1390"/>
              <p:cNvSpPr/>
              <p:nvPr/>
            </p:nvSpPr>
            <p:spPr>
              <a:xfrm>
                <a:off x="0" y="0"/>
                <a:ext cx="496436" cy="291052"/>
              </a:xfrm>
              <a:custGeom>
                <a:avLst/>
                <a:gdLst/>
                <a:ahLst/>
                <a:cxnLst/>
                <a:rect l="l" t="t" r="r" b="b"/>
                <a:pathLst>
                  <a:path w="496436" h="291052">
                    <a:moveTo>
                      <a:pt x="248218" y="0"/>
                    </a:moveTo>
                    <a:cubicBezTo>
                      <a:pt x="111131" y="0"/>
                      <a:pt x="0" y="65154"/>
                      <a:pt x="0" y="145526"/>
                    </a:cubicBezTo>
                    <a:cubicBezTo>
                      <a:pt x="0" y="225898"/>
                      <a:pt x="111131" y="291052"/>
                      <a:pt x="248218" y="291052"/>
                    </a:cubicBezTo>
                    <a:cubicBezTo>
                      <a:pt x="385305" y="291052"/>
                      <a:pt x="496436" y="225898"/>
                      <a:pt x="496436" y="145526"/>
                    </a:cubicBezTo>
                    <a:cubicBezTo>
                      <a:pt x="496436" y="65154"/>
                      <a:pt x="385305" y="0"/>
                      <a:pt x="24821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1" name="TextBox 1391"/>
              <p:cNvSpPr txBox="1"/>
              <p:nvPr/>
            </p:nvSpPr>
            <p:spPr>
              <a:xfrm>
                <a:off x="46541" y="-10814"/>
                <a:ext cx="403354" cy="27457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2" name="Group 1392"/>
            <p:cNvGrpSpPr/>
            <p:nvPr/>
          </p:nvGrpSpPr>
          <p:grpSpPr>
            <a:xfrm rot="731334">
              <a:off x="152248" y="24628"/>
              <a:ext cx="245379" cy="113190"/>
              <a:chOff x="0" y="0"/>
              <a:chExt cx="547999" cy="252784"/>
            </a:xfrm>
          </p:grpSpPr>
          <p:sp>
            <p:nvSpPr>
              <p:cNvPr id="1393" name="Freeform 1393"/>
              <p:cNvSpPr/>
              <p:nvPr/>
            </p:nvSpPr>
            <p:spPr>
              <a:xfrm>
                <a:off x="0" y="0"/>
                <a:ext cx="547999" cy="252784"/>
              </a:xfrm>
              <a:custGeom>
                <a:avLst/>
                <a:gdLst/>
                <a:ahLst/>
                <a:cxnLst/>
                <a:rect l="l" t="t" r="r" b="b"/>
                <a:pathLst>
                  <a:path w="547999" h="252784">
                    <a:moveTo>
                      <a:pt x="273999" y="0"/>
                    </a:moveTo>
                    <a:cubicBezTo>
                      <a:pt x="122674" y="0"/>
                      <a:pt x="0" y="56588"/>
                      <a:pt x="0" y="126392"/>
                    </a:cubicBezTo>
                    <a:cubicBezTo>
                      <a:pt x="0" y="196196"/>
                      <a:pt x="122674" y="252784"/>
                      <a:pt x="273999" y="252784"/>
                    </a:cubicBezTo>
                    <a:cubicBezTo>
                      <a:pt x="425325" y="252784"/>
                      <a:pt x="547999" y="196196"/>
                      <a:pt x="547999" y="126392"/>
                    </a:cubicBezTo>
                    <a:cubicBezTo>
                      <a:pt x="547999" y="56588"/>
                      <a:pt x="425325" y="0"/>
                      <a:pt x="27399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4" name="TextBox 1394"/>
              <p:cNvSpPr txBox="1"/>
              <p:nvPr/>
            </p:nvSpPr>
            <p:spPr>
              <a:xfrm>
                <a:off x="51375" y="-14402"/>
                <a:ext cx="445249" cy="24348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5" name="Group 1395"/>
            <p:cNvGrpSpPr/>
            <p:nvPr/>
          </p:nvGrpSpPr>
          <p:grpSpPr>
            <a:xfrm rot="731334">
              <a:off x="320150" y="185106"/>
              <a:ext cx="236825" cy="106478"/>
              <a:chOff x="0" y="0"/>
              <a:chExt cx="528895" cy="237795"/>
            </a:xfrm>
          </p:grpSpPr>
          <p:sp>
            <p:nvSpPr>
              <p:cNvPr id="1396" name="Freeform 1396"/>
              <p:cNvSpPr/>
              <p:nvPr/>
            </p:nvSpPr>
            <p:spPr>
              <a:xfrm>
                <a:off x="0" y="0"/>
                <a:ext cx="528895" cy="237795"/>
              </a:xfrm>
              <a:custGeom>
                <a:avLst/>
                <a:gdLst/>
                <a:ahLst/>
                <a:cxnLst/>
                <a:rect l="l" t="t" r="r" b="b"/>
                <a:pathLst>
                  <a:path w="528895" h="237795">
                    <a:moveTo>
                      <a:pt x="264448" y="0"/>
                    </a:moveTo>
                    <a:cubicBezTo>
                      <a:pt x="118397" y="0"/>
                      <a:pt x="0" y="53232"/>
                      <a:pt x="0" y="118898"/>
                    </a:cubicBezTo>
                    <a:cubicBezTo>
                      <a:pt x="0" y="184563"/>
                      <a:pt x="118397" y="237795"/>
                      <a:pt x="264448" y="237795"/>
                    </a:cubicBezTo>
                    <a:cubicBezTo>
                      <a:pt x="410498" y="237795"/>
                      <a:pt x="528895" y="184563"/>
                      <a:pt x="528895" y="118898"/>
                    </a:cubicBezTo>
                    <a:cubicBezTo>
                      <a:pt x="528895" y="53232"/>
                      <a:pt x="410498" y="0"/>
                      <a:pt x="264448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7" name="TextBox 1397"/>
              <p:cNvSpPr txBox="1"/>
              <p:nvPr/>
            </p:nvSpPr>
            <p:spPr>
              <a:xfrm>
                <a:off x="49584" y="-15807"/>
                <a:ext cx="429728" cy="23130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398" name="Group 1398"/>
            <p:cNvGrpSpPr/>
            <p:nvPr/>
          </p:nvGrpSpPr>
          <p:grpSpPr>
            <a:xfrm rot="570107">
              <a:off x="259232" y="81064"/>
              <a:ext cx="413354" cy="173597"/>
              <a:chOff x="0" y="0"/>
              <a:chExt cx="923134" cy="387690"/>
            </a:xfrm>
          </p:grpSpPr>
          <p:sp>
            <p:nvSpPr>
              <p:cNvPr id="1399" name="Freeform 1399"/>
              <p:cNvSpPr/>
              <p:nvPr/>
            </p:nvSpPr>
            <p:spPr>
              <a:xfrm>
                <a:off x="0" y="0"/>
                <a:ext cx="923134" cy="387690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387690">
                    <a:moveTo>
                      <a:pt x="461567" y="0"/>
                    </a:moveTo>
                    <a:cubicBezTo>
                      <a:pt x="206651" y="0"/>
                      <a:pt x="0" y="86787"/>
                      <a:pt x="0" y="193845"/>
                    </a:cubicBezTo>
                    <a:cubicBezTo>
                      <a:pt x="0" y="300903"/>
                      <a:pt x="206651" y="387690"/>
                      <a:pt x="461567" y="387690"/>
                    </a:cubicBezTo>
                    <a:cubicBezTo>
                      <a:pt x="716483" y="387690"/>
                      <a:pt x="923134" y="300903"/>
                      <a:pt x="923134" y="193845"/>
                    </a:cubicBezTo>
                    <a:cubicBezTo>
                      <a:pt x="923134" y="86787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0" name="TextBox 1400"/>
              <p:cNvSpPr txBox="1"/>
              <p:nvPr/>
            </p:nvSpPr>
            <p:spPr>
              <a:xfrm>
                <a:off x="86544" y="-1754"/>
                <a:ext cx="750046" cy="35309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1" name="Group 1401"/>
            <p:cNvGrpSpPr/>
            <p:nvPr/>
          </p:nvGrpSpPr>
          <p:grpSpPr>
            <a:xfrm rot="2473020">
              <a:off x="105472" y="128699"/>
              <a:ext cx="126321" cy="42967"/>
              <a:chOff x="0" y="0"/>
              <a:chExt cx="282109" cy="95958"/>
            </a:xfrm>
          </p:grpSpPr>
          <p:sp>
            <p:nvSpPr>
              <p:cNvPr id="1402" name="Freeform 1402"/>
              <p:cNvSpPr/>
              <p:nvPr/>
            </p:nvSpPr>
            <p:spPr>
              <a:xfrm>
                <a:off x="0" y="0"/>
                <a:ext cx="282109" cy="95958"/>
              </a:xfrm>
              <a:custGeom>
                <a:avLst/>
                <a:gdLst/>
                <a:ahLst/>
                <a:cxnLst/>
                <a:rect l="l" t="t" r="r" b="b"/>
                <a:pathLst>
                  <a:path w="282109" h="95958">
                    <a:moveTo>
                      <a:pt x="141054" y="0"/>
                    </a:moveTo>
                    <a:cubicBezTo>
                      <a:pt x="63152" y="0"/>
                      <a:pt x="0" y="21481"/>
                      <a:pt x="0" y="47979"/>
                    </a:cubicBezTo>
                    <a:cubicBezTo>
                      <a:pt x="0" y="74477"/>
                      <a:pt x="63152" y="95958"/>
                      <a:pt x="141054" y="95958"/>
                    </a:cubicBezTo>
                    <a:cubicBezTo>
                      <a:pt x="218957" y="95958"/>
                      <a:pt x="282109" y="74477"/>
                      <a:pt x="282109" y="47979"/>
                    </a:cubicBezTo>
                    <a:cubicBezTo>
                      <a:pt x="282109" y="21481"/>
                      <a:pt x="218957" y="0"/>
                      <a:pt x="141054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" name="TextBox 1403"/>
              <p:cNvSpPr txBox="1"/>
              <p:nvPr/>
            </p:nvSpPr>
            <p:spPr>
              <a:xfrm>
                <a:off x="26448" y="-29104"/>
                <a:ext cx="229213" cy="1160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04" name="AutoShape 1404"/>
            <p:cNvSpPr/>
            <p:nvPr/>
          </p:nvSpPr>
          <p:spPr>
            <a:xfrm>
              <a:off x="612008" y="133987"/>
              <a:ext cx="232060" cy="82498"/>
            </a:xfrm>
            <a:prstGeom prst="line">
              <a:avLst/>
            </a:prstGeom>
            <a:ln w="6114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05" name="Group 1405"/>
            <p:cNvGrpSpPr/>
            <p:nvPr/>
          </p:nvGrpSpPr>
          <p:grpSpPr>
            <a:xfrm rot="570107">
              <a:off x="398398" y="184305"/>
              <a:ext cx="413354" cy="118352"/>
              <a:chOff x="0" y="0"/>
              <a:chExt cx="923134" cy="264313"/>
            </a:xfrm>
          </p:grpSpPr>
          <p:sp>
            <p:nvSpPr>
              <p:cNvPr id="1406" name="Freeform 1406"/>
              <p:cNvSpPr/>
              <p:nvPr/>
            </p:nvSpPr>
            <p:spPr>
              <a:xfrm>
                <a:off x="0" y="0"/>
                <a:ext cx="923134" cy="264313"/>
              </a:xfrm>
              <a:custGeom>
                <a:avLst/>
                <a:gdLst/>
                <a:ahLst/>
                <a:cxnLst/>
                <a:rect l="l" t="t" r="r" b="b"/>
                <a:pathLst>
                  <a:path w="923134" h="264313">
                    <a:moveTo>
                      <a:pt x="461567" y="0"/>
                    </a:moveTo>
                    <a:cubicBezTo>
                      <a:pt x="206651" y="0"/>
                      <a:pt x="0" y="59169"/>
                      <a:pt x="0" y="132157"/>
                    </a:cubicBezTo>
                    <a:cubicBezTo>
                      <a:pt x="0" y="205145"/>
                      <a:pt x="206651" y="264313"/>
                      <a:pt x="461567" y="264313"/>
                    </a:cubicBezTo>
                    <a:cubicBezTo>
                      <a:pt x="716483" y="264313"/>
                      <a:pt x="923134" y="205145"/>
                      <a:pt x="923134" y="132157"/>
                    </a:cubicBezTo>
                    <a:cubicBezTo>
                      <a:pt x="923134" y="59169"/>
                      <a:pt x="716483" y="0"/>
                      <a:pt x="46156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7" name="TextBox 1407"/>
              <p:cNvSpPr txBox="1"/>
              <p:nvPr/>
            </p:nvSpPr>
            <p:spPr>
              <a:xfrm>
                <a:off x="86544" y="-13321"/>
                <a:ext cx="750046" cy="2528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08" name="Group 1408"/>
            <p:cNvGrpSpPr/>
            <p:nvPr/>
          </p:nvGrpSpPr>
          <p:grpSpPr>
            <a:xfrm rot="570107">
              <a:off x="12" y="97457"/>
              <a:ext cx="473850" cy="39532"/>
              <a:chOff x="0" y="0"/>
              <a:chExt cx="1058238" cy="88285"/>
            </a:xfrm>
          </p:grpSpPr>
          <p:sp>
            <p:nvSpPr>
              <p:cNvPr id="1409" name="Freeform 1409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0" name="TextBox 1410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1" name="Group 1411"/>
            <p:cNvGrpSpPr/>
            <p:nvPr/>
          </p:nvGrpSpPr>
          <p:grpSpPr>
            <a:xfrm rot="-1195036">
              <a:off x="80055" y="67010"/>
              <a:ext cx="69606" cy="19328"/>
              <a:chOff x="0" y="0"/>
              <a:chExt cx="155451" cy="43166"/>
            </a:xfrm>
          </p:grpSpPr>
          <p:sp>
            <p:nvSpPr>
              <p:cNvPr id="1412" name="Freeform 1412"/>
              <p:cNvSpPr/>
              <p:nvPr/>
            </p:nvSpPr>
            <p:spPr>
              <a:xfrm>
                <a:off x="0" y="0"/>
                <a:ext cx="155451" cy="43166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43166">
                    <a:moveTo>
                      <a:pt x="77725" y="0"/>
                    </a:moveTo>
                    <a:cubicBezTo>
                      <a:pt x="34799" y="0"/>
                      <a:pt x="0" y="9663"/>
                      <a:pt x="0" y="21583"/>
                    </a:cubicBezTo>
                    <a:cubicBezTo>
                      <a:pt x="0" y="33503"/>
                      <a:pt x="34799" y="43166"/>
                      <a:pt x="77725" y="43166"/>
                    </a:cubicBezTo>
                    <a:cubicBezTo>
                      <a:pt x="120652" y="43166"/>
                      <a:pt x="155451" y="33503"/>
                      <a:pt x="155451" y="21583"/>
                    </a:cubicBezTo>
                    <a:cubicBezTo>
                      <a:pt x="155451" y="9663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3" name="TextBox 1413"/>
              <p:cNvSpPr txBox="1"/>
              <p:nvPr/>
            </p:nvSpPr>
            <p:spPr>
              <a:xfrm>
                <a:off x="14573" y="-34053"/>
                <a:ext cx="126304" cy="7317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4" name="Group 1414"/>
            <p:cNvGrpSpPr/>
            <p:nvPr/>
          </p:nvGrpSpPr>
          <p:grpSpPr>
            <a:xfrm rot="190732">
              <a:off x="69020" y="73207"/>
              <a:ext cx="69606" cy="17282"/>
              <a:chOff x="0" y="0"/>
              <a:chExt cx="155451" cy="38595"/>
            </a:xfrm>
          </p:grpSpPr>
          <p:sp>
            <p:nvSpPr>
              <p:cNvPr id="1415" name="Freeform 1415"/>
              <p:cNvSpPr/>
              <p:nvPr/>
            </p:nvSpPr>
            <p:spPr>
              <a:xfrm>
                <a:off x="0" y="0"/>
                <a:ext cx="155451" cy="38595"/>
              </a:xfrm>
              <a:custGeom>
                <a:avLst/>
                <a:gdLst/>
                <a:ahLst/>
                <a:cxnLst/>
                <a:rect l="l" t="t" r="r" b="b"/>
                <a:pathLst>
                  <a:path w="155451" h="38595">
                    <a:moveTo>
                      <a:pt x="77725" y="0"/>
                    </a:moveTo>
                    <a:cubicBezTo>
                      <a:pt x="34799" y="0"/>
                      <a:pt x="0" y="8640"/>
                      <a:pt x="0" y="19297"/>
                    </a:cubicBezTo>
                    <a:cubicBezTo>
                      <a:pt x="0" y="29955"/>
                      <a:pt x="34799" y="38595"/>
                      <a:pt x="77725" y="38595"/>
                    </a:cubicBezTo>
                    <a:cubicBezTo>
                      <a:pt x="120652" y="38595"/>
                      <a:pt x="155451" y="29955"/>
                      <a:pt x="155451" y="19297"/>
                    </a:cubicBezTo>
                    <a:cubicBezTo>
                      <a:pt x="155451" y="8640"/>
                      <a:pt x="120652" y="0"/>
                      <a:pt x="777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6" name="TextBox 1416"/>
              <p:cNvSpPr txBox="1"/>
              <p:nvPr/>
            </p:nvSpPr>
            <p:spPr>
              <a:xfrm>
                <a:off x="14573" y="-34482"/>
                <a:ext cx="126304" cy="6945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17" name="Group 1417"/>
            <p:cNvGrpSpPr/>
            <p:nvPr/>
          </p:nvGrpSpPr>
          <p:grpSpPr>
            <a:xfrm>
              <a:off x="545850" y="215817"/>
              <a:ext cx="473850" cy="39532"/>
              <a:chOff x="0" y="0"/>
              <a:chExt cx="1058238" cy="88285"/>
            </a:xfrm>
          </p:grpSpPr>
          <p:sp>
            <p:nvSpPr>
              <p:cNvPr id="1418" name="Freeform 1418"/>
              <p:cNvSpPr/>
              <p:nvPr/>
            </p:nvSpPr>
            <p:spPr>
              <a:xfrm>
                <a:off x="0" y="0"/>
                <a:ext cx="1058238" cy="88285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88285">
                    <a:moveTo>
                      <a:pt x="529119" y="0"/>
                    </a:moveTo>
                    <a:cubicBezTo>
                      <a:pt x="236895" y="0"/>
                      <a:pt x="0" y="19763"/>
                      <a:pt x="0" y="44143"/>
                    </a:cubicBezTo>
                    <a:cubicBezTo>
                      <a:pt x="0" y="68522"/>
                      <a:pt x="236895" y="88285"/>
                      <a:pt x="529119" y="88285"/>
                    </a:cubicBezTo>
                    <a:cubicBezTo>
                      <a:pt x="821343" y="88285"/>
                      <a:pt x="1058238" y="68522"/>
                      <a:pt x="1058238" y="44143"/>
                    </a:cubicBezTo>
                    <a:cubicBezTo>
                      <a:pt x="1058238" y="1976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19" name="TextBox 1419"/>
              <p:cNvSpPr txBox="1"/>
              <p:nvPr/>
            </p:nvSpPr>
            <p:spPr>
              <a:xfrm>
                <a:off x="99210" y="-29823"/>
                <a:ext cx="859818" cy="1098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0" name="Group 1420"/>
            <p:cNvGrpSpPr/>
            <p:nvPr/>
          </p:nvGrpSpPr>
          <p:grpSpPr>
            <a:xfrm rot="-1229729">
              <a:off x="786080" y="254984"/>
              <a:ext cx="205405" cy="18624"/>
              <a:chOff x="0" y="0"/>
              <a:chExt cx="458725" cy="41593"/>
            </a:xfrm>
          </p:grpSpPr>
          <p:sp>
            <p:nvSpPr>
              <p:cNvPr id="1421" name="Freeform 1421"/>
              <p:cNvSpPr/>
              <p:nvPr/>
            </p:nvSpPr>
            <p:spPr>
              <a:xfrm>
                <a:off x="0" y="0"/>
                <a:ext cx="458725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458725" h="41593">
                    <a:moveTo>
                      <a:pt x="229363" y="0"/>
                    </a:moveTo>
                    <a:cubicBezTo>
                      <a:pt x="102689" y="0"/>
                      <a:pt x="0" y="9311"/>
                      <a:pt x="0" y="20797"/>
                    </a:cubicBezTo>
                    <a:cubicBezTo>
                      <a:pt x="0" y="32282"/>
                      <a:pt x="102689" y="41593"/>
                      <a:pt x="229363" y="41593"/>
                    </a:cubicBezTo>
                    <a:cubicBezTo>
                      <a:pt x="356036" y="41593"/>
                      <a:pt x="458725" y="32282"/>
                      <a:pt x="458725" y="20797"/>
                    </a:cubicBezTo>
                    <a:cubicBezTo>
                      <a:pt x="458725" y="9311"/>
                      <a:pt x="356036" y="0"/>
                      <a:pt x="2293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2" name="TextBox 1422"/>
              <p:cNvSpPr txBox="1"/>
              <p:nvPr/>
            </p:nvSpPr>
            <p:spPr>
              <a:xfrm>
                <a:off x="43006" y="-34201"/>
                <a:ext cx="372714" cy="7189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3" name="Group 1423"/>
            <p:cNvGrpSpPr/>
            <p:nvPr/>
          </p:nvGrpSpPr>
          <p:grpSpPr>
            <a:xfrm rot="-2337051">
              <a:off x="796804" y="270400"/>
              <a:ext cx="94562" cy="25222"/>
              <a:chOff x="0" y="0"/>
              <a:chExt cx="257323" cy="68634"/>
            </a:xfrm>
          </p:grpSpPr>
          <p:sp>
            <p:nvSpPr>
              <p:cNvPr id="1424" name="Freeform 1424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5" name="TextBox 1425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6" name="Group 1426"/>
            <p:cNvGrpSpPr/>
            <p:nvPr/>
          </p:nvGrpSpPr>
          <p:grpSpPr>
            <a:xfrm rot="-2770450">
              <a:off x="782889" y="294924"/>
              <a:ext cx="64933" cy="17319"/>
              <a:chOff x="0" y="0"/>
              <a:chExt cx="257323" cy="68634"/>
            </a:xfrm>
          </p:grpSpPr>
          <p:sp>
            <p:nvSpPr>
              <p:cNvPr id="1427" name="Freeform 1427"/>
              <p:cNvSpPr/>
              <p:nvPr/>
            </p:nvSpPr>
            <p:spPr>
              <a:xfrm>
                <a:off x="0" y="0"/>
                <a:ext cx="257323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257323" h="68634">
                    <a:moveTo>
                      <a:pt x="128662" y="0"/>
                    </a:moveTo>
                    <a:cubicBezTo>
                      <a:pt x="57604" y="0"/>
                      <a:pt x="0" y="15364"/>
                      <a:pt x="0" y="34317"/>
                    </a:cubicBezTo>
                    <a:cubicBezTo>
                      <a:pt x="0" y="53270"/>
                      <a:pt x="57604" y="68634"/>
                      <a:pt x="128662" y="68634"/>
                    </a:cubicBezTo>
                    <a:cubicBezTo>
                      <a:pt x="199719" y="68634"/>
                      <a:pt x="257323" y="53270"/>
                      <a:pt x="257323" y="34317"/>
                    </a:cubicBezTo>
                    <a:cubicBezTo>
                      <a:pt x="257323" y="15364"/>
                      <a:pt x="199719" y="0"/>
                      <a:pt x="128662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28" name="TextBox 1428"/>
              <p:cNvSpPr txBox="1"/>
              <p:nvPr/>
            </p:nvSpPr>
            <p:spPr>
              <a:xfrm>
                <a:off x="24124" y="-31666"/>
                <a:ext cx="209075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29" name="Group 1429"/>
            <p:cNvGrpSpPr/>
            <p:nvPr/>
          </p:nvGrpSpPr>
          <p:grpSpPr>
            <a:xfrm rot="-412199">
              <a:off x="874459" y="243074"/>
              <a:ext cx="80113" cy="17319"/>
              <a:chOff x="0" y="0"/>
              <a:chExt cx="317481" cy="68634"/>
            </a:xfrm>
          </p:grpSpPr>
          <p:sp>
            <p:nvSpPr>
              <p:cNvPr id="1430" name="Freeform 1430"/>
              <p:cNvSpPr/>
              <p:nvPr/>
            </p:nvSpPr>
            <p:spPr>
              <a:xfrm>
                <a:off x="0" y="0"/>
                <a:ext cx="317481" cy="68634"/>
              </a:xfrm>
              <a:custGeom>
                <a:avLst/>
                <a:gdLst/>
                <a:ahLst/>
                <a:cxnLst/>
                <a:rect l="l" t="t" r="r" b="b"/>
                <a:pathLst>
                  <a:path w="317481" h="68634">
                    <a:moveTo>
                      <a:pt x="158740" y="0"/>
                    </a:moveTo>
                    <a:cubicBezTo>
                      <a:pt x="71070" y="0"/>
                      <a:pt x="0" y="15364"/>
                      <a:pt x="0" y="34317"/>
                    </a:cubicBezTo>
                    <a:cubicBezTo>
                      <a:pt x="0" y="53270"/>
                      <a:pt x="71070" y="68634"/>
                      <a:pt x="158740" y="68634"/>
                    </a:cubicBezTo>
                    <a:cubicBezTo>
                      <a:pt x="246410" y="68634"/>
                      <a:pt x="317481" y="53270"/>
                      <a:pt x="317481" y="34317"/>
                    </a:cubicBezTo>
                    <a:cubicBezTo>
                      <a:pt x="317481" y="15364"/>
                      <a:pt x="246410" y="0"/>
                      <a:pt x="15874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1" name="TextBox 1431"/>
              <p:cNvSpPr txBox="1"/>
              <p:nvPr/>
            </p:nvSpPr>
            <p:spPr>
              <a:xfrm>
                <a:off x="29764" y="-31666"/>
                <a:ext cx="257953" cy="9386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2" name="Group 1432"/>
            <p:cNvGrpSpPr/>
            <p:nvPr/>
          </p:nvGrpSpPr>
          <p:grpSpPr>
            <a:xfrm>
              <a:off x="473875" y="208013"/>
              <a:ext cx="473850" cy="27570"/>
              <a:chOff x="0" y="0"/>
              <a:chExt cx="1058238" cy="61571"/>
            </a:xfrm>
          </p:grpSpPr>
          <p:sp>
            <p:nvSpPr>
              <p:cNvPr id="1433" name="Freeform 1433"/>
              <p:cNvSpPr/>
              <p:nvPr/>
            </p:nvSpPr>
            <p:spPr>
              <a:xfrm>
                <a:off x="0" y="0"/>
                <a:ext cx="1058238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1058238" h="61571">
                    <a:moveTo>
                      <a:pt x="529119" y="0"/>
                    </a:moveTo>
                    <a:cubicBezTo>
                      <a:pt x="236895" y="0"/>
                      <a:pt x="0" y="13783"/>
                      <a:pt x="0" y="30785"/>
                    </a:cubicBezTo>
                    <a:cubicBezTo>
                      <a:pt x="0" y="47788"/>
                      <a:pt x="236895" y="61571"/>
                      <a:pt x="529119" y="61571"/>
                    </a:cubicBezTo>
                    <a:cubicBezTo>
                      <a:pt x="821343" y="61571"/>
                      <a:pt x="1058238" y="47788"/>
                      <a:pt x="1058238" y="30785"/>
                    </a:cubicBezTo>
                    <a:cubicBezTo>
                      <a:pt x="1058238" y="13783"/>
                      <a:pt x="821343" y="0"/>
                      <a:pt x="52911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4" name="TextBox 1434"/>
              <p:cNvSpPr txBox="1"/>
              <p:nvPr/>
            </p:nvSpPr>
            <p:spPr>
              <a:xfrm>
                <a:off x="99210" y="-32328"/>
                <a:ext cx="859818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5" name="Group 1435"/>
            <p:cNvGrpSpPr/>
            <p:nvPr/>
          </p:nvGrpSpPr>
          <p:grpSpPr>
            <a:xfrm rot="736354">
              <a:off x="643847" y="191921"/>
              <a:ext cx="154374" cy="27570"/>
              <a:chOff x="0" y="0"/>
              <a:chExt cx="344759" cy="61571"/>
            </a:xfrm>
          </p:grpSpPr>
          <p:sp>
            <p:nvSpPr>
              <p:cNvPr id="1436" name="Freeform 1436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37" name="TextBox 1437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38" name="Group 1438"/>
            <p:cNvGrpSpPr/>
            <p:nvPr/>
          </p:nvGrpSpPr>
          <p:grpSpPr>
            <a:xfrm rot="1272753">
              <a:off x="589470" y="170450"/>
              <a:ext cx="154374" cy="27570"/>
              <a:chOff x="0" y="0"/>
              <a:chExt cx="344759" cy="61571"/>
            </a:xfrm>
          </p:grpSpPr>
          <p:sp>
            <p:nvSpPr>
              <p:cNvPr id="1439" name="Freeform 1439"/>
              <p:cNvSpPr/>
              <p:nvPr/>
            </p:nvSpPr>
            <p:spPr>
              <a:xfrm>
                <a:off x="0" y="0"/>
                <a:ext cx="344759" cy="61571"/>
              </a:xfrm>
              <a:custGeom>
                <a:avLst/>
                <a:gdLst/>
                <a:ahLst/>
                <a:cxnLst/>
                <a:rect l="l" t="t" r="r" b="b"/>
                <a:pathLst>
                  <a:path w="344759" h="61571">
                    <a:moveTo>
                      <a:pt x="172380" y="0"/>
                    </a:moveTo>
                    <a:cubicBezTo>
                      <a:pt x="77177" y="0"/>
                      <a:pt x="0" y="13783"/>
                      <a:pt x="0" y="30785"/>
                    </a:cubicBezTo>
                    <a:cubicBezTo>
                      <a:pt x="0" y="47788"/>
                      <a:pt x="77177" y="61571"/>
                      <a:pt x="172380" y="61571"/>
                    </a:cubicBezTo>
                    <a:cubicBezTo>
                      <a:pt x="267582" y="61571"/>
                      <a:pt x="344759" y="47788"/>
                      <a:pt x="344759" y="30785"/>
                    </a:cubicBezTo>
                    <a:cubicBezTo>
                      <a:pt x="344759" y="13783"/>
                      <a:pt x="267582" y="0"/>
                      <a:pt x="1723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0" name="TextBox 1440"/>
              <p:cNvSpPr txBox="1"/>
              <p:nvPr/>
            </p:nvSpPr>
            <p:spPr>
              <a:xfrm>
                <a:off x="32321" y="-32328"/>
                <a:ext cx="280117" cy="8812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1" name="Group 1441"/>
            <p:cNvGrpSpPr/>
            <p:nvPr/>
          </p:nvGrpSpPr>
          <p:grpSpPr>
            <a:xfrm rot="4313152">
              <a:off x="442651" y="429913"/>
              <a:ext cx="134422" cy="31756"/>
              <a:chOff x="0" y="0"/>
              <a:chExt cx="433127" cy="102321"/>
            </a:xfrm>
          </p:grpSpPr>
          <p:sp>
            <p:nvSpPr>
              <p:cNvPr id="1442" name="Freeform 1442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3" name="TextBox 1443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4" name="Group 1444"/>
            <p:cNvGrpSpPr/>
            <p:nvPr/>
          </p:nvGrpSpPr>
          <p:grpSpPr>
            <a:xfrm rot="3213400">
              <a:off x="531413" y="422726"/>
              <a:ext cx="82942" cy="20671"/>
              <a:chOff x="0" y="0"/>
              <a:chExt cx="267250" cy="66606"/>
            </a:xfrm>
          </p:grpSpPr>
          <p:sp>
            <p:nvSpPr>
              <p:cNvPr id="1445" name="Freeform 1445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6" name="TextBox 1446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47" name="Group 1447"/>
            <p:cNvGrpSpPr/>
            <p:nvPr/>
          </p:nvGrpSpPr>
          <p:grpSpPr>
            <a:xfrm rot="6703353">
              <a:off x="563207" y="469814"/>
              <a:ext cx="48583" cy="12108"/>
              <a:chOff x="0" y="0"/>
              <a:chExt cx="267250" cy="66606"/>
            </a:xfrm>
          </p:grpSpPr>
          <p:sp>
            <p:nvSpPr>
              <p:cNvPr id="1448" name="Freeform 1448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9" name="TextBox 1449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50" name="Group 1450"/>
            <p:cNvGrpSpPr/>
            <p:nvPr/>
          </p:nvGrpSpPr>
          <p:grpSpPr>
            <a:xfrm rot="5846030">
              <a:off x="542843" y="470431"/>
              <a:ext cx="42517" cy="10597"/>
              <a:chOff x="0" y="0"/>
              <a:chExt cx="267250" cy="66606"/>
            </a:xfrm>
          </p:grpSpPr>
          <p:sp>
            <p:nvSpPr>
              <p:cNvPr id="1451" name="Freeform 1451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2" name="TextBox 1452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53" name="AutoShape 1453"/>
            <p:cNvSpPr/>
            <p:nvPr/>
          </p:nvSpPr>
          <p:spPr>
            <a:xfrm>
              <a:off x="520627" y="441943"/>
              <a:ext cx="40725" cy="54865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4" name="Group 1454"/>
            <p:cNvGrpSpPr/>
            <p:nvPr/>
          </p:nvGrpSpPr>
          <p:grpSpPr>
            <a:xfrm rot="6703353">
              <a:off x="551803" y="462766"/>
              <a:ext cx="48583" cy="17753"/>
              <a:chOff x="0" y="0"/>
              <a:chExt cx="267250" cy="97660"/>
            </a:xfrm>
          </p:grpSpPr>
          <p:sp>
            <p:nvSpPr>
              <p:cNvPr id="1455" name="Freeform 1455"/>
              <p:cNvSpPr/>
              <p:nvPr/>
            </p:nvSpPr>
            <p:spPr>
              <a:xfrm>
                <a:off x="0" y="0"/>
                <a:ext cx="267250" cy="97660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97660">
                    <a:moveTo>
                      <a:pt x="133625" y="0"/>
                    </a:moveTo>
                    <a:cubicBezTo>
                      <a:pt x="59826" y="0"/>
                      <a:pt x="0" y="21862"/>
                      <a:pt x="0" y="48830"/>
                    </a:cubicBezTo>
                    <a:cubicBezTo>
                      <a:pt x="0" y="75798"/>
                      <a:pt x="59826" y="97660"/>
                      <a:pt x="133625" y="97660"/>
                    </a:cubicBezTo>
                    <a:cubicBezTo>
                      <a:pt x="207424" y="97660"/>
                      <a:pt x="267250" y="75798"/>
                      <a:pt x="267250" y="48830"/>
                    </a:cubicBezTo>
                    <a:cubicBezTo>
                      <a:pt x="267250" y="21862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6" name="TextBox 1456"/>
              <p:cNvSpPr txBox="1"/>
              <p:nvPr/>
            </p:nvSpPr>
            <p:spPr>
              <a:xfrm>
                <a:off x="25055" y="-28944"/>
                <a:ext cx="217141" cy="11744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57" name="AutoShape 1457"/>
            <p:cNvSpPr/>
            <p:nvPr/>
          </p:nvSpPr>
          <p:spPr>
            <a:xfrm flipV="1">
              <a:off x="587470" y="397097"/>
              <a:ext cx="51024" cy="67503"/>
            </a:xfrm>
            <a:prstGeom prst="line">
              <a:avLst/>
            </a:prstGeom>
            <a:ln w="19870" cap="flat">
              <a:solidFill>
                <a:srgbClr val="6C4F3A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58" name="Group 1458"/>
            <p:cNvGrpSpPr/>
            <p:nvPr/>
          </p:nvGrpSpPr>
          <p:grpSpPr>
            <a:xfrm rot="8884314">
              <a:off x="653037" y="376059"/>
              <a:ext cx="42517" cy="10597"/>
              <a:chOff x="0" y="0"/>
              <a:chExt cx="267250" cy="66606"/>
            </a:xfrm>
          </p:grpSpPr>
          <p:sp>
            <p:nvSpPr>
              <p:cNvPr id="1459" name="Freeform 1459"/>
              <p:cNvSpPr/>
              <p:nvPr/>
            </p:nvSpPr>
            <p:spPr>
              <a:xfrm>
                <a:off x="0" y="0"/>
                <a:ext cx="267250" cy="66606"/>
              </a:xfrm>
              <a:custGeom>
                <a:avLst/>
                <a:gdLst/>
                <a:ahLst/>
                <a:cxnLst/>
                <a:rect l="l" t="t" r="r" b="b"/>
                <a:pathLst>
                  <a:path w="267250" h="66606">
                    <a:moveTo>
                      <a:pt x="133625" y="0"/>
                    </a:moveTo>
                    <a:cubicBezTo>
                      <a:pt x="59826" y="0"/>
                      <a:pt x="0" y="14910"/>
                      <a:pt x="0" y="33303"/>
                    </a:cubicBezTo>
                    <a:cubicBezTo>
                      <a:pt x="0" y="51696"/>
                      <a:pt x="59826" y="66606"/>
                      <a:pt x="133625" y="66606"/>
                    </a:cubicBezTo>
                    <a:cubicBezTo>
                      <a:pt x="207424" y="66606"/>
                      <a:pt x="267250" y="51696"/>
                      <a:pt x="267250" y="33303"/>
                    </a:cubicBezTo>
                    <a:cubicBezTo>
                      <a:pt x="267250" y="14910"/>
                      <a:pt x="207424" y="0"/>
                      <a:pt x="133625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0" name="TextBox 1460"/>
              <p:cNvSpPr txBox="1"/>
              <p:nvPr/>
            </p:nvSpPr>
            <p:spPr>
              <a:xfrm>
                <a:off x="25055" y="-31856"/>
                <a:ext cx="217141" cy="9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61" name="Group 1461"/>
            <p:cNvGrpSpPr/>
            <p:nvPr/>
          </p:nvGrpSpPr>
          <p:grpSpPr>
            <a:xfrm rot="4237270">
              <a:off x="490330" y="460660"/>
              <a:ext cx="70053" cy="16549"/>
              <a:chOff x="0" y="0"/>
              <a:chExt cx="433127" cy="102321"/>
            </a:xfrm>
          </p:grpSpPr>
          <p:sp>
            <p:nvSpPr>
              <p:cNvPr id="1462" name="Freeform 1462"/>
              <p:cNvSpPr/>
              <p:nvPr/>
            </p:nvSpPr>
            <p:spPr>
              <a:xfrm>
                <a:off x="0" y="0"/>
                <a:ext cx="433127" cy="102321"/>
              </a:xfrm>
              <a:custGeom>
                <a:avLst/>
                <a:gdLst/>
                <a:ahLst/>
                <a:cxnLst/>
                <a:rect l="l" t="t" r="r" b="b"/>
                <a:pathLst>
                  <a:path w="433127" h="102321">
                    <a:moveTo>
                      <a:pt x="216563" y="0"/>
                    </a:moveTo>
                    <a:cubicBezTo>
                      <a:pt x="96959" y="0"/>
                      <a:pt x="0" y="22905"/>
                      <a:pt x="0" y="51161"/>
                    </a:cubicBezTo>
                    <a:cubicBezTo>
                      <a:pt x="0" y="79416"/>
                      <a:pt x="96959" y="102321"/>
                      <a:pt x="216563" y="102321"/>
                    </a:cubicBezTo>
                    <a:cubicBezTo>
                      <a:pt x="336168" y="102321"/>
                      <a:pt x="433127" y="79416"/>
                      <a:pt x="433127" y="51161"/>
                    </a:cubicBezTo>
                    <a:cubicBezTo>
                      <a:pt x="433127" y="22905"/>
                      <a:pt x="336168" y="0"/>
                      <a:pt x="216563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3" name="TextBox 1463"/>
              <p:cNvSpPr txBox="1"/>
              <p:nvPr/>
            </p:nvSpPr>
            <p:spPr>
              <a:xfrm>
                <a:off x="40606" y="-28507"/>
                <a:ext cx="351916" cy="12123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4" name="AutoShape 1464"/>
            <p:cNvSpPr/>
            <p:nvPr/>
          </p:nvSpPr>
          <p:spPr>
            <a:xfrm flipH="1">
              <a:off x="495956" y="460930"/>
              <a:ext cx="13906" cy="58066"/>
            </a:xfrm>
            <a:prstGeom prst="line">
              <a:avLst/>
            </a:prstGeom>
            <a:ln w="15285" cap="flat">
              <a:solidFill>
                <a:srgbClr val="77563E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5" name="Group 1465"/>
            <p:cNvGrpSpPr/>
            <p:nvPr/>
          </p:nvGrpSpPr>
          <p:grpSpPr>
            <a:xfrm rot="1303209">
              <a:off x="136311" y="70091"/>
              <a:ext cx="51833" cy="7642"/>
              <a:chOff x="0" y="0"/>
              <a:chExt cx="140396" cy="20701"/>
            </a:xfrm>
          </p:grpSpPr>
          <p:sp>
            <p:nvSpPr>
              <p:cNvPr id="1466" name="Freeform 1466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67" name="TextBox 1467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468" name="AutoShape 1468"/>
            <p:cNvSpPr/>
            <p:nvPr/>
          </p:nvSpPr>
          <p:spPr>
            <a:xfrm flipV="1">
              <a:off x="240579" y="148569"/>
              <a:ext cx="90561" cy="60104"/>
            </a:xfrm>
            <a:prstGeom prst="line">
              <a:avLst/>
            </a:prstGeom>
            <a:ln w="6114" cap="flat">
              <a:solidFill>
                <a:srgbClr val="FFFFF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69" name="Group 1469"/>
            <p:cNvGrpSpPr/>
            <p:nvPr/>
          </p:nvGrpSpPr>
          <p:grpSpPr>
            <a:xfrm rot="897649">
              <a:off x="384375" y="131459"/>
              <a:ext cx="282347" cy="48921"/>
              <a:chOff x="0" y="0"/>
              <a:chExt cx="630559" cy="109255"/>
            </a:xfrm>
          </p:grpSpPr>
          <p:sp>
            <p:nvSpPr>
              <p:cNvPr id="1470" name="Freeform 1470"/>
              <p:cNvSpPr/>
              <p:nvPr/>
            </p:nvSpPr>
            <p:spPr>
              <a:xfrm>
                <a:off x="0" y="0"/>
                <a:ext cx="630559" cy="10925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09255">
                    <a:moveTo>
                      <a:pt x="315280" y="0"/>
                    </a:moveTo>
                    <a:cubicBezTo>
                      <a:pt x="141155" y="0"/>
                      <a:pt x="0" y="24458"/>
                      <a:pt x="0" y="54627"/>
                    </a:cubicBezTo>
                    <a:cubicBezTo>
                      <a:pt x="0" y="84797"/>
                      <a:pt x="141155" y="109255"/>
                      <a:pt x="315280" y="109255"/>
                    </a:cubicBezTo>
                    <a:cubicBezTo>
                      <a:pt x="489404" y="109255"/>
                      <a:pt x="630559" y="84797"/>
                      <a:pt x="630559" y="54627"/>
                    </a:cubicBezTo>
                    <a:cubicBezTo>
                      <a:pt x="630559" y="24458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1" name="TextBox 1471"/>
              <p:cNvSpPr txBox="1"/>
              <p:nvPr/>
            </p:nvSpPr>
            <p:spPr>
              <a:xfrm>
                <a:off x="59115" y="-27857"/>
                <a:ext cx="512329" cy="12687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2" name="Group 1472"/>
            <p:cNvGrpSpPr/>
            <p:nvPr/>
          </p:nvGrpSpPr>
          <p:grpSpPr>
            <a:xfrm rot="897649">
              <a:off x="482020" y="184031"/>
              <a:ext cx="282347" cy="58047"/>
              <a:chOff x="0" y="0"/>
              <a:chExt cx="630559" cy="129635"/>
            </a:xfrm>
          </p:grpSpPr>
          <p:sp>
            <p:nvSpPr>
              <p:cNvPr id="1473" name="Freeform 1473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4" name="TextBox 1474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5" name="Group 1475"/>
            <p:cNvGrpSpPr/>
            <p:nvPr/>
          </p:nvGrpSpPr>
          <p:grpSpPr>
            <a:xfrm rot="2272236">
              <a:off x="285421" y="225772"/>
              <a:ext cx="137564" cy="7642"/>
              <a:chOff x="0" y="0"/>
              <a:chExt cx="323064" cy="17948"/>
            </a:xfrm>
          </p:grpSpPr>
          <p:sp>
            <p:nvSpPr>
              <p:cNvPr id="1476" name="Freeform 1476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7" name="TextBox 1477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78" name="Group 1478"/>
            <p:cNvGrpSpPr/>
            <p:nvPr/>
          </p:nvGrpSpPr>
          <p:grpSpPr>
            <a:xfrm rot="2272236">
              <a:off x="296457" y="228618"/>
              <a:ext cx="137564" cy="7642"/>
              <a:chOff x="0" y="0"/>
              <a:chExt cx="323064" cy="17948"/>
            </a:xfrm>
          </p:grpSpPr>
          <p:sp>
            <p:nvSpPr>
              <p:cNvPr id="1479" name="Freeform 1479"/>
              <p:cNvSpPr/>
              <p:nvPr/>
            </p:nvSpPr>
            <p:spPr>
              <a:xfrm>
                <a:off x="0" y="0"/>
                <a:ext cx="323064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17948">
                    <a:moveTo>
                      <a:pt x="161532" y="0"/>
                    </a:moveTo>
                    <a:cubicBezTo>
                      <a:pt x="72320" y="0"/>
                      <a:pt x="0" y="4018"/>
                      <a:pt x="0" y="8974"/>
                    </a:cubicBezTo>
                    <a:cubicBezTo>
                      <a:pt x="0" y="13930"/>
                      <a:pt x="72320" y="17948"/>
                      <a:pt x="161532" y="17948"/>
                    </a:cubicBezTo>
                    <a:cubicBezTo>
                      <a:pt x="250743" y="17948"/>
                      <a:pt x="323064" y="13930"/>
                      <a:pt x="323064" y="8974"/>
                    </a:cubicBezTo>
                    <a:cubicBezTo>
                      <a:pt x="323064" y="4018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0" name="TextBox 1480"/>
              <p:cNvSpPr txBox="1"/>
              <p:nvPr/>
            </p:nvSpPr>
            <p:spPr>
              <a:xfrm>
                <a:off x="30287" y="-36417"/>
                <a:ext cx="262489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1" name="Group 1481"/>
            <p:cNvGrpSpPr/>
            <p:nvPr/>
          </p:nvGrpSpPr>
          <p:grpSpPr>
            <a:xfrm rot="-1946651">
              <a:off x="262292" y="164488"/>
              <a:ext cx="135804" cy="48882"/>
              <a:chOff x="0" y="0"/>
              <a:chExt cx="794110" cy="285837"/>
            </a:xfrm>
          </p:grpSpPr>
          <p:sp>
            <p:nvSpPr>
              <p:cNvPr id="1482" name="Freeform 1482"/>
              <p:cNvSpPr/>
              <p:nvPr/>
            </p:nvSpPr>
            <p:spPr>
              <a:xfrm>
                <a:off x="0" y="0"/>
                <a:ext cx="794110" cy="285837"/>
              </a:xfrm>
              <a:custGeom>
                <a:avLst/>
                <a:gdLst/>
                <a:ahLst/>
                <a:cxnLst/>
                <a:rect l="l" t="t" r="r" b="b"/>
                <a:pathLst>
                  <a:path w="794110" h="285837">
                    <a:moveTo>
                      <a:pt x="397055" y="0"/>
                    </a:moveTo>
                    <a:cubicBezTo>
                      <a:pt x="177767" y="0"/>
                      <a:pt x="0" y="63987"/>
                      <a:pt x="0" y="142918"/>
                    </a:cubicBezTo>
                    <a:cubicBezTo>
                      <a:pt x="0" y="221850"/>
                      <a:pt x="177767" y="285837"/>
                      <a:pt x="397055" y="285837"/>
                    </a:cubicBezTo>
                    <a:cubicBezTo>
                      <a:pt x="616342" y="285837"/>
                      <a:pt x="794110" y="221850"/>
                      <a:pt x="794110" y="142918"/>
                    </a:cubicBezTo>
                    <a:cubicBezTo>
                      <a:pt x="794110" y="63987"/>
                      <a:pt x="616342" y="0"/>
                      <a:pt x="397055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3" name="TextBox 1483"/>
              <p:cNvSpPr txBox="1"/>
              <p:nvPr/>
            </p:nvSpPr>
            <p:spPr>
              <a:xfrm>
                <a:off x="74448" y="-11303"/>
                <a:ext cx="645214" cy="270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4" name="Group 1484"/>
            <p:cNvGrpSpPr/>
            <p:nvPr/>
          </p:nvGrpSpPr>
          <p:grpSpPr>
            <a:xfrm rot="2272236">
              <a:off x="276115" y="219722"/>
              <a:ext cx="133158" cy="12066"/>
              <a:chOff x="0" y="0"/>
              <a:chExt cx="323064" cy="29274"/>
            </a:xfrm>
          </p:grpSpPr>
          <p:sp>
            <p:nvSpPr>
              <p:cNvPr id="1485" name="Freeform 1485"/>
              <p:cNvSpPr/>
              <p:nvPr/>
            </p:nvSpPr>
            <p:spPr>
              <a:xfrm>
                <a:off x="0" y="0"/>
                <a:ext cx="323064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3064" h="29274">
                    <a:moveTo>
                      <a:pt x="161532" y="0"/>
                    </a:moveTo>
                    <a:cubicBezTo>
                      <a:pt x="72320" y="0"/>
                      <a:pt x="0" y="6553"/>
                      <a:pt x="0" y="14637"/>
                    </a:cubicBezTo>
                    <a:cubicBezTo>
                      <a:pt x="0" y="22721"/>
                      <a:pt x="72320" y="29274"/>
                      <a:pt x="161532" y="29274"/>
                    </a:cubicBezTo>
                    <a:cubicBezTo>
                      <a:pt x="250743" y="29274"/>
                      <a:pt x="323064" y="22721"/>
                      <a:pt x="323064" y="14637"/>
                    </a:cubicBezTo>
                    <a:cubicBezTo>
                      <a:pt x="323064" y="6553"/>
                      <a:pt x="250743" y="0"/>
                      <a:pt x="16153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6" name="TextBox 1486"/>
              <p:cNvSpPr txBox="1"/>
              <p:nvPr/>
            </p:nvSpPr>
            <p:spPr>
              <a:xfrm>
                <a:off x="30287" y="-35356"/>
                <a:ext cx="262489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87" name="Group 1487"/>
            <p:cNvGrpSpPr/>
            <p:nvPr/>
          </p:nvGrpSpPr>
          <p:grpSpPr>
            <a:xfrm rot="897649">
              <a:off x="335771" y="135867"/>
              <a:ext cx="363950" cy="170244"/>
              <a:chOff x="0" y="0"/>
              <a:chExt cx="812800" cy="380202"/>
            </a:xfrm>
          </p:grpSpPr>
          <p:sp>
            <p:nvSpPr>
              <p:cNvPr id="1488" name="Freeform 1488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89" name="TextBox 1489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0" name="Group 1490"/>
            <p:cNvGrpSpPr/>
            <p:nvPr/>
          </p:nvGrpSpPr>
          <p:grpSpPr>
            <a:xfrm rot="897649">
              <a:off x="444301" y="164847"/>
              <a:ext cx="282347" cy="58047"/>
              <a:chOff x="0" y="0"/>
              <a:chExt cx="630559" cy="129635"/>
            </a:xfrm>
          </p:grpSpPr>
          <p:sp>
            <p:nvSpPr>
              <p:cNvPr id="1491" name="Freeform 149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2" name="TextBox 149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3" name="Group 1493"/>
            <p:cNvGrpSpPr/>
            <p:nvPr/>
          </p:nvGrpSpPr>
          <p:grpSpPr>
            <a:xfrm rot="897649">
              <a:off x="477159" y="185492"/>
              <a:ext cx="282347" cy="55877"/>
              <a:chOff x="0" y="0"/>
              <a:chExt cx="630559" cy="124789"/>
            </a:xfrm>
          </p:grpSpPr>
          <p:sp>
            <p:nvSpPr>
              <p:cNvPr id="1494" name="Freeform 1494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5" name="TextBox 1495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6" name="Group 1496"/>
            <p:cNvGrpSpPr/>
            <p:nvPr/>
          </p:nvGrpSpPr>
          <p:grpSpPr>
            <a:xfrm rot="897649">
              <a:off x="520453" y="206397"/>
              <a:ext cx="282347" cy="58047"/>
              <a:chOff x="0" y="0"/>
              <a:chExt cx="630559" cy="129635"/>
            </a:xfrm>
          </p:grpSpPr>
          <p:sp>
            <p:nvSpPr>
              <p:cNvPr id="1497" name="Freeform 1497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8" name="TextBox 1498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499" name="Group 1499"/>
            <p:cNvGrpSpPr/>
            <p:nvPr/>
          </p:nvGrpSpPr>
          <p:grpSpPr>
            <a:xfrm>
              <a:off x="547952" y="235421"/>
              <a:ext cx="282347" cy="58047"/>
              <a:chOff x="0" y="0"/>
              <a:chExt cx="630559" cy="129635"/>
            </a:xfrm>
          </p:grpSpPr>
          <p:sp>
            <p:nvSpPr>
              <p:cNvPr id="1500" name="Freeform 1500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1" name="TextBox 1501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2" name="Group 1502"/>
            <p:cNvGrpSpPr/>
            <p:nvPr/>
          </p:nvGrpSpPr>
          <p:grpSpPr>
            <a:xfrm>
              <a:off x="504423" y="247844"/>
              <a:ext cx="282347" cy="58047"/>
              <a:chOff x="0" y="0"/>
              <a:chExt cx="630559" cy="129635"/>
            </a:xfrm>
          </p:grpSpPr>
          <p:sp>
            <p:nvSpPr>
              <p:cNvPr id="1503" name="Freeform 1503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4" name="TextBox 1504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5" name="Group 1505"/>
            <p:cNvGrpSpPr/>
            <p:nvPr/>
          </p:nvGrpSpPr>
          <p:grpSpPr>
            <a:xfrm>
              <a:off x="618332" y="243769"/>
              <a:ext cx="205464" cy="42241"/>
              <a:chOff x="0" y="0"/>
              <a:chExt cx="630559" cy="129635"/>
            </a:xfrm>
          </p:grpSpPr>
          <p:sp>
            <p:nvSpPr>
              <p:cNvPr id="1506" name="Freeform 1506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7" name="TextBox 1507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08" name="Group 1508"/>
            <p:cNvGrpSpPr/>
            <p:nvPr/>
          </p:nvGrpSpPr>
          <p:grpSpPr>
            <a:xfrm rot="-163743">
              <a:off x="695476" y="249347"/>
              <a:ext cx="134102" cy="33489"/>
              <a:chOff x="0" y="0"/>
              <a:chExt cx="229378" cy="57283"/>
            </a:xfrm>
          </p:grpSpPr>
          <p:sp>
            <p:nvSpPr>
              <p:cNvPr id="1509" name="Freeform 1509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0" name="TextBox 1510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1" name="Group 1511"/>
            <p:cNvGrpSpPr/>
            <p:nvPr/>
          </p:nvGrpSpPr>
          <p:grpSpPr>
            <a:xfrm rot="897649">
              <a:off x="313368" y="120851"/>
              <a:ext cx="363950" cy="170244"/>
              <a:chOff x="0" y="0"/>
              <a:chExt cx="812800" cy="380202"/>
            </a:xfrm>
          </p:grpSpPr>
          <p:sp>
            <p:nvSpPr>
              <p:cNvPr id="1512" name="Freeform 1512"/>
              <p:cNvSpPr/>
              <p:nvPr/>
            </p:nvSpPr>
            <p:spPr>
              <a:xfrm>
                <a:off x="0" y="0"/>
                <a:ext cx="812800" cy="38020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380202">
                    <a:moveTo>
                      <a:pt x="406400" y="0"/>
                    </a:moveTo>
                    <a:cubicBezTo>
                      <a:pt x="181951" y="0"/>
                      <a:pt x="0" y="85111"/>
                      <a:pt x="0" y="190101"/>
                    </a:cubicBezTo>
                    <a:cubicBezTo>
                      <a:pt x="0" y="295091"/>
                      <a:pt x="181951" y="380202"/>
                      <a:pt x="406400" y="380202"/>
                    </a:cubicBezTo>
                    <a:cubicBezTo>
                      <a:pt x="630849" y="380202"/>
                      <a:pt x="812800" y="295091"/>
                      <a:pt x="812800" y="190101"/>
                    </a:cubicBezTo>
                    <a:cubicBezTo>
                      <a:pt x="812800" y="8511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3" name="TextBox 1513"/>
              <p:cNvSpPr txBox="1"/>
              <p:nvPr/>
            </p:nvSpPr>
            <p:spPr>
              <a:xfrm>
                <a:off x="76200" y="-2456"/>
                <a:ext cx="660400" cy="34701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4" name="Group 1514"/>
            <p:cNvGrpSpPr/>
            <p:nvPr/>
          </p:nvGrpSpPr>
          <p:grpSpPr>
            <a:xfrm rot="897649">
              <a:off x="421898" y="149831"/>
              <a:ext cx="282347" cy="58047"/>
              <a:chOff x="0" y="0"/>
              <a:chExt cx="630559" cy="129635"/>
            </a:xfrm>
          </p:grpSpPr>
          <p:sp>
            <p:nvSpPr>
              <p:cNvPr id="1515" name="Freeform 1515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6" name="TextBox 1516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17" name="Group 1517"/>
            <p:cNvGrpSpPr/>
            <p:nvPr/>
          </p:nvGrpSpPr>
          <p:grpSpPr>
            <a:xfrm rot="897649">
              <a:off x="454756" y="170476"/>
              <a:ext cx="282347" cy="55877"/>
              <a:chOff x="0" y="0"/>
              <a:chExt cx="630559" cy="124789"/>
            </a:xfrm>
          </p:grpSpPr>
          <p:sp>
            <p:nvSpPr>
              <p:cNvPr id="1518" name="Freeform 1518"/>
              <p:cNvSpPr/>
              <p:nvPr/>
            </p:nvSpPr>
            <p:spPr>
              <a:xfrm>
                <a:off x="0" y="0"/>
                <a:ext cx="630559" cy="124789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4789">
                    <a:moveTo>
                      <a:pt x="315280" y="0"/>
                    </a:moveTo>
                    <a:cubicBezTo>
                      <a:pt x="141155" y="0"/>
                      <a:pt x="0" y="27935"/>
                      <a:pt x="0" y="62395"/>
                    </a:cubicBezTo>
                    <a:cubicBezTo>
                      <a:pt x="0" y="96854"/>
                      <a:pt x="141155" y="124789"/>
                      <a:pt x="315280" y="124789"/>
                    </a:cubicBezTo>
                    <a:cubicBezTo>
                      <a:pt x="489404" y="124789"/>
                      <a:pt x="630559" y="96854"/>
                      <a:pt x="630559" y="62395"/>
                    </a:cubicBezTo>
                    <a:cubicBezTo>
                      <a:pt x="630559" y="27935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9" name="TextBox 1519"/>
              <p:cNvSpPr txBox="1"/>
              <p:nvPr/>
            </p:nvSpPr>
            <p:spPr>
              <a:xfrm>
                <a:off x="59115" y="-26401"/>
                <a:ext cx="512329" cy="13949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0" name="Group 1520"/>
            <p:cNvGrpSpPr/>
            <p:nvPr/>
          </p:nvGrpSpPr>
          <p:grpSpPr>
            <a:xfrm rot="897649">
              <a:off x="498050" y="191381"/>
              <a:ext cx="282347" cy="58047"/>
              <a:chOff x="0" y="0"/>
              <a:chExt cx="630559" cy="129635"/>
            </a:xfrm>
          </p:grpSpPr>
          <p:sp>
            <p:nvSpPr>
              <p:cNvPr id="1521" name="Freeform 1521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2" name="TextBox 1522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3" name="Group 1523"/>
            <p:cNvGrpSpPr/>
            <p:nvPr/>
          </p:nvGrpSpPr>
          <p:grpSpPr>
            <a:xfrm>
              <a:off x="525549" y="220405"/>
              <a:ext cx="282347" cy="58047"/>
              <a:chOff x="0" y="0"/>
              <a:chExt cx="630559" cy="129635"/>
            </a:xfrm>
          </p:grpSpPr>
          <p:sp>
            <p:nvSpPr>
              <p:cNvPr id="1524" name="Freeform 1524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5" name="TextBox 1525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6" name="Group 1526"/>
            <p:cNvGrpSpPr/>
            <p:nvPr/>
          </p:nvGrpSpPr>
          <p:grpSpPr>
            <a:xfrm>
              <a:off x="482020" y="232828"/>
              <a:ext cx="282347" cy="58047"/>
              <a:chOff x="0" y="0"/>
              <a:chExt cx="630559" cy="129635"/>
            </a:xfrm>
          </p:grpSpPr>
          <p:sp>
            <p:nvSpPr>
              <p:cNvPr id="1527" name="Freeform 1527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8" name="TextBox 1528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29" name="Group 1529"/>
            <p:cNvGrpSpPr/>
            <p:nvPr/>
          </p:nvGrpSpPr>
          <p:grpSpPr>
            <a:xfrm>
              <a:off x="595930" y="228753"/>
              <a:ext cx="205464" cy="42241"/>
              <a:chOff x="0" y="0"/>
              <a:chExt cx="630559" cy="129635"/>
            </a:xfrm>
          </p:grpSpPr>
          <p:sp>
            <p:nvSpPr>
              <p:cNvPr id="1530" name="Freeform 1530"/>
              <p:cNvSpPr/>
              <p:nvPr/>
            </p:nvSpPr>
            <p:spPr>
              <a:xfrm>
                <a:off x="0" y="0"/>
                <a:ext cx="630559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630559" h="129635">
                    <a:moveTo>
                      <a:pt x="315280" y="0"/>
                    </a:moveTo>
                    <a:cubicBezTo>
                      <a:pt x="141155" y="0"/>
                      <a:pt x="0" y="29020"/>
                      <a:pt x="0" y="64818"/>
                    </a:cubicBezTo>
                    <a:cubicBezTo>
                      <a:pt x="0" y="100615"/>
                      <a:pt x="141155" y="129635"/>
                      <a:pt x="315280" y="129635"/>
                    </a:cubicBezTo>
                    <a:cubicBezTo>
                      <a:pt x="489404" y="129635"/>
                      <a:pt x="630559" y="100615"/>
                      <a:pt x="630559" y="64818"/>
                    </a:cubicBezTo>
                    <a:cubicBezTo>
                      <a:pt x="630559" y="29020"/>
                      <a:pt x="489404" y="0"/>
                      <a:pt x="315280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1" name="TextBox 1531"/>
              <p:cNvSpPr txBox="1"/>
              <p:nvPr/>
            </p:nvSpPr>
            <p:spPr>
              <a:xfrm>
                <a:off x="59115" y="-25947"/>
                <a:ext cx="512329" cy="143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2" name="Group 1532"/>
            <p:cNvGrpSpPr/>
            <p:nvPr/>
          </p:nvGrpSpPr>
          <p:grpSpPr>
            <a:xfrm rot="-163743">
              <a:off x="673073" y="234331"/>
              <a:ext cx="134102" cy="33489"/>
              <a:chOff x="0" y="0"/>
              <a:chExt cx="229378" cy="57283"/>
            </a:xfrm>
          </p:grpSpPr>
          <p:sp>
            <p:nvSpPr>
              <p:cNvPr id="1533" name="Freeform 1533"/>
              <p:cNvSpPr/>
              <p:nvPr/>
            </p:nvSpPr>
            <p:spPr>
              <a:xfrm>
                <a:off x="0" y="0"/>
                <a:ext cx="229378" cy="57283"/>
              </a:xfrm>
              <a:custGeom>
                <a:avLst/>
                <a:gdLst/>
                <a:ahLst/>
                <a:cxnLst/>
                <a:rect l="l" t="t" r="r" b="b"/>
                <a:pathLst>
                  <a:path w="229378" h="57283">
                    <a:moveTo>
                      <a:pt x="114689" y="0"/>
                    </a:moveTo>
                    <a:cubicBezTo>
                      <a:pt x="51348" y="0"/>
                      <a:pt x="0" y="12823"/>
                      <a:pt x="0" y="28641"/>
                    </a:cubicBezTo>
                    <a:cubicBezTo>
                      <a:pt x="0" y="44459"/>
                      <a:pt x="51348" y="57283"/>
                      <a:pt x="114689" y="57283"/>
                    </a:cubicBezTo>
                    <a:cubicBezTo>
                      <a:pt x="178030" y="57283"/>
                      <a:pt x="229378" y="44459"/>
                      <a:pt x="229378" y="28641"/>
                    </a:cubicBezTo>
                    <a:cubicBezTo>
                      <a:pt x="229378" y="12823"/>
                      <a:pt x="178030" y="0"/>
                      <a:pt x="114689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4" name="TextBox 1534"/>
              <p:cNvSpPr txBox="1"/>
              <p:nvPr/>
            </p:nvSpPr>
            <p:spPr>
              <a:xfrm>
                <a:off x="21504" y="-32730"/>
                <a:ext cx="186370" cy="846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5" name="Group 1535"/>
            <p:cNvGrpSpPr/>
            <p:nvPr/>
          </p:nvGrpSpPr>
          <p:grpSpPr>
            <a:xfrm rot="643594">
              <a:off x="73870" y="108233"/>
              <a:ext cx="77948" cy="7642"/>
              <a:chOff x="0" y="0"/>
              <a:chExt cx="229670" cy="22518"/>
            </a:xfrm>
          </p:grpSpPr>
          <p:sp>
            <p:nvSpPr>
              <p:cNvPr id="1536" name="Freeform 1536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" name="TextBox 1537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38" name="Group 1538"/>
            <p:cNvGrpSpPr/>
            <p:nvPr/>
          </p:nvGrpSpPr>
          <p:grpSpPr>
            <a:xfrm rot="2272236">
              <a:off x="189849" y="336100"/>
              <a:ext cx="164438" cy="9038"/>
              <a:chOff x="0" y="0"/>
              <a:chExt cx="386175" cy="21226"/>
            </a:xfrm>
          </p:grpSpPr>
          <p:sp>
            <p:nvSpPr>
              <p:cNvPr id="1539" name="Freeform 153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0" name="TextBox 154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1" name="Group 1541"/>
            <p:cNvGrpSpPr/>
            <p:nvPr/>
          </p:nvGrpSpPr>
          <p:grpSpPr>
            <a:xfrm rot="2272236">
              <a:off x="191483" y="330769"/>
              <a:ext cx="164438" cy="9038"/>
              <a:chOff x="0" y="0"/>
              <a:chExt cx="386175" cy="21226"/>
            </a:xfrm>
          </p:grpSpPr>
          <p:sp>
            <p:nvSpPr>
              <p:cNvPr id="1542" name="Freeform 154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3" name="TextBox 154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4" name="Group 1544"/>
            <p:cNvGrpSpPr/>
            <p:nvPr/>
          </p:nvGrpSpPr>
          <p:grpSpPr>
            <a:xfrm rot="2272236">
              <a:off x="199405" y="327160"/>
              <a:ext cx="164438" cy="9038"/>
              <a:chOff x="0" y="0"/>
              <a:chExt cx="386175" cy="21226"/>
            </a:xfrm>
          </p:grpSpPr>
          <p:sp>
            <p:nvSpPr>
              <p:cNvPr id="1545" name="Freeform 154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6" name="TextBox 154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47" name="Group 1547"/>
            <p:cNvGrpSpPr/>
            <p:nvPr/>
          </p:nvGrpSpPr>
          <p:grpSpPr>
            <a:xfrm rot="2272236">
              <a:off x="199405" y="320614"/>
              <a:ext cx="164438" cy="9038"/>
              <a:chOff x="0" y="0"/>
              <a:chExt cx="386175" cy="21226"/>
            </a:xfrm>
          </p:grpSpPr>
          <p:sp>
            <p:nvSpPr>
              <p:cNvPr id="1548" name="Freeform 1548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9" name="TextBox 1549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0" name="Group 1550"/>
            <p:cNvGrpSpPr/>
            <p:nvPr/>
          </p:nvGrpSpPr>
          <p:grpSpPr>
            <a:xfrm rot="2272236">
              <a:off x="199405" y="311472"/>
              <a:ext cx="164438" cy="9038"/>
              <a:chOff x="0" y="0"/>
              <a:chExt cx="386175" cy="21226"/>
            </a:xfrm>
          </p:grpSpPr>
          <p:sp>
            <p:nvSpPr>
              <p:cNvPr id="1551" name="Freeform 1551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2" name="TextBox 1552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3" name="Group 1553"/>
            <p:cNvGrpSpPr/>
            <p:nvPr/>
          </p:nvGrpSpPr>
          <p:grpSpPr>
            <a:xfrm rot="2272236">
              <a:off x="205453" y="307215"/>
              <a:ext cx="164438" cy="9038"/>
              <a:chOff x="0" y="0"/>
              <a:chExt cx="386175" cy="21226"/>
            </a:xfrm>
          </p:grpSpPr>
          <p:sp>
            <p:nvSpPr>
              <p:cNvPr id="1554" name="Freeform 1554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5" name="TextBox 1555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6" name="Group 1556"/>
            <p:cNvGrpSpPr/>
            <p:nvPr/>
          </p:nvGrpSpPr>
          <p:grpSpPr>
            <a:xfrm rot="2272236">
              <a:off x="210290" y="302402"/>
              <a:ext cx="164438" cy="9038"/>
              <a:chOff x="0" y="0"/>
              <a:chExt cx="386175" cy="21226"/>
            </a:xfrm>
          </p:grpSpPr>
          <p:sp>
            <p:nvSpPr>
              <p:cNvPr id="1557" name="Freeform 1557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8" name="TextBox 1558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59" name="Group 1559"/>
            <p:cNvGrpSpPr/>
            <p:nvPr/>
          </p:nvGrpSpPr>
          <p:grpSpPr>
            <a:xfrm rot="2272236">
              <a:off x="210290" y="295603"/>
              <a:ext cx="164438" cy="9038"/>
              <a:chOff x="0" y="0"/>
              <a:chExt cx="386175" cy="21226"/>
            </a:xfrm>
          </p:grpSpPr>
          <p:sp>
            <p:nvSpPr>
              <p:cNvPr id="1560" name="Freeform 1560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1" name="TextBox 1561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2" name="Group 1562"/>
            <p:cNvGrpSpPr/>
            <p:nvPr/>
          </p:nvGrpSpPr>
          <p:grpSpPr>
            <a:xfrm rot="2272236">
              <a:off x="214011" y="289549"/>
              <a:ext cx="164438" cy="9038"/>
              <a:chOff x="0" y="0"/>
              <a:chExt cx="386175" cy="21226"/>
            </a:xfrm>
          </p:grpSpPr>
          <p:sp>
            <p:nvSpPr>
              <p:cNvPr id="1563" name="Freeform 1563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4" name="TextBox 1564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5" name="Group 1565"/>
            <p:cNvGrpSpPr/>
            <p:nvPr/>
          </p:nvGrpSpPr>
          <p:grpSpPr>
            <a:xfrm rot="2272236">
              <a:off x="214011" y="282060"/>
              <a:ext cx="164438" cy="9038"/>
              <a:chOff x="0" y="0"/>
              <a:chExt cx="386175" cy="21226"/>
            </a:xfrm>
          </p:grpSpPr>
          <p:sp>
            <p:nvSpPr>
              <p:cNvPr id="1566" name="Freeform 156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7" name="TextBox 156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68" name="Group 1568"/>
            <p:cNvGrpSpPr/>
            <p:nvPr/>
          </p:nvGrpSpPr>
          <p:grpSpPr>
            <a:xfrm rot="2272236">
              <a:off x="214011" y="274023"/>
              <a:ext cx="164438" cy="9038"/>
              <a:chOff x="0" y="0"/>
              <a:chExt cx="386175" cy="21226"/>
            </a:xfrm>
          </p:grpSpPr>
          <p:sp>
            <p:nvSpPr>
              <p:cNvPr id="1569" name="Freeform 156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0" name="TextBox 157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1" name="Group 1571"/>
            <p:cNvGrpSpPr/>
            <p:nvPr/>
          </p:nvGrpSpPr>
          <p:grpSpPr>
            <a:xfrm rot="2272236">
              <a:off x="221933" y="270414"/>
              <a:ext cx="164438" cy="9038"/>
              <a:chOff x="0" y="0"/>
              <a:chExt cx="386175" cy="21226"/>
            </a:xfrm>
          </p:grpSpPr>
          <p:sp>
            <p:nvSpPr>
              <p:cNvPr id="1572" name="Freeform 157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3" name="TextBox 157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4" name="Group 1574"/>
            <p:cNvGrpSpPr/>
            <p:nvPr/>
          </p:nvGrpSpPr>
          <p:grpSpPr>
            <a:xfrm rot="2272236">
              <a:off x="221933" y="263869"/>
              <a:ext cx="164438" cy="9038"/>
              <a:chOff x="0" y="0"/>
              <a:chExt cx="386175" cy="21226"/>
            </a:xfrm>
          </p:grpSpPr>
          <p:sp>
            <p:nvSpPr>
              <p:cNvPr id="1575" name="Freeform 157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6" name="TextBox 157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77" name="Group 1577"/>
            <p:cNvGrpSpPr/>
            <p:nvPr/>
          </p:nvGrpSpPr>
          <p:grpSpPr>
            <a:xfrm rot="2272236">
              <a:off x="221933" y="254727"/>
              <a:ext cx="164438" cy="9038"/>
              <a:chOff x="0" y="0"/>
              <a:chExt cx="386175" cy="21226"/>
            </a:xfrm>
          </p:grpSpPr>
          <p:sp>
            <p:nvSpPr>
              <p:cNvPr id="1578" name="Freeform 1578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9" name="TextBox 1579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0" name="Group 1580"/>
            <p:cNvGrpSpPr/>
            <p:nvPr/>
          </p:nvGrpSpPr>
          <p:grpSpPr>
            <a:xfrm rot="2272236">
              <a:off x="227981" y="250470"/>
              <a:ext cx="164438" cy="9038"/>
              <a:chOff x="0" y="0"/>
              <a:chExt cx="386175" cy="21226"/>
            </a:xfrm>
          </p:grpSpPr>
          <p:sp>
            <p:nvSpPr>
              <p:cNvPr id="1581" name="Freeform 1581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2" name="TextBox 1582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3" name="Group 1583"/>
            <p:cNvGrpSpPr/>
            <p:nvPr/>
          </p:nvGrpSpPr>
          <p:grpSpPr>
            <a:xfrm rot="2272236">
              <a:off x="232818" y="245656"/>
              <a:ext cx="164438" cy="9038"/>
              <a:chOff x="0" y="0"/>
              <a:chExt cx="386175" cy="21226"/>
            </a:xfrm>
          </p:grpSpPr>
          <p:sp>
            <p:nvSpPr>
              <p:cNvPr id="1584" name="Freeform 1584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5" name="TextBox 1585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6" name="Group 1586"/>
            <p:cNvGrpSpPr/>
            <p:nvPr/>
          </p:nvGrpSpPr>
          <p:grpSpPr>
            <a:xfrm rot="2272236">
              <a:off x="239650" y="241202"/>
              <a:ext cx="156802" cy="9038"/>
              <a:chOff x="0" y="0"/>
              <a:chExt cx="368243" cy="21226"/>
            </a:xfrm>
          </p:grpSpPr>
          <p:sp>
            <p:nvSpPr>
              <p:cNvPr id="1587" name="Freeform 1587"/>
              <p:cNvSpPr/>
              <p:nvPr/>
            </p:nvSpPr>
            <p:spPr>
              <a:xfrm>
                <a:off x="0" y="0"/>
                <a:ext cx="368243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68243" h="21226">
                    <a:moveTo>
                      <a:pt x="184121" y="0"/>
                    </a:moveTo>
                    <a:cubicBezTo>
                      <a:pt x="82434" y="0"/>
                      <a:pt x="0" y="4752"/>
                      <a:pt x="0" y="10613"/>
                    </a:cubicBezTo>
                    <a:cubicBezTo>
                      <a:pt x="0" y="16474"/>
                      <a:pt x="82434" y="21226"/>
                      <a:pt x="184121" y="21226"/>
                    </a:cubicBezTo>
                    <a:cubicBezTo>
                      <a:pt x="285809" y="21226"/>
                      <a:pt x="368243" y="16474"/>
                      <a:pt x="368243" y="10613"/>
                    </a:cubicBezTo>
                    <a:cubicBezTo>
                      <a:pt x="368243" y="4752"/>
                      <a:pt x="285809" y="0"/>
                      <a:pt x="18412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8" name="TextBox 1588"/>
              <p:cNvSpPr txBox="1"/>
              <p:nvPr/>
            </p:nvSpPr>
            <p:spPr>
              <a:xfrm>
                <a:off x="34523" y="-36110"/>
                <a:ext cx="299197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89" name="Group 1589"/>
            <p:cNvGrpSpPr/>
            <p:nvPr/>
          </p:nvGrpSpPr>
          <p:grpSpPr>
            <a:xfrm rot="2272236">
              <a:off x="255215" y="239211"/>
              <a:ext cx="142389" cy="12465"/>
              <a:chOff x="0" y="0"/>
              <a:chExt cx="334393" cy="29274"/>
            </a:xfrm>
          </p:grpSpPr>
          <p:sp>
            <p:nvSpPr>
              <p:cNvPr id="1590" name="Freeform 1590"/>
              <p:cNvSpPr/>
              <p:nvPr/>
            </p:nvSpPr>
            <p:spPr>
              <a:xfrm>
                <a:off x="0" y="0"/>
                <a:ext cx="334393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29274">
                    <a:moveTo>
                      <a:pt x="167196" y="0"/>
                    </a:moveTo>
                    <a:cubicBezTo>
                      <a:pt x="74856" y="0"/>
                      <a:pt x="0" y="6553"/>
                      <a:pt x="0" y="14637"/>
                    </a:cubicBezTo>
                    <a:cubicBezTo>
                      <a:pt x="0" y="22721"/>
                      <a:pt x="74856" y="29274"/>
                      <a:pt x="167196" y="29274"/>
                    </a:cubicBezTo>
                    <a:cubicBezTo>
                      <a:pt x="259536" y="29274"/>
                      <a:pt x="334393" y="22721"/>
                      <a:pt x="334393" y="14637"/>
                    </a:cubicBezTo>
                    <a:cubicBezTo>
                      <a:pt x="334393" y="6553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1" name="TextBox 1591"/>
              <p:cNvSpPr txBox="1"/>
              <p:nvPr/>
            </p:nvSpPr>
            <p:spPr>
              <a:xfrm>
                <a:off x="31349" y="-35356"/>
                <a:ext cx="271694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2" name="Group 1592"/>
            <p:cNvGrpSpPr/>
            <p:nvPr/>
          </p:nvGrpSpPr>
          <p:grpSpPr>
            <a:xfrm rot="2272236">
              <a:off x="255430" y="232351"/>
              <a:ext cx="140340" cy="12465"/>
              <a:chOff x="0" y="0"/>
              <a:chExt cx="329582" cy="29274"/>
            </a:xfrm>
          </p:grpSpPr>
          <p:sp>
            <p:nvSpPr>
              <p:cNvPr id="1593" name="Freeform 1593"/>
              <p:cNvSpPr/>
              <p:nvPr/>
            </p:nvSpPr>
            <p:spPr>
              <a:xfrm>
                <a:off x="0" y="0"/>
                <a:ext cx="329582" cy="29274"/>
              </a:xfrm>
              <a:custGeom>
                <a:avLst/>
                <a:gdLst/>
                <a:ahLst/>
                <a:cxnLst/>
                <a:rect l="l" t="t" r="r" b="b"/>
                <a:pathLst>
                  <a:path w="329582" h="29274">
                    <a:moveTo>
                      <a:pt x="164791" y="0"/>
                    </a:moveTo>
                    <a:cubicBezTo>
                      <a:pt x="73780" y="0"/>
                      <a:pt x="0" y="6553"/>
                      <a:pt x="0" y="14637"/>
                    </a:cubicBezTo>
                    <a:cubicBezTo>
                      <a:pt x="0" y="22721"/>
                      <a:pt x="73780" y="29274"/>
                      <a:pt x="164791" y="29274"/>
                    </a:cubicBezTo>
                    <a:cubicBezTo>
                      <a:pt x="255803" y="29274"/>
                      <a:pt x="329582" y="22721"/>
                      <a:pt x="329582" y="14637"/>
                    </a:cubicBezTo>
                    <a:cubicBezTo>
                      <a:pt x="329582" y="6553"/>
                      <a:pt x="255803" y="0"/>
                      <a:pt x="164791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4" name="TextBox 1594"/>
              <p:cNvSpPr txBox="1"/>
              <p:nvPr/>
            </p:nvSpPr>
            <p:spPr>
              <a:xfrm>
                <a:off x="30898" y="-35356"/>
                <a:ext cx="267786" cy="618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5" name="Group 1595"/>
            <p:cNvGrpSpPr/>
            <p:nvPr/>
          </p:nvGrpSpPr>
          <p:grpSpPr>
            <a:xfrm rot="2272236">
              <a:off x="263147" y="228735"/>
              <a:ext cx="128922" cy="9842"/>
              <a:chOff x="0" y="0"/>
              <a:chExt cx="323324" cy="24682"/>
            </a:xfrm>
          </p:grpSpPr>
          <p:sp>
            <p:nvSpPr>
              <p:cNvPr id="1596" name="Freeform 1596"/>
              <p:cNvSpPr/>
              <p:nvPr/>
            </p:nvSpPr>
            <p:spPr>
              <a:xfrm>
                <a:off x="0" y="0"/>
                <a:ext cx="323324" cy="24682"/>
              </a:xfrm>
              <a:custGeom>
                <a:avLst/>
                <a:gdLst/>
                <a:ahLst/>
                <a:cxnLst/>
                <a:rect l="l" t="t" r="r" b="b"/>
                <a:pathLst>
                  <a:path w="323324" h="24682">
                    <a:moveTo>
                      <a:pt x="161662" y="0"/>
                    </a:moveTo>
                    <a:cubicBezTo>
                      <a:pt x="72378" y="0"/>
                      <a:pt x="0" y="5525"/>
                      <a:pt x="0" y="12341"/>
                    </a:cubicBezTo>
                    <a:cubicBezTo>
                      <a:pt x="0" y="19157"/>
                      <a:pt x="72378" y="24682"/>
                      <a:pt x="161662" y="24682"/>
                    </a:cubicBezTo>
                    <a:cubicBezTo>
                      <a:pt x="250945" y="24682"/>
                      <a:pt x="323324" y="19157"/>
                      <a:pt x="323324" y="12341"/>
                    </a:cubicBezTo>
                    <a:cubicBezTo>
                      <a:pt x="323324" y="5525"/>
                      <a:pt x="250945" y="0"/>
                      <a:pt x="16166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7" name="TextBox 1597"/>
              <p:cNvSpPr txBox="1"/>
              <p:nvPr/>
            </p:nvSpPr>
            <p:spPr>
              <a:xfrm>
                <a:off x="30312" y="-35786"/>
                <a:ext cx="262701" cy="5815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598" name="Group 1598"/>
            <p:cNvGrpSpPr/>
            <p:nvPr/>
          </p:nvGrpSpPr>
          <p:grpSpPr>
            <a:xfrm rot="2272236">
              <a:off x="273005" y="230373"/>
              <a:ext cx="120446" cy="6465"/>
              <a:chOff x="0" y="0"/>
              <a:chExt cx="334393" cy="17948"/>
            </a:xfrm>
          </p:grpSpPr>
          <p:sp>
            <p:nvSpPr>
              <p:cNvPr id="1599" name="Freeform 1599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0" name="TextBox 1600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1" name="Group 1601"/>
            <p:cNvGrpSpPr/>
            <p:nvPr/>
          </p:nvGrpSpPr>
          <p:grpSpPr>
            <a:xfrm rot="2272236">
              <a:off x="271244" y="226703"/>
              <a:ext cx="130786" cy="7020"/>
              <a:chOff x="0" y="0"/>
              <a:chExt cx="334393" cy="17948"/>
            </a:xfrm>
          </p:grpSpPr>
          <p:sp>
            <p:nvSpPr>
              <p:cNvPr id="1602" name="Freeform 1602"/>
              <p:cNvSpPr/>
              <p:nvPr/>
            </p:nvSpPr>
            <p:spPr>
              <a:xfrm>
                <a:off x="0" y="0"/>
                <a:ext cx="334393" cy="17948"/>
              </a:xfrm>
              <a:custGeom>
                <a:avLst/>
                <a:gdLst/>
                <a:ahLst/>
                <a:cxnLst/>
                <a:rect l="l" t="t" r="r" b="b"/>
                <a:pathLst>
                  <a:path w="334393" h="17948">
                    <a:moveTo>
                      <a:pt x="167196" y="0"/>
                    </a:moveTo>
                    <a:cubicBezTo>
                      <a:pt x="74856" y="0"/>
                      <a:pt x="0" y="4018"/>
                      <a:pt x="0" y="8974"/>
                    </a:cubicBezTo>
                    <a:cubicBezTo>
                      <a:pt x="0" y="13930"/>
                      <a:pt x="74856" y="17948"/>
                      <a:pt x="167196" y="17948"/>
                    </a:cubicBezTo>
                    <a:cubicBezTo>
                      <a:pt x="259536" y="17948"/>
                      <a:pt x="334393" y="13930"/>
                      <a:pt x="334393" y="8974"/>
                    </a:cubicBezTo>
                    <a:cubicBezTo>
                      <a:pt x="334393" y="4018"/>
                      <a:pt x="259536" y="0"/>
                      <a:pt x="16719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3" name="TextBox 1603"/>
              <p:cNvSpPr txBox="1"/>
              <p:nvPr/>
            </p:nvSpPr>
            <p:spPr>
              <a:xfrm>
                <a:off x="31349" y="-36417"/>
                <a:ext cx="271694" cy="5268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04" name="AutoShape 1604"/>
            <p:cNvSpPr/>
            <p:nvPr/>
          </p:nvSpPr>
          <p:spPr>
            <a:xfrm>
              <a:off x="190926" y="246082"/>
              <a:ext cx="135483" cy="155568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05" name="Group 1605"/>
            <p:cNvGrpSpPr/>
            <p:nvPr/>
          </p:nvGrpSpPr>
          <p:grpSpPr>
            <a:xfrm rot="2272236">
              <a:off x="200208" y="343404"/>
              <a:ext cx="143721" cy="7900"/>
              <a:chOff x="0" y="0"/>
              <a:chExt cx="386175" cy="21226"/>
            </a:xfrm>
          </p:grpSpPr>
          <p:sp>
            <p:nvSpPr>
              <p:cNvPr id="1606" name="Freeform 1606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7" name="TextBox 1607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08" name="Group 1608"/>
            <p:cNvGrpSpPr/>
            <p:nvPr/>
          </p:nvGrpSpPr>
          <p:grpSpPr>
            <a:xfrm rot="2272236">
              <a:off x="200208" y="350203"/>
              <a:ext cx="143721" cy="7900"/>
              <a:chOff x="0" y="0"/>
              <a:chExt cx="386175" cy="21226"/>
            </a:xfrm>
          </p:grpSpPr>
          <p:sp>
            <p:nvSpPr>
              <p:cNvPr id="1609" name="Freeform 1609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0" name="TextBox 1610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1" name="Group 1611"/>
            <p:cNvGrpSpPr/>
            <p:nvPr/>
          </p:nvGrpSpPr>
          <p:grpSpPr>
            <a:xfrm rot="2148467">
              <a:off x="254442" y="373277"/>
              <a:ext cx="83575" cy="4594"/>
              <a:chOff x="0" y="0"/>
              <a:chExt cx="386175" cy="21226"/>
            </a:xfrm>
          </p:grpSpPr>
          <p:sp>
            <p:nvSpPr>
              <p:cNvPr id="1612" name="Freeform 1612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3" name="TextBox 1613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4" name="Group 1614"/>
            <p:cNvGrpSpPr/>
            <p:nvPr/>
          </p:nvGrpSpPr>
          <p:grpSpPr>
            <a:xfrm rot="2148467">
              <a:off x="254442" y="376877"/>
              <a:ext cx="83575" cy="4594"/>
              <a:chOff x="0" y="0"/>
              <a:chExt cx="386175" cy="21226"/>
            </a:xfrm>
          </p:grpSpPr>
          <p:sp>
            <p:nvSpPr>
              <p:cNvPr id="1615" name="Freeform 1615"/>
              <p:cNvSpPr/>
              <p:nvPr/>
            </p:nvSpPr>
            <p:spPr>
              <a:xfrm>
                <a:off x="0" y="0"/>
                <a:ext cx="386175" cy="2122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1226">
                    <a:moveTo>
                      <a:pt x="193088" y="0"/>
                    </a:moveTo>
                    <a:cubicBezTo>
                      <a:pt x="86448" y="0"/>
                      <a:pt x="0" y="4752"/>
                      <a:pt x="0" y="10613"/>
                    </a:cubicBezTo>
                    <a:cubicBezTo>
                      <a:pt x="0" y="16474"/>
                      <a:pt x="86448" y="21226"/>
                      <a:pt x="193088" y="21226"/>
                    </a:cubicBezTo>
                    <a:cubicBezTo>
                      <a:pt x="299727" y="21226"/>
                      <a:pt x="386175" y="16474"/>
                      <a:pt x="386175" y="10613"/>
                    </a:cubicBezTo>
                    <a:cubicBezTo>
                      <a:pt x="386175" y="4752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6" name="TextBox 1616"/>
              <p:cNvSpPr txBox="1"/>
              <p:nvPr/>
            </p:nvSpPr>
            <p:spPr>
              <a:xfrm>
                <a:off x="36204" y="-36110"/>
                <a:ext cx="313768" cy="5534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17" name="Group 1617"/>
            <p:cNvGrpSpPr/>
            <p:nvPr/>
          </p:nvGrpSpPr>
          <p:grpSpPr>
            <a:xfrm rot="1482167">
              <a:off x="305469" y="397788"/>
              <a:ext cx="26961" cy="5035"/>
              <a:chOff x="0" y="0"/>
              <a:chExt cx="386175" cy="72123"/>
            </a:xfrm>
          </p:grpSpPr>
          <p:sp>
            <p:nvSpPr>
              <p:cNvPr id="1618" name="Freeform 1618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9" name="TextBox 1619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0" name="Group 1620"/>
            <p:cNvGrpSpPr/>
            <p:nvPr/>
          </p:nvGrpSpPr>
          <p:grpSpPr>
            <a:xfrm rot="1482167">
              <a:off x="307084" y="394179"/>
              <a:ext cx="26961" cy="5035"/>
              <a:chOff x="0" y="0"/>
              <a:chExt cx="386175" cy="72123"/>
            </a:xfrm>
          </p:grpSpPr>
          <p:sp>
            <p:nvSpPr>
              <p:cNvPr id="1621" name="Freeform 1621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2" name="TextBox 1622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3" name="Group 1623"/>
            <p:cNvGrpSpPr/>
            <p:nvPr/>
          </p:nvGrpSpPr>
          <p:grpSpPr>
            <a:xfrm rot="1482167">
              <a:off x="305469" y="386810"/>
              <a:ext cx="26961" cy="5035"/>
              <a:chOff x="0" y="0"/>
              <a:chExt cx="386175" cy="72123"/>
            </a:xfrm>
          </p:grpSpPr>
          <p:sp>
            <p:nvSpPr>
              <p:cNvPr id="1624" name="Freeform 1624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5" name="TextBox 1625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6" name="Group 1626"/>
            <p:cNvGrpSpPr/>
            <p:nvPr/>
          </p:nvGrpSpPr>
          <p:grpSpPr>
            <a:xfrm rot="1482167">
              <a:off x="296048" y="378889"/>
              <a:ext cx="26961" cy="5035"/>
              <a:chOff x="0" y="0"/>
              <a:chExt cx="386175" cy="72123"/>
            </a:xfrm>
          </p:grpSpPr>
          <p:sp>
            <p:nvSpPr>
              <p:cNvPr id="1627" name="Freeform 1627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8" name="TextBox 1628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29" name="Group 1629"/>
            <p:cNvGrpSpPr/>
            <p:nvPr/>
          </p:nvGrpSpPr>
          <p:grpSpPr>
            <a:xfrm rot="2329935">
              <a:off x="303889" y="363923"/>
              <a:ext cx="33901" cy="6331"/>
              <a:chOff x="0" y="0"/>
              <a:chExt cx="386175" cy="72123"/>
            </a:xfrm>
          </p:grpSpPr>
          <p:sp>
            <p:nvSpPr>
              <p:cNvPr id="1630" name="Freeform 1630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1" name="TextBox 1631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2" name="Group 1632"/>
            <p:cNvGrpSpPr/>
            <p:nvPr/>
          </p:nvGrpSpPr>
          <p:grpSpPr>
            <a:xfrm rot="2329935">
              <a:off x="328048" y="308568"/>
              <a:ext cx="33901" cy="6331"/>
              <a:chOff x="0" y="0"/>
              <a:chExt cx="386175" cy="72123"/>
            </a:xfrm>
          </p:grpSpPr>
          <p:sp>
            <p:nvSpPr>
              <p:cNvPr id="1633" name="Freeform 1633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E5E3E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4" name="TextBox 1634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5" name="Group 1635"/>
            <p:cNvGrpSpPr/>
            <p:nvPr/>
          </p:nvGrpSpPr>
          <p:grpSpPr>
            <a:xfrm rot="2329935">
              <a:off x="303889" y="348064"/>
              <a:ext cx="33901" cy="6331"/>
              <a:chOff x="0" y="0"/>
              <a:chExt cx="386175" cy="72123"/>
            </a:xfrm>
          </p:grpSpPr>
          <p:sp>
            <p:nvSpPr>
              <p:cNvPr id="1636" name="Freeform 1636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7" name="TextBox 1637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38" name="Group 1638"/>
            <p:cNvGrpSpPr/>
            <p:nvPr/>
          </p:nvGrpSpPr>
          <p:grpSpPr>
            <a:xfrm rot="85615">
              <a:off x="207881" y="139759"/>
              <a:ext cx="33901" cy="6331"/>
              <a:chOff x="0" y="0"/>
              <a:chExt cx="386175" cy="72123"/>
            </a:xfrm>
          </p:grpSpPr>
          <p:sp>
            <p:nvSpPr>
              <p:cNvPr id="1639" name="Freeform 163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0" name="TextBox 164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1" name="Group 1641"/>
            <p:cNvGrpSpPr/>
            <p:nvPr/>
          </p:nvGrpSpPr>
          <p:grpSpPr>
            <a:xfrm rot="85615">
              <a:off x="219413" y="141916"/>
              <a:ext cx="33901" cy="6331"/>
              <a:chOff x="0" y="0"/>
              <a:chExt cx="386175" cy="72123"/>
            </a:xfrm>
          </p:grpSpPr>
          <p:sp>
            <p:nvSpPr>
              <p:cNvPr id="1642" name="Freeform 1642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3" name="TextBox 1643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4" name="Group 1644"/>
            <p:cNvGrpSpPr/>
            <p:nvPr/>
          </p:nvGrpSpPr>
          <p:grpSpPr>
            <a:xfrm rot="421745">
              <a:off x="219413" y="146933"/>
              <a:ext cx="33901" cy="6331"/>
              <a:chOff x="0" y="0"/>
              <a:chExt cx="386175" cy="72123"/>
            </a:xfrm>
          </p:grpSpPr>
          <p:sp>
            <p:nvSpPr>
              <p:cNvPr id="1645" name="Freeform 1645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6" name="TextBox 1646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47" name="Group 1647"/>
            <p:cNvGrpSpPr/>
            <p:nvPr/>
          </p:nvGrpSpPr>
          <p:grpSpPr>
            <a:xfrm rot="421745">
              <a:off x="202202" y="134543"/>
              <a:ext cx="33901" cy="6331"/>
              <a:chOff x="0" y="0"/>
              <a:chExt cx="386175" cy="72123"/>
            </a:xfrm>
          </p:grpSpPr>
          <p:sp>
            <p:nvSpPr>
              <p:cNvPr id="1648" name="Freeform 1648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9" name="TextBox 1649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0" name="Group 1650"/>
            <p:cNvGrpSpPr/>
            <p:nvPr/>
          </p:nvGrpSpPr>
          <p:grpSpPr>
            <a:xfrm rot="1777252">
              <a:off x="132279" y="112908"/>
              <a:ext cx="33901" cy="11990"/>
              <a:chOff x="0" y="0"/>
              <a:chExt cx="386175" cy="136585"/>
            </a:xfrm>
          </p:grpSpPr>
          <p:sp>
            <p:nvSpPr>
              <p:cNvPr id="1651" name="Freeform 1651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2" name="TextBox 1652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3" name="Group 1653"/>
            <p:cNvGrpSpPr/>
            <p:nvPr/>
          </p:nvGrpSpPr>
          <p:grpSpPr>
            <a:xfrm rot="1777252">
              <a:off x="121019" y="112908"/>
              <a:ext cx="33901" cy="11990"/>
              <a:chOff x="0" y="0"/>
              <a:chExt cx="386175" cy="136585"/>
            </a:xfrm>
          </p:grpSpPr>
          <p:sp>
            <p:nvSpPr>
              <p:cNvPr id="1654" name="Freeform 1654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5" name="TextBox 1655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6" name="Group 1656"/>
            <p:cNvGrpSpPr/>
            <p:nvPr/>
          </p:nvGrpSpPr>
          <p:grpSpPr>
            <a:xfrm rot="1777252">
              <a:off x="149978" y="118124"/>
              <a:ext cx="33901" cy="11990"/>
              <a:chOff x="0" y="0"/>
              <a:chExt cx="386175" cy="136585"/>
            </a:xfrm>
          </p:grpSpPr>
          <p:sp>
            <p:nvSpPr>
              <p:cNvPr id="1657" name="Freeform 1657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8" name="TextBox 1658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59" name="Group 1659"/>
            <p:cNvGrpSpPr/>
            <p:nvPr/>
          </p:nvGrpSpPr>
          <p:grpSpPr>
            <a:xfrm rot="1777252">
              <a:off x="116527" y="112393"/>
              <a:ext cx="33901" cy="19865"/>
              <a:chOff x="0" y="0"/>
              <a:chExt cx="386175" cy="226288"/>
            </a:xfrm>
          </p:grpSpPr>
          <p:sp>
            <p:nvSpPr>
              <p:cNvPr id="1660" name="Freeform 1660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1" name="TextBox 1661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sp>
          <p:nvSpPr>
            <p:cNvPr id="1662" name="AutoShape 1662"/>
            <p:cNvSpPr/>
            <p:nvPr/>
          </p:nvSpPr>
          <p:spPr>
            <a:xfrm>
              <a:off x="135998" y="131805"/>
              <a:ext cx="103028" cy="162589"/>
            </a:xfrm>
            <a:prstGeom prst="line">
              <a:avLst/>
            </a:prstGeom>
            <a:ln w="6114" cap="flat">
              <a:solidFill>
                <a:srgbClr val="F1F1F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63" name="Group 1663"/>
            <p:cNvGrpSpPr/>
            <p:nvPr/>
          </p:nvGrpSpPr>
          <p:grpSpPr>
            <a:xfrm rot="2700000">
              <a:off x="110280" y="165306"/>
              <a:ext cx="225771" cy="79852"/>
              <a:chOff x="0" y="0"/>
              <a:chExt cx="386175" cy="136585"/>
            </a:xfrm>
          </p:grpSpPr>
          <p:sp>
            <p:nvSpPr>
              <p:cNvPr id="1664" name="Freeform 1664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5" name="TextBox 1665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6" name="Group 1666"/>
            <p:cNvGrpSpPr/>
            <p:nvPr/>
          </p:nvGrpSpPr>
          <p:grpSpPr>
            <a:xfrm rot="2700000">
              <a:off x="128362" y="200102"/>
              <a:ext cx="225771" cy="79852"/>
              <a:chOff x="0" y="0"/>
              <a:chExt cx="386175" cy="136585"/>
            </a:xfrm>
          </p:grpSpPr>
          <p:sp>
            <p:nvSpPr>
              <p:cNvPr id="1667" name="Freeform 1667"/>
              <p:cNvSpPr/>
              <p:nvPr/>
            </p:nvSpPr>
            <p:spPr>
              <a:xfrm>
                <a:off x="0" y="0"/>
                <a:ext cx="386175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36585">
                    <a:moveTo>
                      <a:pt x="193088" y="0"/>
                    </a:moveTo>
                    <a:cubicBezTo>
                      <a:pt x="86448" y="0"/>
                      <a:pt x="0" y="30576"/>
                      <a:pt x="0" y="68293"/>
                    </a:cubicBezTo>
                    <a:cubicBezTo>
                      <a:pt x="0" y="106010"/>
                      <a:pt x="86448" y="136585"/>
                      <a:pt x="193088" y="136585"/>
                    </a:cubicBezTo>
                    <a:cubicBezTo>
                      <a:pt x="299727" y="136585"/>
                      <a:pt x="386175" y="106010"/>
                      <a:pt x="386175" y="68293"/>
                    </a:cubicBezTo>
                    <a:cubicBezTo>
                      <a:pt x="386175" y="3057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8" name="TextBox 1668"/>
              <p:cNvSpPr txBox="1"/>
              <p:nvPr/>
            </p:nvSpPr>
            <p:spPr>
              <a:xfrm>
                <a:off x="36204" y="-25295"/>
                <a:ext cx="31376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69" name="Group 1669"/>
            <p:cNvGrpSpPr/>
            <p:nvPr/>
          </p:nvGrpSpPr>
          <p:grpSpPr>
            <a:xfrm rot="2847246">
              <a:off x="178571" y="253402"/>
              <a:ext cx="159752" cy="79852"/>
              <a:chOff x="0" y="0"/>
              <a:chExt cx="273253" cy="136585"/>
            </a:xfrm>
          </p:grpSpPr>
          <p:sp>
            <p:nvSpPr>
              <p:cNvPr id="1670" name="Freeform 1670"/>
              <p:cNvSpPr/>
              <p:nvPr/>
            </p:nvSpPr>
            <p:spPr>
              <a:xfrm>
                <a:off x="0" y="0"/>
                <a:ext cx="273253" cy="136585"/>
              </a:xfrm>
              <a:custGeom>
                <a:avLst/>
                <a:gdLst/>
                <a:ahLst/>
                <a:cxnLst/>
                <a:rect l="l" t="t" r="r" b="b"/>
                <a:pathLst>
                  <a:path w="273253" h="136585">
                    <a:moveTo>
                      <a:pt x="136626" y="0"/>
                    </a:moveTo>
                    <a:cubicBezTo>
                      <a:pt x="61170" y="0"/>
                      <a:pt x="0" y="30576"/>
                      <a:pt x="0" y="68293"/>
                    </a:cubicBezTo>
                    <a:cubicBezTo>
                      <a:pt x="0" y="106010"/>
                      <a:pt x="61170" y="136585"/>
                      <a:pt x="136626" y="136585"/>
                    </a:cubicBezTo>
                    <a:cubicBezTo>
                      <a:pt x="212083" y="136585"/>
                      <a:pt x="273253" y="106010"/>
                      <a:pt x="273253" y="68293"/>
                    </a:cubicBezTo>
                    <a:cubicBezTo>
                      <a:pt x="273253" y="30576"/>
                      <a:pt x="212083" y="0"/>
                      <a:pt x="136626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1" name="TextBox 1671"/>
              <p:cNvSpPr txBox="1"/>
              <p:nvPr/>
            </p:nvSpPr>
            <p:spPr>
              <a:xfrm>
                <a:off x="25617" y="-25295"/>
                <a:ext cx="222018" cy="1490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2" name="Group 1672"/>
            <p:cNvGrpSpPr/>
            <p:nvPr/>
          </p:nvGrpSpPr>
          <p:grpSpPr>
            <a:xfrm rot="2847246">
              <a:off x="190037" y="319467"/>
              <a:ext cx="147865" cy="37644"/>
              <a:chOff x="0" y="0"/>
              <a:chExt cx="270365" cy="68830"/>
            </a:xfrm>
          </p:grpSpPr>
          <p:sp>
            <p:nvSpPr>
              <p:cNvPr id="1673" name="Freeform 1673"/>
              <p:cNvSpPr/>
              <p:nvPr/>
            </p:nvSpPr>
            <p:spPr>
              <a:xfrm>
                <a:off x="0" y="0"/>
                <a:ext cx="270365" cy="68830"/>
              </a:xfrm>
              <a:custGeom>
                <a:avLst/>
                <a:gdLst/>
                <a:ahLst/>
                <a:cxnLst/>
                <a:rect l="l" t="t" r="r" b="b"/>
                <a:pathLst>
                  <a:path w="270365" h="68830">
                    <a:moveTo>
                      <a:pt x="135182" y="0"/>
                    </a:moveTo>
                    <a:cubicBezTo>
                      <a:pt x="60523" y="0"/>
                      <a:pt x="0" y="15408"/>
                      <a:pt x="0" y="34415"/>
                    </a:cubicBezTo>
                    <a:cubicBezTo>
                      <a:pt x="0" y="53422"/>
                      <a:pt x="60523" y="68830"/>
                      <a:pt x="135182" y="68830"/>
                    </a:cubicBezTo>
                    <a:cubicBezTo>
                      <a:pt x="209842" y="68830"/>
                      <a:pt x="270365" y="53422"/>
                      <a:pt x="270365" y="34415"/>
                    </a:cubicBezTo>
                    <a:cubicBezTo>
                      <a:pt x="270365" y="15408"/>
                      <a:pt x="209842" y="0"/>
                      <a:pt x="135182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4" name="TextBox 1674"/>
              <p:cNvSpPr txBox="1"/>
              <p:nvPr/>
            </p:nvSpPr>
            <p:spPr>
              <a:xfrm>
                <a:off x="25347" y="-31647"/>
                <a:ext cx="219671" cy="94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5" name="Group 1675"/>
            <p:cNvGrpSpPr/>
            <p:nvPr/>
          </p:nvGrpSpPr>
          <p:grpSpPr>
            <a:xfrm rot="85615">
              <a:off x="211602" y="150519"/>
              <a:ext cx="33901" cy="6331"/>
              <a:chOff x="0" y="0"/>
              <a:chExt cx="386175" cy="72123"/>
            </a:xfrm>
          </p:grpSpPr>
          <p:sp>
            <p:nvSpPr>
              <p:cNvPr id="1676" name="Freeform 1676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7" name="TextBox 1677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78" name="Group 1678"/>
            <p:cNvGrpSpPr/>
            <p:nvPr/>
          </p:nvGrpSpPr>
          <p:grpSpPr>
            <a:xfrm rot="986270">
              <a:off x="214149" y="153336"/>
              <a:ext cx="33901" cy="6331"/>
              <a:chOff x="0" y="0"/>
              <a:chExt cx="386175" cy="72123"/>
            </a:xfrm>
          </p:grpSpPr>
          <p:sp>
            <p:nvSpPr>
              <p:cNvPr id="1679" name="Freeform 1679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0" name="TextBox 1680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1" name="Group 1681"/>
            <p:cNvGrpSpPr/>
            <p:nvPr/>
          </p:nvGrpSpPr>
          <p:grpSpPr>
            <a:xfrm rot="284880">
              <a:off x="185891" y="133884"/>
              <a:ext cx="33901" cy="6331"/>
              <a:chOff x="0" y="0"/>
              <a:chExt cx="386175" cy="72123"/>
            </a:xfrm>
          </p:grpSpPr>
          <p:sp>
            <p:nvSpPr>
              <p:cNvPr id="1682" name="Freeform 1682"/>
              <p:cNvSpPr/>
              <p:nvPr/>
            </p:nvSpPr>
            <p:spPr>
              <a:xfrm>
                <a:off x="0" y="0"/>
                <a:ext cx="386175" cy="72123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72123">
                    <a:moveTo>
                      <a:pt x="193088" y="0"/>
                    </a:moveTo>
                    <a:cubicBezTo>
                      <a:pt x="86448" y="0"/>
                      <a:pt x="0" y="16145"/>
                      <a:pt x="0" y="36062"/>
                    </a:cubicBezTo>
                    <a:cubicBezTo>
                      <a:pt x="0" y="55978"/>
                      <a:pt x="86448" y="72123"/>
                      <a:pt x="193088" y="72123"/>
                    </a:cubicBezTo>
                    <a:cubicBezTo>
                      <a:pt x="299727" y="72123"/>
                      <a:pt x="386175" y="55978"/>
                      <a:pt x="386175" y="36062"/>
                    </a:cubicBezTo>
                    <a:cubicBezTo>
                      <a:pt x="386175" y="16145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3" name="TextBox 1683"/>
              <p:cNvSpPr txBox="1"/>
              <p:nvPr/>
            </p:nvSpPr>
            <p:spPr>
              <a:xfrm>
                <a:off x="36204" y="-31338"/>
                <a:ext cx="313768" cy="967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4" name="Group 1684"/>
            <p:cNvGrpSpPr/>
            <p:nvPr/>
          </p:nvGrpSpPr>
          <p:grpSpPr>
            <a:xfrm rot="284880">
              <a:off x="196995" y="139087"/>
              <a:ext cx="33901" cy="14038"/>
              <a:chOff x="0" y="0"/>
              <a:chExt cx="386175" cy="159916"/>
            </a:xfrm>
          </p:grpSpPr>
          <p:sp>
            <p:nvSpPr>
              <p:cNvPr id="1685" name="Freeform 1685"/>
              <p:cNvSpPr/>
              <p:nvPr/>
            </p:nvSpPr>
            <p:spPr>
              <a:xfrm>
                <a:off x="0" y="0"/>
                <a:ext cx="386175" cy="159916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59916">
                    <a:moveTo>
                      <a:pt x="193088" y="0"/>
                    </a:moveTo>
                    <a:cubicBezTo>
                      <a:pt x="86448" y="0"/>
                      <a:pt x="0" y="35798"/>
                      <a:pt x="0" y="79958"/>
                    </a:cubicBezTo>
                    <a:cubicBezTo>
                      <a:pt x="0" y="124118"/>
                      <a:pt x="86448" y="159916"/>
                      <a:pt x="193088" y="159916"/>
                    </a:cubicBezTo>
                    <a:cubicBezTo>
                      <a:pt x="299727" y="159916"/>
                      <a:pt x="386175" y="124118"/>
                      <a:pt x="386175" y="79958"/>
                    </a:cubicBezTo>
                    <a:cubicBezTo>
                      <a:pt x="386175" y="35798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6" name="TextBox 1686"/>
              <p:cNvSpPr txBox="1"/>
              <p:nvPr/>
            </p:nvSpPr>
            <p:spPr>
              <a:xfrm>
                <a:off x="36204" y="-23108"/>
                <a:ext cx="313768" cy="16803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87" name="Group 1687"/>
            <p:cNvGrpSpPr/>
            <p:nvPr/>
          </p:nvGrpSpPr>
          <p:grpSpPr>
            <a:xfrm rot="421745">
              <a:off x="103728" y="110516"/>
              <a:ext cx="33901" cy="7642"/>
              <a:chOff x="0" y="0"/>
              <a:chExt cx="386175" cy="87058"/>
            </a:xfrm>
          </p:grpSpPr>
          <p:sp>
            <p:nvSpPr>
              <p:cNvPr id="1688" name="Freeform 1688"/>
              <p:cNvSpPr/>
              <p:nvPr/>
            </p:nvSpPr>
            <p:spPr>
              <a:xfrm>
                <a:off x="0" y="0"/>
                <a:ext cx="386175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87058">
                    <a:moveTo>
                      <a:pt x="193088" y="0"/>
                    </a:moveTo>
                    <a:cubicBezTo>
                      <a:pt x="86448" y="0"/>
                      <a:pt x="0" y="19489"/>
                      <a:pt x="0" y="43529"/>
                    </a:cubicBezTo>
                    <a:cubicBezTo>
                      <a:pt x="0" y="67570"/>
                      <a:pt x="86448" y="87058"/>
                      <a:pt x="193088" y="87058"/>
                    </a:cubicBezTo>
                    <a:cubicBezTo>
                      <a:pt x="299727" y="87058"/>
                      <a:pt x="386175" y="67570"/>
                      <a:pt x="386175" y="43529"/>
                    </a:cubicBezTo>
                    <a:cubicBezTo>
                      <a:pt x="386175" y="1948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9" name="TextBox 1689"/>
              <p:cNvSpPr txBox="1"/>
              <p:nvPr/>
            </p:nvSpPr>
            <p:spPr>
              <a:xfrm>
                <a:off x="36204" y="-29938"/>
                <a:ext cx="313768" cy="1088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0" name="Group 1690"/>
            <p:cNvGrpSpPr/>
            <p:nvPr/>
          </p:nvGrpSpPr>
          <p:grpSpPr>
            <a:xfrm rot="3077611">
              <a:off x="99892" y="118707"/>
              <a:ext cx="33901" cy="10823"/>
              <a:chOff x="0" y="0"/>
              <a:chExt cx="386175" cy="123288"/>
            </a:xfrm>
          </p:grpSpPr>
          <p:sp>
            <p:nvSpPr>
              <p:cNvPr id="1691" name="Freeform 1691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2" name="TextBox 1692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3" name="Group 1693"/>
            <p:cNvGrpSpPr/>
            <p:nvPr/>
          </p:nvGrpSpPr>
          <p:grpSpPr>
            <a:xfrm rot="3077611">
              <a:off x="118143" y="136084"/>
              <a:ext cx="33901" cy="10823"/>
              <a:chOff x="0" y="0"/>
              <a:chExt cx="386175" cy="123288"/>
            </a:xfrm>
          </p:grpSpPr>
          <p:sp>
            <p:nvSpPr>
              <p:cNvPr id="1694" name="Freeform 1694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5" name="TextBox 1695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6" name="Group 1696"/>
            <p:cNvGrpSpPr/>
            <p:nvPr/>
          </p:nvGrpSpPr>
          <p:grpSpPr>
            <a:xfrm rot="3077611">
              <a:off x="142599" y="160540"/>
              <a:ext cx="33901" cy="10823"/>
              <a:chOff x="0" y="0"/>
              <a:chExt cx="386175" cy="123288"/>
            </a:xfrm>
          </p:grpSpPr>
          <p:sp>
            <p:nvSpPr>
              <p:cNvPr id="1697" name="Freeform 1697"/>
              <p:cNvSpPr/>
              <p:nvPr/>
            </p:nvSpPr>
            <p:spPr>
              <a:xfrm>
                <a:off x="0" y="0"/>
                <a:ext cx="386175" cy="123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123288">
                    <a:moveTo>
                      <a:pt x="193088" y="0"/>
                    </a:moveTo>
                    <a:cubicBezTo>
                      <a:pt x="86448" y="0"/>
                      <a:pt x="0" y="27599"/>
                      <a:pt x="0" y="61644"/>
                    </a:cubicBezTo>
                    <a:cubicBezTo>
                      <a:pt x="0" y="95689"/>
                      <a:pt x="86448" y="123288"/>
                      <a:pt x="193088" y="123288"/>
                    </a:cubicBezTo>
                    <a:cubicBezTo>
                      <a:pt x="299727" y="123288"/>
                      <a:pt x="386175" y="95689"/>
                      <a:pt x="386175" y="61644"/>
                    </a:cubicBezTo>
                    <a:cubicBezTo>
                      <a:pt x="386175" y="27599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8" name="TextBox 1698"/>
              <p:cNvSpPr txBox="1"/>
              <p:nvPr/>
            </p:nvSpPr>
            <p:spPr>
              <a:xfrm>
                <a:off x="36204" y="-26542"/>
                <a:ext cx="313768" cy="13827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699" name="Group 1699"/>
            <p:cNvGrpSpPr/>
            <p:nvPr/>
          </p:nvGrpSpPr>
          <p:grpSpPr>
            <a:xfrm rot="-2172567">
              <a:off x="266753" y="192934"/>
              <a:ext cx="33901" cy="19865"/>
              <a:chOff x="0" y="0"/>
              <a:chExt cx="386175" cy="226288"/>
            </a:xfrm>
          </p:grpSpPr>
          <p:sp>
            <p:nvSpPr>
              <p:cNvPr id="1700" name="Freeform 1700"/>
              <p:cNvSpPr/>
              <p:nvPr/>
            </p:nvSpPr>
            <p:spPr>
              <a:xfrm>
                <a:off x="0" y="0"/>
                <a:ext cx="386175" cy="226288"/>
              </a:xfrm>
              <a:custGeom>
                <a:avLst/>
                <a:gdLst/>
                <a:ahLst/>
                <a:cxnLst/>
                <a:rect l="l" t="t" r="r" b="b"/>
                <a:pathLst>
                  <a:path w="386175" h="226288">
                    <a:moveTo>
                      <a:pt x="193088" y="0"/>
                    </a:moveTo>
                    <a:cubicBezTo>
                      <a:pt x="86448" y="0"/>
                      <a:pt x="0" y="50656"/>
                      <a:pt x="0" y="113144"/>
                    </a:cubicBezTo>
                    <a:cubicBezTo>
                      <a:pt x="0" y="175632"/>
                      <a:pt x="86448" y="226288"/>
                      <a:pt x="193088" y="226288"/>
                    </a:cubicBezTo>
                    <a:cubicBezTo>
                      <a:pt x="299727" y="226288"/>
                      <a:pt x="386175" y="175632"/>
                      <a:pt x="386175" y="113144"/>
                    </a:cubicBezTo>
                    <a:cubicBezTo>
                      <a:pt x="386175" y="50656"/>
                      <a:pt x="299727" y="0"/>
                      <a:pt x="193088" y="0"/>
                    </a:cubicBezTo>
                    <a:close/>
                  </a:path>
                </a:pathLst>
              </a:custGeom>
              <a:solidFill>
                <a:srgbClr val="F1F1F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1" name="TextBox 1701"/>
              <p:cNvSpPr txBox="1"/>
              <p:nvPr/>
            </p:nvSpPr>
            <p:spPr>
              <a:xfrm>
                <a:off x="36204" y="-16885"/>
                <a:ext cx="313768" cy="22195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2" name="Group 1702"/>
            <p:cNvGrpSpPr/>
            <p:nvPr/>
          </p:nvGrpSpPr>
          <p:grpSpPr>
            <a:xfrm rot="643594">
              <a:off x="63046" y="93357"/>
              <a:ext cx="77948" cy="7642"/>
              <a:chOff x="0" y="0"/>
              <a:chExt cx="229670" cy="22518"/>
            </a:xfrm>
          </p:grpSpPr>
          <p:sp>
            <p:nvSpPr>
              <p:cNvPr id="1703" name="Freeform 1703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4" name="TextBox 1704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5" name="Group 1705"/>
            <p:cNvGrpSpPr/>
            <p:nvPr/>
          </p:nvGrpSpPr>
          <p:grpSpPr>
            <a:xfrm rot="430258">
              <a:off x="932" y="74635"/>
              <a:ext cx="112935" cy="22007"/>
              <a:chOff x="0" y="0"/>
              <a:chExt cx="193172" cy="37643"/>
            </a:xfrm>
          </p:grpSpPr>
          <p:sp>
            <p:nvSpPr>
              <p:cNvPr id="1706" name="Freeform 1706"/>
              <p:cNvSpPr/>
              <p:nvPr/>
            </p:nvSpPr>
            <p:spPr>
              <a:xfrm>
                <a:off x="0" y="0"/>
                <a:ext cx="193172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93172" h="37643">
                    <a:moveTo>
                      <a:pt x="96586" y="0"/>
                    </a:moveTo>
                    <a:cubicBezTo>
                      <a:pt x="43243" y="0"/>
                      <a:pt x="0" y="8427"/>
                      <a:pt x="0" y="18821"/>
                    </a:cubicBezTo>
                    <a:cubicBezTo>
                      <a:pt x="0" y="29216"/>
                      <a:pt x="43243" y="37643"/>
                      <a:pt x="96586" y="37643"/>
                    </a:cubicBezTo>
                    <a:cubicBezTo>
                      <a:pt x="149929" y="37643"/>
                      <a:pt x="193172" y="29216"/>
                      <a:pt x="193172" y="18821"/>
                    </a:cubicBezTo>
                    <a:cubicBezTo>
                      <a:pt x="193172" y="8427"/>
                      <a:pt x="149929" y="0"/>
                      <a:pt x="96586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7" name="TextBox 1707"/>
              <p:cNvSpPr txBox="1"/>
              <p:nvPr/>
            </p:nvSpPr>
            <p:spPr>
              <a:xfrm>
                <a:off x="18110" y="-34571"/>
                <a:ext cx="156952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08" name="Group 1708"/>
            <p:cNvGrpSpPr/>
            <p:nvPr/>
          </p:nvGrpSpPr>
          <p:grpSpPr>
            <a:xfrm rot="430258">
              <a:off x="20221" y="83161"/>
              <a:ext cx="103971" cy="22007"/>
              <a:chOff x="0" y="0"/>
              <a:chExt cx="177839" cy="37643"/>
            </a:xfrm>
          </p:grpSpPr>
          <p:sp>
            <p:nvSpPr>
              <p:cNvPr id="1709" name="Freeform 1709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0" name="TextBox 1710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1" name="Group 1711"/>
            <p:cNvGrpSpPr/>
            <p:nvPr/>
          </p:nvGrpSpPr>
          <p:grpSpPr>
            <a:xfrm rot="430258">
              <a:off x="63415" y="96646"/>
              <a:ext cx="65760" cy="13919"/>
              <a:chOff x="0" y="0"/>
              <a:chExt cx="177839" cy="37643"/>
            </a:xfrm>
          </p:grpSpPr>
          <p:sp>
            <p:nvSpPr>
              <p:cNvPr id="1712" name="Freeform 1712"/>
              <p:cNvSpPr/>
              <p:nvPr/>
            </p:nvSpPr>
            <p:spPr>
              <a:xfrm>
                <a:off x="0" y="0"/>
                <a:ext cx="17783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77839" h="37643">
                    <a:moveTo>
                      <a:pt x="88920" y="0"/>
                    </a:moveTo>
                    <a:cubicBezTo>
                      <a:pt x="39811" y="0"/>
                      <a:pt x="0" y="8427"/>
                      <a:pt x="0" y="18821"/>
                    </a:cubicBezTo>
                    <a:cubicBezTo>
                      <a:pt x="0" y="29216"/>
                      <a:pt x="39811" y="37643"/>
                      <a:pt x="88920" y="37643"/>
                    </a:cubicBezTo>
                    <a:cubicBezTo>
                      <a:pt x="138029" y="37643"/>
                      <a:pt x="177839" y="29216"/>
                      <a:pt x="177839" y="18821"/>
                    </a:cubicBezTo>
                    <a:cubicBezTo>
                      <a:pt x="177839" y="8427"/>
                      <a:pt x="138029" y="0"/>
                      <a:pt x="88920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3" name="TextBox 1713"/>
              <p:cNvSpPr txBox="1"/>
              <p:nvPr/>
            </p:nvSpPr>
            <p:spPr>
              <a:xfrm>
                <a:off x="16672" y="-34571"/>
                <a:ext cx="144494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4" name="Group 1714"/>
            <p:cNvGrpSpPr/>
            <p:nvPr/>
          </p:nvGrpSpPr>
          <p:grpSpPr>
            <a:xfrm rot="-104681">
              <a:off x="66259" y="73509"/>
              <a:ext cx="40083" cy="12743"/>
              <a:chOff x="0" y="0"/>
              <a:chExt cx="118406" cy="37643"/>
            </a:xfrm>
          </p:grpSpPr>
          <p:sp>
            <p:nvSpPr>
              <p:cNvPr id="1715" name="Freeform 1715"/>
              <p:cNvSpPr/>
              <p:nvPr/>
            </p:nvSpPr>
            <p:spPr>
              <a:xfrm>
                <a:off x="0" y="0"/>
                <a:ext cx="118406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118406" h="37643">
                    <a:moveTo>
                      <a:pt x="59203" y="0"/>
                    </a:moveTo>
                    <a:cubicBezTo>
                      <a:pt x="26506" y="0"/>
                      <a:pt x="0" y="8427"/>
                      <a:pt x="0" y="18821"/>
                    </a:cubicBezTo>
                    <a:cubicBezTo>
                      <a:pt x="0" y="29216"/>
                      <a:pt x="26506" y="37643"/>
                      <a:pt x="59203" y="37643"/>
                    </a:cubicBezTo>
                    <a:cubicBezTo>
                      <a:pt x="91900" y="37643"/>
                      <a:pt x="118406" y="29216"/>
                      <a:pt x="118406" y="18821"/>
                    </a:cubicBezTo>
                    <a:cubicBezTo>
                      <a:pt x="118406" y="8427"/>
                      <a:pt x="91900" y="0"/>
                      <a:pt x="59203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6" name="TextBox 1716"/>
              <p:cNvSpPr txBox="1"/>
              <p:nvPr/>
            </p:nvSpPr>
            <p:spPr>
              <a:xfrm>
                <a:off x="11101" y="-34571"/>
                <a:ext cx="96205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17" name="Group 1717"/>
            <p:cNvGrpSpPr/>
            <p:nvPr/>
          </p:nvGrpSpPr>
          <p:grpSpPr>
            <a:xfrm>
              <a:off x="78454" y="81515"/>
              <a:ext cx="47649" cy="7642"/>
              <a:chOff x="0" y="0"/>
              <a:chExt cx="140396" cy="22518"/>
            </a:xfrm>
          </p:grpSpPr>
          <p:sp>
            <p:nvSpPr>
              <p:cNvPr id="1718" name="Freeform 1718"/>
              <p:cNvSpPr/>
              <p:nvPr/>
            </p:nvSpPr>
            <p:spPr>
              <a:xfrm>
                <a:off x="0" y="0"/>
                <a:ext cx="140396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2518">
                    <a:moveTo>
                      <a:pt x="70198" y="0"/>
                    </a:moveTo>
                    <a:cubicBezTo>
                      <a:pt x="31429" y="0"/>
                      <a:pt x="0" y="5041"/>
                      <a:pt x="0" y="11259"/>
                    </a:cubicBezTo>
                    <a:cubicBezTo>
                      <a:pt x="0" y="17477"/>
                      <a:pt x="31429" y="22518"/>
                      <a:pt x="70198" y="22518"/>
                    </a:cubicBezTo>
                    <a:cubicBezTo>
                      <a:pt x="108967" y="22518"/>
                      <a:pt x="140396" y="17477"/>
                      <a:pt x="140396" y="11259"/>
                    </a:cubicBezTo>
                    <a:cubicBezTo>
                      <a:pt x="140396" y="5041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9" name="TextBox 1719"/>
              <p:cNvSpPr txBox="1"/>
              <p:nvPr/>
            </p:nvSpPr>
            <p:spPr>
              <a:xfrm>
                <a:off x="13162" y="-35989"/>
                <a:ext cx="114072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0" name="Group 1720"/>
            <p:cNvGrpSpPr/>
            <p:nvPr/>
          </p:nvGrpSpPr>
          <p:grpSpPr>
            <a:xfrm rot="643594">
              <a:off x="27188" y="92523"/>
              <a:ext cx="77948" cy="7642"/>
              <a:chOff x="0" y="0"/>
              <a:chExt cx="229670" cy="22518"/>
            </a:xfrm>
          </p:grpSpPr>
          <p:sp>
            <p:nvSpPr>
              <p:cNvPr id="1721" name="Freeform 1721"/>
              <p:cNvSpPr/>
              <p:nvPr/>
            </p:nvSpPr>
            <p:spPr>
              <a:xfrm>
                <a:off x="0" y="0"/>
                <a:ext cx="229670" cy="22518"/>
              </a:xfrm>
              <a:custGeom>
                <a:avLst/>
                <a:gdLst/>
                <a:ahLst/>
                <a:cxnLst/>
                <a:rect l="l" t="t" r="r" b="b"/>
                <a:pathLst>
                  <a:path w="229670" h="22518">
                    <a:moveTo>
                      <a:pt x="114835" y="0"/>
                    </a:moveTo>
                    <a:cubicBezTo>
                      <a:pt x="51413" y="0"/>
                      <a:pt x="0" y="5041"/>
                      <a:pt x="0" y="11259"/>
                    </a:cubicBezTo>
                    <a:cubicBezTo>
                      <a:pt x="0" y="17477"/>
                      <a:pt x="51413" y="22518"/>
                      <a:pt x="114835" y="22518"/>
                    </a:cubicBezTo>
                    <a:cubicBezTo>
                      <a:pt x="178257" y="22518"/>
                      <a:pt x="229670" y="17477"/>
                      <a:pt x="229670" y="11259"/>
                    </a:cubicBezTo>
                    <a:cubicBezTo>
                      <a:pt x="229670" y="5041"/>
                      <a:pt x="178257" y="0"/>
                      <a:pt x="114835" y="0"/>
                    </a:cubicBezTo>
                    <a:close/>
                  </a:path>
                </a:pathLst>
              </a:custGeom>
              <a:solidFill>
                <a:srgbClr val="33241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2" name="TextBox 1722"/>
              <p:cNvSpPr txBox="1"/>
              <p:nvPr/>
            </p:nvSpPr>
            <p:spPr>
              <a:xfrm>
                <a:off x="21532" y="-35989"/>
                <a:ext cx="186607" cy="5639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3" name="Group 1723"/>
            <p:cNvGrpSpPr/>
            <p:nvPr/>
          </p:nvGrpSpPr>
          <p:grpSpPr>
            <a:xfrm>
              <a:off x="191473" y="69510"/>
              <a:ext cx="109487" cy="7694"/>
              <a:chOff x="0" y="0"/>
              <a:chExt cx="140396" cy="9866"/>
            </a:xfrm>
          </p:grpSpPr>
          <p:sp>
            <p:nvSpPr>
              <p:cNvPr id="1724" name="Freeform 1724"/>
              <p:cNvSpPr/>
              <p:nvPr/>
            </p:nvSpPr>
            <p:spPr>
              <a:xfrm>
                <a:off x="0" y="0"/>
                <a:ext cx="140396" cy="9866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9866">
                    <a:moveTo>
                      <a:pt x="70198" y="0"/>
                    </a:moveTo>
                    <a:cubicBezTo>
                      <a:pt x="31429" y="0"/>
                      <a:pt x="0" y="2209"/>
                      <a:pt x="0" y="4933"/>
                    </a:cubicBezTo>
                    <a:cubicBezTo>
                      <a:pt x="0" y="7657"/>
                      <a:pt x="31429" y="9866"/>
                      <a:pt x="70198" y="9866"/>
                    </a:cubicBezTo>
                    <a:cubicBezTo>
                      <a:pt x="108967" y="9866"/>
                      <a:pt x="140396" y="7657"/>
                      <a:pt x="140396" y="4933"/>
                    </a:cubicBezTo>
                    <a:cubicBezTo>
                      <a:pt x="140396" y="2209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5" name="TextBox 1725"/>
              <p:cNvSpPr txBox="1"/>
              <p:nvPr/>
            </p:nvSpPr>
            <p:spPr>
              <a:xfrm>
                <a:off x="13162" y="-37175"/>
                <a:ext cx="114072" cy="461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6" name="Group 1726"/>
            <p:cNvGrpSpPr/>
            <p:nvPr/>
          </p:nvGrpSpPr>
          <p:grpSpPr>
            <a:xfrm>
              <a:off x="194361" y="75702"/>
              <a:ext cx="98213" cy="7642"/>
              <a:chOff x="0" y="0"/>
              <a:chExt cx="140396" cy="10925"/>
            </a:xfrm>
          </p:grpSpPr>
          <p:sp>
            <p:nvSpPr>
              <p:cNvPr id="1727" name="Freeform 1727"/>
              <p:cNvSpPr/>
              <p:nvPr/>
            </p:nvSpPr>
            <p:spPr>
              <a:xfrm>
                <a:off x="0" y="0"/>
                <a:ext cx="140396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10925">
                    <a:moveTo>
                      <a:pt x="70198" y="0"/>
                    </a:moveTo>
                    <a:cubicBezTo>
                      <a:pt x="31429" y="0"/>
                      <a:pt x="0" y="2446"/>
                      <a:pt x="0" y="5462"/>
                    </a:cubicBezTo>
                    <a:cubicBezTo>
                      <a:pt x="0" y="8479"/>
                      <a:pt x="31429" y="10925"/>
                      <a:pt x="70198" y="10925"/>
                    </a:cubicBezTo>
                    <a:cubicBezTo>
                      <a:pt x="108967" y="10925"/>
                      <a:pt x="140396" y="8479"/>
                      <a:pt x="140396" y="5462"/>
                    </a:cubicBezTo>
                    <a:cubicBezTo>
                      <a:pt x="140396" y="2446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5E483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8" name="TextBox 1728"/>
              <p:cNvSpPr txBox="1"/>
              <p:nvPr/>
            </p:nvSpPr>
            <p:spPr>
              <a:xfrm>
                <a:off x="13162" y="-37076"/>
                <a:ext cx="114072" cy="4697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29" name="Group 1729"/>
            <p:cNvGrpSpPr/>
            <p:nvPr/>
          </p:nvGrpSpPr>
          <p:grpSpPr>
            <a:xfrm>
              <a:off x="183016" y="69259"/>
              <a:ext cx="39510" cy="29505"/>
              <a:chOff x="0" y="0"/>
              <a:chExt cx="52962" cy="39551"/>
            </a:xfrm>
          </p:grpSpPr>
          <p:sp>
            <p:nvSpPr>
              <p:cNvPr id="1730" name="Freeform 1730"/>
              <p:cNvSpPr/>
              <p:nvPr/>
            </p:nvSpPr>
            <p:spPr>
              <a:xfrm>
                <a:off x="0" y="0"/>
                <a:ext cx="52962" cy="39551"/>
              </a:xfrm>
              <a:custGeom>
                <a:avLst/>
                <a:gdLst/>
                <a:ahLst/>
                <a:cxnLst/>
                <a:rect l="l" t="t" r="r" b="b"/>
                <a:pathLst>
                  <a:path w="52962" h="39551">
                    <a:moveTo>
                      <a:pt x="26481" y="0"/>
                    </a:moveTo>
                    <a:cubicBezTo>
                      <a:pt x="11856" y="0"/>
                      <a:pt x="0" y="8854"/>
                      <a:pt x="0" y="19776"/>
                    </a:cubicBezTo>
                    <a:cubicBezTo>
                      <a:pt x="0" y="30697"/>
                      <a:pt x="11856" y="39551"/>
                      <a:pt x="26481" y="39551"/>
                    </a:cubicBezTo>
                    <a:cubicBezTo>
                      <a:pt x="41106" y="39551"/>
                      <a:pt x="52962" y="30697"/>
                      <a:pt x="52962" y="19776"/>
                    </a:cubicBezTo>
                    <a:cubicBezTo>
                      <a:pt x="52962" y="8854"/>
                      <a:pt x="41106" y="0"/>
                      <a:pt x="26481" y="0"/>
                    </a:cubicBezTo>
                    <a:close/>
                  </a:path>
                </a:pathLst>
              </a:custGeom>
              <a:solidFill>
                <a:srgbClr val="A0815C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1" name="TextBox 1731"/>
              <p:cNvSpPr txBox="1"/>
              <p:nvPr/>
            </p:nvSpPr>
            <p:spPr>
              <a:xfrm>
                <a:off x="4965" y="-34392"/>
                <a:ext cx="43032" cy="702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2" name="Group 1732"/>
            <p:cNvGrpSpPr/>
            <p:nvPr/>
          </p:nvGrpSpPr>
          <p:grpSpPr>
            <a:xfrm>
              <a:off x="187719" y="69510"/>
              <a:ext cx="30104" cy="27668"/>
              <a:chOff x="0" y="0"/>
              <a:chExt cx="40957" cy="37643"/>
            </a:xfrm>
          </p:grpSpPr>
          <p:sp>
            <p:nvSpPr>
              <p:cNvPr id="1733" name="Freeform 1733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4" name="TextBox 1734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5" name="Group 1735"/>
            <p:cNvGrpSpPr/>
            <p:nvPr/>
          </p:nvGrpSpPr>
          <p:grpSpPr>
            <a:xfrm>
              <a:off x="187719" y="70845"/>
              <a:ext cx="28651" cy="26333"/>
              <a:chOff x="0" y="0"/>
              <a:chExt cx="40957" cy="37643"/>
            </a:xfrm>
          </p:grpSpPr>
          <p:sp>
            <p:nvSpPr>
              <p:cNvPr id="1736" name="Freeform 1736"/>
              <p:cNvSpPr/>
              <p:nvPr/>
            </p:nvSpPr>
            <p:spPr>
              <a:xfrm>
                <a:off x="0" y="0"/>
                <a:ext cx="40957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40957" h="37643">
                    <a:moveTo>
                      <a:pt x="20479" y="0"/>
                    </a:moveTo>
                    <a:cubicBezTo>
                      <a:pt x="9169" y="0"/>
                      <a:pt x="0" y="8427"/>
                      <a:pt x="0" y="18821"/>
                    </a:cubicBezTo>
                    <a:cubicBezTo>
                      <a:pt x="0" y="29216"/>
                      <a:pt x="9169" y="37643"/>
                      <a:pt x="20479" y="37643"/>
                    </a:cubicBezTo>
                    <a:cubicBezTo>
                      <a:pt x="31788" y="37643"/>
                      <a:pt x="40957" y="29216"/>
                      <a:pt x="40957" y="18821"/>
                    </a:cubicBezTo>
                    <a:cubicBezTo>
                      <a:pt x="40957" y="8427"/>
                      <a:pt x="31788" y="0"/>
                      <a:pt x="20479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7" name="TextBox 1737"/>
              <p:cNvSpPr txBox="1"/>
              <p:nvPr/>
            </p:nvSpPr>
            <p:spPr>
              <a:xfrm>
                <a:off x="3840" y="-34571"/>
                <a:ext cx="33278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38" name="Group 1738"/>
            <p:cNvGrpSpPr/>
            <p:nvPr/>
          </p:nvGrpSpPr>
          <p:grpSpPr>
            <a:xfrm rot="430258">
              <a:off x="195176" y="77052"/>
              <a:ext cx="13737" cy="13919"/>
              <a:chOff x="0" y="0"/>
              <a:chExt cx="37149" cy="37643"/>
            </a:xfrm>
          </p:grpSpPr>
          <p:sp>
            <p:nvSpPr>
              <p:cNvPr id="1739" name="Freeform 1739"/>
              <p:cNvSpPr/>
              <p:nvPr/>
            </p:nvSpPr>
            <p:spPr>
              <a:xfrm>
                <a:off x="0" y="0"/>
                <a:ext cx="37149" cy="37643"/>
              </a:xfrm>
              <a:custGeom>
                <a:avLst/>
                <a:gdLst/>
                <a:ahLst/>
                <a:cxnLst/>
                <a:rect l="l" t="t" r="r" b="b"/>
                <a:pathLst>
                  <a:path w="37149" h="37643">
                    <a:moveTo>
                      <a:pt x="18574" y="0"/>
                    </a:moveTo>
                    <a:cubicBezTo>
                      <a:pt x="8316" y="0"/>
                      <a:pt x="0" y="8427"/>
                      <a:pt x="0" y="18821"/>
                    </a:cubicBezTo>
                    <a:cubicBezTo>
                      <a:pt x="0" y="29216"/>
                      <a:pt x="8316" y="37643"/>
                      <a:pt x="18574" y="37643"/>
                    </a:cubicBezTo>
                    <a:cubicBezTo>
                      <a:pt x="28833" y="37643"/>
                      <a:pt x="37149" y="29216"/>
                      <a:pt x="37149" y="18821"/>
                    </a:cubicBezTo>
                    <a:cubicBezTo>
                      <a:pt x="37149" y="8427"/>
                      <a:pt x="28833" y="0"/>
                      <a:pt x="18574" y="0"/>
                    </a:cubicBezTo>
                    <a:close/>
                  </a:path>
                </a:pathLst>
              </a:custGeom>
              <a:solidFill>
                <a:srgbClr val="402D1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0" name="TextBox 1740"/>
              <p:cNvSpPr txBox="1"/>
              <p:nvPr/>
            </p:nvSpPr>
            <p:spPr>
              <a:xfrm>
                <a:off x="3483" y="-34571"/>
                <a:ext cx="30183" cy="6868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1" name="Group 1741"/>
            <p:cNvGrpSpPr/>
            <p:nvPr/>
          </p:nvGrpSpPr>
          <p:grpSpPr>
            <a:xfrm rot="-3184323">
              <a:off x="538761" y="477218"/>
              <a:ext cx="72706" cy="19239"/>
              <a:chOff x="0" y="0"/>
              <a:chExt cx="162373" cy="42966"/>
            </a:xfrm>
          </p:grpSpPr>
          <p:sp>
            <p:nvSpPr>
              <p:cNvPr id="1742" name="Freeform 1742"/>
              <p:cNvSpPr/>
              <p:nvPr/>
            </p:nvSpPr>
            <p:spPr>
              <a:xfrm>
                <a:off x="0" y="0"/>
                <a:ext cx="162373" cy="42966"/>
              </a:xfrm>
              <a:custGeom>
                <a:avLst/>
                <a:gdLst/>
                <a:ahLst/>
                <a:cxnLst/>
                <a:rect l="l" t="t" r="r" b="b"/>
                <a:pathLst>
                  <a:path w="162373" h="42966">
                    <a:moveTo>
                      <a:pt x="81186" y="0"/>
                    </a:moveTo>
                    <a:cubicBezTo>
                      <a:pt x="36348" y="0"/>
                      <a:pt x="0" y="9618"/>
                      <a:pt x="0" y="21483"/>
                    </a:cubicBezTo>
                    <a:cubicBezTo>
                      <a:pt x="0" y="33348"/>
                      <a:pt x="36348" y="42966"/>
                      <a:pt x="81186" y="42966"/>
                    </a:cubicBezTo>
                    <a:cubicBezTo>
                      <a:pt x="126024" y="42966"/>
                      <a:pt x="162373" y="33348"/>
                      <a:pt x="162373" y="21483"/>
                    </a:cubicBezTo>
                    <a:cubicBezTo>
                      <a:pt x="162373" y="9618"/>
                      <a:pt x="126024" y="0"/>
                      <a:pt x="81186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3" name="TextBox 1743"/>
              <p:cNvSpPr txBox="1"/>
              <p:nvPr/>
            </p:nvSpPr>
            <p:spPr>
              <a:xfrm>
                <a:off x="15222" y="-34072"/>
                <a:ext cx="131928" cy="7301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4" name="Group 1744"/>
            <p:cNvGrpSpPr/>
            <p:nvPr/>
          </p:nvGrpSpPr>
          <p:grpSpPr>
            <a:xfrm rot="-3574489">
              <a:off x="553170" y="492144"/>
              <a:ext cx="43924" cy="12941"/>
              <a:chOff x="0" y="0"/>
              <a:chExt cx="98094" cy="28900"/>
            </a:xfrm>
          </p:grpSpPr>
          <p:sp>
            <p:nvSpPr>
              <p:cNvPr id="1745" name="Freeform 1745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6" name="TextBox 1746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47" name="Group 1747"/>
            <p:cNvGrpSpPr/>
            <p:nvPr/>
          </p:nvGrpSpPr>
          <p:grpSpPr>
            <a:xfrm rot="-4373836">
              <a:off x="533732" y="489601"/>
              <a:ext cx="43924" cy="7642"/>
              <a:chOff x="0" y="0"/>
              <a:chExt cx="98094" cy="17068"/>
            </a:xfrm>
          </p:grpSpPr>
          <p:sp>
            <p:nvSpPr>
              <p:cNvPr id="1748" name="Freeform 1748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9" name="TextBox 1749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0" name="Group 1750"/>
            <p:cNvGrpSpPr/>
            <p:nvPr/>
          </p:nvGrpSpPr>
          <p:grpSpPr>
            <a:xfrm rot="-2534921">
              <a:off x="490385" y="501769"/>
              <a:ext cx="43924" cy="12941"/>
              <a:chOff x="0" y="0"/>
              <a:chExt cx="98094" cy="28900"/>
            </a:xfrm>
          </p:grpSpPr>
          <p:sp>
            <p:nvSpPr>
              <p:cNvPr id="1751" name="Freeform 1751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2" name="TextBox 1752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3" name="Group 1753"/>
            <p:cNvGrpSpPr/>
            <p:nvPr/>
          </p:nvGrpSpPr>
          <p:grpSpPr>
            <a:xfrm rot="-2534921">
              <a:off x="495792" y="501769"/>
              <a:ext cx="43924" cy="12941"/>
              <a:chOff x="0" y="0"/>
              <a:chExt cx="98094" cy="28900"/>
            </a:xfrm>
          </p:grpSpPr>
          <p:sp>
            <p:nvSpPr>
              <p:cNvPr id="1754" name="Freeform 1754"/>
              <p:cNvSpPr/>
              <p:nvPr/>
            </p:nvSpPr>
            <p:spPr>
              <a:xfrm>
                <a:off x="0" y="0"/>
                <a:ext cx="98094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28900">
                    <a:moveTo>
                      <a:pt x="49047" y="0"/>
                    </a:moveTo>
                    <a:cubicBezTo>
                      <a:pt x="21959" y="0"/>
                      <a:pt x="0" y="6470"/>
                      <a:pt x="0" y="14450"/>
                    </a:cubicBezTo>
                    <a:cubicBezTo>
                      <a:pt x="0" y="22431"/>
                      <a:pt x="21959" y="28900"/>
                      <a:pt x="49047" y="28900"/>
                    </a:cubicBezTo>
                    <a:cubicBezTo>
                      <a:pt x="76135" y="28900"/>
                      <a:pt x="98094" y="22431"/>
                      <a:pt x="98094" y="14450"/>
                    </a:cubicBezTo>
                    <a:cubicBezTo>
                      <a:pt x="98094" y="6470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5" name="TextBox 1755"/>
              <p:cNvSpPr txBox="1"/>
              <p:nvPr/>
            </p:nvSpPr>
            <p:spPr>
              <a:xfrm>
                <a:off x="9196" y="-35391"/>
                <a:ext cx="79701" cy="615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6" name="Group 1756"/>
            <p:cNvGrpSpPr/>
            <p:nvPr/>
          </p:nvGrpSpPr>
          <p:grpSpPr>
            <a:xfrm rot="-2272342">
              <a:off x="484754" y="500267"/>
              <a:ext cx="43924" cy="7642"/>
              <a:chOff x="0" y="0"/>
              <a:chExt cx="98094" cy="17068"/>
            </a:xfrm>
          </p:grpSpPr>
          <p:sp>
            <p:nvSpPr>
              <p:cNvPr id="1757" name="Freeform 1757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8" name="TextBox 1758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59" name="Group 1759"/>
            <p:cNvGrpSpPr/>
            <p:nvPr/>
          </p:nvGrpSpPr>
          <p:grpSpPr>
            <a:xfrm rot="-2272342">
              <a:off x="486605" y="504418"/>
              <a:ext cx="43924" cy="7642"/>
              <a:chOff x="0" y="0"/>
              <a:chExt cx="98094" cy="17068"/>
            </a:xfrm>
          </p:grpSpPr>
          <p:sp>
            <p:nvSpPr>
              <p:cNvPr id="1760" name="Freeform 1760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1" name="TextBox 1761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2" name="Group 1762"/>
            <p:cNvGrpSpPr/>
            <p:nvPr/>
          </p:nvGrpSpPr>
          <p:grpSpPr>
            <a:xfrm rot="-2272342">
              <a:off x="499938" y="510552"/>
              <a:ext cx="41360" cy="7196"/>
              <a:chOff x="0" y="0"/>
              <a:chExt cx="98094" cy="17068"/>
            </a:xfrm>
          </p:grpSpPr>
          <p:sp>
            <p:nvSpPr>
              <p:cNvPr id="1763" name="Freeform 1763"/>
              <p:cNvSpPr/>
              <p:nvPr/>
            </p:nvSpPr>
            <p:spPr>
              <a:xfrm>
                <a:off x="0" y="0"/>
                <a:ext cx="98094" cy="17068"/>
              </a:xfrm>
              <a:custGeom>
                <a:avLst/>
                <a:gdLst/>
                <a:ahLst/>
                <a:cxnLst/>
                <a:rect l="l" t="t" r="r" b="b"/>
                <a:pathLst>
                  <a:path w="98094" h="17068">
                    <a:moveTo>
                      <a:pt x="49047" y="0"/>
                    </a:moveTo>
                    <a:cubicBezTo>
                      <a:pt x="21959" y="0"/>
                      <a:pt x="0" y="3821"/>
                      <a:pt x="0" y="8534"/>
                    </a:cubicBezTo>
                    <a:cubicBezTo>
                      <a:pt x="0" y="13247"/>
                      <a:pt x="21959" y="17068"/>
                      <a:pt x="49047" y="17068"/>
                    </a:cubicBezTo>
                    <a:cubicBezTo>
                      <a:pt x="76135" y="17068"/>
                      <a:pt x="98094" y="13247"/>
                      <a:pt x="98094" y="8534"/>
                    </a:cubicBezTo>
                    <a:cubicBezTo>
                      <a:pt x="98094" y="3821"/>
                      <a:pt x="76135" y="0"/>
                      <a:pt x="49047" y="0"/>
                    </a:cubicBezTo>
                    <a:close/>
                  </a:path>
                </a:pathLst>
              </a:custGeom>
              <a:solidFill>
                <a:srgbClr val="77563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4" name="TextBox 1764"/>
              <p:cNvSpPr txBox="1"/>
              <p:nvPr/>
            </p:nvSpPr>
            <p:spPr>
              <a:xfrm>
                <a:off x="9196" y="-36500"/>
                <a:ext cx="79701" cy="5196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5" name="Group 1765"/>
            <p:cNvGrpSpPr/>
            <p:nvPr/>
          </p:nvGrpSpPr>
          <p:grpSpPr>
            <a:xfrm rot="2359592">
              <a:off x="134630" y="83231"/>
              <a:ext cx="51833" cy="7642"/>
              <a:chOff x="0" y="0"/>
              <a:chExt cx="140396" cy="20701"/>
            </a:xfrm>
          </p:grpSpPr>
          <p:sp>
            <p:nvSpPr>
              <p:cNvPr id="1766" name="Freeform 1766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7" name="TextBox 1767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68" name="Group 1768"/>
            <p:cNvGrpSpPr/>
            <p:nvPr/>
          </p:nvGrpSpPr>
          <p:grpSpPr>
            <a:xfrm rot="1986950">
              <a:off x="138455" y="77844"/>
              <a:ext cx="51833" cy="7642"/>
              <a:chOff x="0" y="0"/>
              <a:chExt cx="140396" cy="20701"/>
            </a:xfrm>
          </p:grpSpPr>
          <p:sp>
            <p:nvSpPr>
              <p:cNvPr id="1769" name="Freeform 1769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0" name="TextBox 1770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1" name="Group 1771"/>
            <p:cNvGrpSpPr/>
            <p:nvPr/>
          </p:nvGrpSpPr>
          <p:grpSpPr>
            <a:xfrm rot="2700000">
              <a:off x="124872" y="83231"/>
              <a:ext cx="51833" cy="7642"/>
              <a:chOff x="0" y="0"/>
              <a:chExt cx="140396" cy="20701"/>
            </a:xfrm>
          </p:grpSpPr>
          <p:sp>
            <p:nvSpPr>
              <p:cNvPr id="1772" name="Freeform 1772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3" name="TextBox 1773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  <p:grpSp>
          <p:nvGrpSpPr>
            <p:cNvPr id="1774" name="Group 1774"/>
            <p:cNvGrpSpPr/>
            <p:nvPr/>
          </p:nvGrpSpPr>
          <p:grpSpPr>
            <a:xfrm rot="1674115">
              <a:off x="115108" y="76197"/>
              <a:ext cx="51833" cy="7642"/>
              <a:chOff x="0" y="0"/>
              <a:chExt cx="140396" cy="20701"/>
            </a:xfrm>
          </p:grpSpPr>
          <p:sp>
            <p:nvSpPr>
              <p:cNvPr id="1775" name="Freeform 1775"/>
              <p:cNvSpPr/>
              <p:nvPr/>
            </p:nvSpPr>
            <p:spPr>
              <a:xfrm>
                <a:off x="0" y="0"/>
                <a:ext cx="140396" cy="20701"/>
              </a:xfrm>
              <a:custGeom>
                <a:avLst/>
                <a:gdLst/>
                <a:ahLst/>
                <a:cxnLst/>
                <a:rect l="l" t="t" r="r" b="b"/>
                <a:pathLst>
                  <a:path w="140396" h="20701">
                    <a:moveTo>
                      <a:pt x="70198" y="0"/>
                    </a:moveTo>
                    <a:cubicBezTo>
                      <a:pt x="31429" y="0"/>
                      <a:pt x="0" y="4634"/>
                      <a:pt x="0" y="10350"/>
                    </a:cubicBezTo>
                    <a:cubicBezTo>
                      <a:pt x="0" y="16067"/>
                      <a:pt x="31429" y="20701"/>
                      <a:pt x="70198" y="20701"/>
                    </a:cubicBezTo>
                    <a:cubicBezTo>
                      <a:pt x="108967" y="20701"/>
                      <a:pt x="140396" y="16067"/>
                      <a:pt x="140396" y="10350"/>
                    </a:cubicBezTo>
                    <a:cubicBezTo>
                      <a:pt x="140396" y="4634"/>
                      <a:pt x="108967" y="0"/>
                      <a:pt x="70198" y="0"/>
                    </a:cubicBezTo>
                    <a:close/>
                  </a:path>
                </a:pathLst>
              </a:custGeom>
              <a:solidFill>
                <a:srgbClr val="6C4F3A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6" name="TextBox 1776"/>
              <p:cNvSpPr txBox="1"/>
              <p:nvPr/>
            </p:nvSpPr>
            <p:spPr>
              <a:xfrm>
                <a:off x="13162" y="-36159"/>
                <a:ext cx="114072" cy="5491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459"/>
                  </a:lnSpc>
                </a:pPr>
                <a:endParaRPr/>
              </a:p>
            </p:txBody>
          </p:sp>
        </p:grpSp>
      </p:grpSp>
      <p:sp>
        <p:nvSpPr>
          <p:cNvPr id="1777" name="Freeform 1777"/>
          <p:cNvSpPr/>
          <p:nvPr/>
        </p:nvSpPr>
        <p:spPr>
          <a:xfrm flipH="1">
            <a:off x="11073404" y="2967410"/>
            <a:ext cx="1811157" cy="1362896"/>
          </a:xfrm>
          <a:custGeom>
            <a:avLst/>
            <a:gdLst/>
            <a:ahLst/>
            <a:cxnLst/>
            <a:rect l="l" t="t" r="r" b="b"/>
            <a:pathLst>
              <a:path w="1811157" h="1362896">
                <a:moveTo>
                  <a:pt x="1811158" y="0"/>
                </a:moveTo>
                <a:lnTo>
                  <a:pt x="0" y="0"/>
                </a:lnTo>
                <a:lnTo>
                  <a:pt x="0" y="1362896"/>
                </a:lnTo>
                <a:lnTo>
                  <a:pt x="1811158" y="1362896"/>
                </a:lnTo>
                <a:lnTo>
                  <a:pt x="181115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78" name="Freeform 1778"/>
          <p:cNvSpPr/>
          <p:nvPr/>
        </p:nvSpPr>
        <p:spPr>
          <a:xfrm>
            <a:off x="16000280" y="3583166"/>
            <a:ext cx="1993498" cy="1153737"/>
          </a:xfrm>
          <a:custGeom>
            <a:avLst/>
            <a:gdLst/>
            <a:ahLst/>
            <a:cxnLst/>
            <a:rect l="l" t="t" r="r" b="b"/>
            <a:pathLst>
              <a:path w="1993498" h="1153737">
                <a:moveTo>
                  <a:pt x="0" y="0"/>
                </a:moveTo>
                <a:lnTo>
                  <a:pt x="1993498" y="0"/>
                </a:lnTo>
                <a:lnTo>
                  <a:pt x="1993498" y="1153737"/>
                </a:lnTo>
                <a:lnTo>
                  <a:pt x="0" y="1153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79" name="TextBox 1779"/>
          <p:cNvSpPr txBox="1"/>
          <p:nvPr/>
        </p:nvSpPr>
        <p:spPr>
          <a:xfrm>
            <a:off x="668051" y="337101"/>
            <a:ext cx="9808201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Croeso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i'ch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taith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r>
              <a:rPr lang="en-US" sz="4968" b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!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780" name="TextBox 1780"/>
          <p:cNvSpPr txBox="1"/>
          <p:nvPr/>
        </p:nvSpPr>
        <p:spPr>
          <a:xfrm>
            <a:off x="286436" y="4273156"/>
            <a:ext cx="2265983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 1: Heddiw</a:t>
            </a:r>
          </a:p>
        </p:txBody>
      </p:sp>
      <p:sp>
        <p:nvSpPr>
          <p:cNvPr id="1782" name="TextBox 1782"/>
          <p:cNvSpPr txBox="1"/>
          <p:nvPr/>
        </p:nvSpPr>
        <p:spPr>
          <a:xfrm>
            <a:off x="9890637" y="1957314"/>
            <a:ext cx="2365535" cy="861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4: Iechyd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1783" name="TextBox 19">
            <a:extLst>
              <a:ext uri="{FF2B5EF4-FFF2-40B4-BE49-F238E27FC236}">
                <a16:creationId xmlns:a16="http://schemas.microsoft.com/office/drawing/2014/main" id="{7D01266F-02A1-C9F9-C86B-9AAB016D1298}"/>
              </a:ext>
            </a:extLst>
          </p:cNvPr>
          <p:cNvSpPr txBox="1"/>
          <p:nvPr/>
        </p:nvSpPr>
        <p:spPr>
          <a:xfrm>
            <a:off x="7921710" y="7970682"/>
            <a:ext cx="2730557" cy="870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8"/>
              </a:lnSpc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Gweithdy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3: </a:t>
            </a:r>
          </a:p>
          <a:p>
            <a:pPr algn="l">
              <a:lnSpc>
                <a:spcPts val="3478"/>
              </a:lnSpc>
              <a:spcBef>
                <a:spcPct val="0"/>
              </a:spcBef>
            </a:pP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Dalgylch</a:t>
            </a:r>
            <a:r>
              <a:rPr lang="en-US" sz="2484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2484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  <a:endParaRPr lang="en-US" sz="2484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73B0A-E83D-465C-66E9-D4FB44BDA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>
            <a:extLst>
              <a:ext uri="{FF2B5EF4-FFF2-40B4-BE49-F238E27FC236}">
                <a16:creationId xmlns:a16="http://schemas.microsoft.com/office/drawing/2014/main" id="{28C4154B-4972-EACD-2D1D-579D23ACFE6D}"/>
              </a:ext>
            </a:extLst>
          </p:cNvPr>
          <p:cNvSpPr/>
          <p:nvPr/>
        </p:nvSpPr>
        <p:spPr>
          <a:xfrm flipV="1">
            <a:off x="668051" y="1191963"/>
            <a:ext cx="10533349" cy="1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A3E229A-5093-C24D-7D34-EC083C0DF8E0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D1337323-3066-BCC3-D169-4378434A4916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436B097B-3E80-05DC-B6FA-BAD0A1BD5D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01F38651-D5DB-EF26-B6D6-C9E639CEE9D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F6553994-A43B-115E-EFB9-26FC78B0B297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4ED4D064-3008-3F94-935A-35719116D70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1B07BBFB-09E8-0991-7658-1612333AD040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0A5A8FD4-3EBA-D8FA-6063-87C2607508FC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6C4E5899-D065-D1E7-531B-2E7954C4606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27E8AA47-E8BD-16A5-EE78-AAB1F54ABEA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2D5083D4-6534-47EC-400B-D7A8677C069A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484FFF43-44AC-1F96-DAA8-50D7BC5DBB40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F4DB3F7B-5BD3-8ED6-2B1D-6128462490DA}"/>
              </a:ext>
            </a:extLst>
          </p:cNvPr>
          <p:cNvSpPr/>
          <p:nvPr/>
        </p:nvSpPr>
        <p:spPr>
          <a:xfrm>
            <a:off x="7191226" y="3180659"/>
            <a:ext cx="3905548" cy="4705480"/>
          </a:xfrm>
          <a:custGeom>
            <a:avLst/>
            <a:gdLst/>
            <a:ahLst/>
            <a:cxnLst/>
            <a:rect l="l" t="t" r="r" b="b"/>
            <a:pathLst>
              <a:path w="3905548" h="4705480">
                <a:moveTo>
                  <a:pt x="0" y="0"/>
                </a:moveTo>
                <a:lnTo>
                  <a:pt x="3905548" y="0"/>
                </a:lnTo>
                <a:lnTo>
                  <a:pt x="3905548" y="4705480"/>
                </a:lnTo>
                <a:lnTo>
                  <a:pt x="0" y="47054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B21339E-DF84-570F-D4F0-8E576215BC75}"/>
              </a:ext>
            </a:extLst>
          </p:cNvPr>
          <p:cNvSpPr txBox="1"/>
          <p:nvPr/>
        </p:nvSpPr>
        <p:spPr>
          <a:xfrm>
            <a:off x="668051" y="337101"/>
            <a:ext cx="12209749" cy="8548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O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ble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mae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ein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dŵr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yn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dod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4636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B3912-02AD-A720-4137-C39940BCF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>
            <a:extLst>
              <a:ext uri="{FF2B5EF4-FFF2-40B4-BE49-F238E27FC236}">
                <a16:creationId xmlns:a16="http://schemas.microsoft.com/office/drawing/2014/main" id="{600D8E8D-563E-9D28-0619-B456EE38602E}"/>
              </a:ext>
            </a:extLst>
          </p:cNvPr>
          <p:cNvSpPr/>
          <p:nvPr/>
        </p:nvSpPr>
        <p:spPr>
          <a:xfrm>
            <a:off x="668051" y="1191964"/>
            <a:ext cx="9808201" cy="0"/>
          </a:xfrm>
          <a:prstGeom prst="line">
            <a:avLst/>
          </a:prstGeom>
          <a:ln w="38100" cap="flat">
            <a:solidFill>
              <a:srgbClr val="00738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12" name="Group 12">
            <a:extLst>
              <a:ext uri="{FF2B5EF4-FFF2-40B4-BE49-F238E27FC236}">
                <a16:creationId xmlns:a16="http://schemas.microsoft.com/office/drawing/2014/main" id="{C8DCB995-7561-71F1-3F76-65B97C56D1A0}"/>
              </a:ext>
            </a:extLst>
          </p:cNvPr>
          <p:cNvGrpSpPr/>
          <p:nvPr/>
        </p:nvGrpSpPr>
        <p:grpSpPr>
          <a:xfrm>
            <a:off x="16273536" y="0"/>
            <a:ext cx="2014464" cy="2014464"/>
            <a:chOff x="0" y="0"/>
            <a:chExt cx="2685952" cy="2685952"/>
          </a:xfrm>
        </p:grpSpPr>
        <p:grpSp>
          <p:nvGrpSpPr>
            <p:cNvPr id="13" name="Group 13">
              <a:extLst>
                <a:ext uri="{FF2B5EF4-FFF2-40B4-BE49-F238E27FC236}">
                  <a16:creationId xmlns:a16="http://schemas.microsoft.com/office/drawing/2014/main" id="{7C66EE88-89F6-65D7-E8A5-66C6717FBF76}"/>
                </a:ext>
              </a:extLst>
            </p:cNvPr>
            <p:cNvGrpSpPr/>
            <p:nvPr/>
          </p:nvGrpSpPr>
          <p:grpSpPr>
            <a:xfrm>
              <a:off x="0" y="0"/>
              <a:ext cx="2685952" cy="2685952"/>
              <a:chOff x="0" y="0"/>
              <a:chExt cx="812800" cy="812800"/>
            </a:xfrm>
          </p:grpSpPr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CE47111F-A747-F24B-3CD1-7781063D61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A7032445-A082-43CC-F761-F74C6D14EB21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76790" tIns="76790" rIns="76790" bIns="76790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8A2DF6F4-72BE-EC99-797E-37D552028020}"/>
                </a:ext>
              </a:extLst>
            </p:cNvPr>
            <p:cNvGrpSpPr/>
            <p:nvPr/>
          </p:nvGrpSpPr>
          <p:grpSpPr>
            <a:xfrm>
              <a:off x="355509" y="362329"/>
              <a:ext cx="1961293" cy="1961293"/>
              <a:chOff x="0" y="0"/>
              <a:chExt cx="812800" cy="812800"/>
            </a:xfrm>
          </p:grpSpPr>
          <p:sp>
            <p:nvSpPr>
              <p:cNvPr id="17" name="Freeform 17">
                <a:extLst>
                  <a:ext uri="{FF2B5EF4-FFF2-40B4-BE49-F238E27FC236}">
                    <a16:creationId xmlns:a16="http://schemas.microsoft.com/office/drawing/2014/main" id="{C941B911-D2F0-E739-5D23-F7945F1F296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738E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>
                <a:extLst>
                  <a:ext uri="{FF2B5EF4-FFF2-40B4-BE49-F238E27FC236}">
                    <a16:creationId xmlns:a16="http://schemas.microsoft.com/office/drawing/2014/main" id="{C0B91785-9C99-CACD-E1A5-83FF5442B97F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grpSp>
          <p:nvGrpSpPr>
            <p:cNvPr id="19" name="Group 19">
              <a:extLst>
                <a:ext uri="{FF2B5EF4-FFF2-40B4-BE49-F238E27FC236}">
                  <a16:creationId xmlns:a16="http://schemas.microsoft.com/office/drawing/2014/main" id="{A5A16292-EB7F-6944-D8AB-67C722F0AD07}"/>
                </a:ext>
              </a:extLst>
            </p:cNvPr>
            <p:cNvGrpSpPr/>
            <p:nvPr/>
          </p:nvGrpSpPr>
          <p:grpSpPr>
            <a:xfrm>
              <a:off x="404676" y="411496"/>
              <a:ext cx="1862960" cy="1862960"/>
              <a:chOff x="0" y="0"/>
              <a:chExt cx="812800" cy="812800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10D52CE9-DC4A-9DED-B127-1A6AAFFC6F7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E4153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E2C2BBE8-54B8-4388-0173-DF2E3A2FE4F2}"/>
                  </a:ext>
                </a:extLst>
              </p:cNvPr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0233" tIns="40233" rIns="40233" bIns="40233" rtlCol="0" anchor="ctr"/>
              <a:lstStyle/>
              <a:p>
                <a:pPr algn="ctr">
                  <a:lnSpc>
                    <a:spcPts val="1959"/>
                  </a:lnSpc>
                </a:pPr>
                <a:endParaRPr/>
              </a:p>
            </p:txBody>
          </p:sp>
        </p:grp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D0431934-2068-AD80-F0A9-B0D400EFD175}"/>
                </a:ext>
              </a:extLst>
            </p:cNvPr>
            <p:cNvSpPr/>
            <p:nvPr/>
          </p:nvSpPr>
          <p:spPr>
            <a:xfrm>
              <a:off x="296042" y="1023800"/>
              <a:ext cx="2093868" cy="1187794"/>
            </a:xfrm>
            <a:custGeom>
              <a:avLst/>
              <a:gdLst/>
              <a:ahLst/>
              <a:cxnLst/>
              <a:rect l="l" t="t" r="r" b="b"/>
              <a:pathLst>
                <a:path w="2093868" h="1187794">
                  <a:moveTo>
                    <a:pt x="0" y="0"/>
                  </a:moveTo>
                  <a:lnTo>
                    <a:pt x="2093868" y="0"/>
                  </a:lnTo>
                  <a:lnTo>
                    <a:pt x="2093868" y="1187794"/>
                  </a:lnTo>
                  <a:lnTo>
                    <a:pt x="0" y="11877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FF520AF1-02C3-34BD-1407-E2E82E362C0C}"/>
                </a:ext>
              </a:extLst>
            </p:cNvPr>
            <p:cNvSpPr txBox="1"/>
            <p:nvPr/>
          </p:nvSpPr>
          <p:spPr>
            <a:xfrm>
              <a:off x="704955" y="854491"/>
              <a:ext cx="1276041" cy="9674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TAITH </a:t>
              </a:r>
            </a:p>
            <a:p>
              <a:pPr algn="ctr">
                <a:lnSpc>
                  <a:spcPts val="2806"/>
                </a:lnSpc>
              </a:pPr>
              <a:r>
                <a:rPr lang="en-US" sz="2418" b="1">
                  <a:solidFill>
                    <a:srgbClr val="FFFFFF"/>
                  </a:solidFill>
                  <a:latin typeface="Raleway Bold"/>
                  <a:ea typeface="Raleway Bold"/>
                  <a:cs typeface="Raleway Bold"/>
                  <a:sym typeface="Raleway Bold"/>
                </a:rPr>
                <a:t>AFON</a:t>
              </a:r>
            </a:p>
          </p:txBody>
        </p:sp>
      </p:grpSp>
      <p:sp>
        <p:nvSpPr>
          <p:cNvPr id="24" name="Freeform 24">
            <a:extLst>
              <a:ext uri="{FF2B5EF4-FFF2-40B4-BE49-F238E27FC236}">
                <a16:creationId xmlns:a16="http://schemas.microsoft.com/office/drawing/2014/main" id="{73539577-4178-ABDE-FD5F-ECCB98F8F147}"/>
              </a:ext>
            </a:extLst>
          </p:cNvPr>
          <p:cNvSpPr/>
          <p:nvPr/>
        </p:nvSpPr>
        <p:spPr>
          <a:xfrm>
            <a:off x="4691110" y="2061367"/>
            <a:ext cx="8005540" cy="6164266"/>
          </a:xfrm>
          <a:custGeom>
            <a:avLst/>
            <a:gdLst/>
            <a:ahLst/>
            <a:cxnLst/>
            <a:rect l="l" t="t" r="r" b="b"/>
            <a:pathLst>
              <a:path w="8005540" h="6164266">
                <a:moveTo>
                  <a:pt x="0" y="0"/>
                </a:moveTo>
                <a:lnTo>
                  <a:pt x="8005540" y="0"/>
                </a:lnTo>
                <a:lnTo>
                  <a:pt x="8005540" y="6164266"/>
                </a:lnTo>
                <a:lnTo>
                  <a:pt x="0" y="616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9CE775CC-6277-E5EE-9523-F61C47FF8F16}"/>
              </a:ext>
            </a:extLst>
          </p:cNvPr>
          <p:cNvSpPr txBox="1"/>
          <p:nvPr/>
        </p:nvSpPr>
        <p:spPr>
          <a:xfrm>
            <a:off x="668051" y="337101"/>
            <a:ext cx="10507939" cy="854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56"/>
              </a:lnSpc>
              <a:spcBef>
                <a:spcPct val="0"/>
              </a:spcBef>
            </a:pP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Y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gylchred</a:t>
            </a:r>
            <a:r>
              <a:rPr lang="en-US" sz="4968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4968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ddŵr</a:t>
            </a:r>
            <a:endParaRPr lang="en-US" sz="4968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0FC7B4F8-295E-2ACE-FDC5-CB3150614B49}"/>
              </a:ext>
            </a:extLst>
          </p:cNvPr>
          <p:cNvSpPr txBox="1"/>
          <p:nvPr/>
        </p:nvSpPr>
        <p:spPr>
          <a:xfrm>
            <a:off x="13913545" y="2787495"/>
            <a:ext cx="178237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Glaw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01E57C85-F606-6776-65AE-209053413B9C}"/>
              </a:ext>
            </a:extLst>
          </p:cNvPr>
          <p:cNvSpPr txBox="1"/>
          <p:nvPr/>
        </p:nvSpPr>
        <p:spPr>
          <a:xfrm>
            <a:off x="8430220" y="8432013"/>
            <a:ext cx="204603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Afon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69EDE677-BF66-1014-0059-3C29C50F3964}"/>
              </a:ext>
            </a:extLst>
          </p:cNvPr>
          <p:cNvSpPr txBox="1"/>
          <p:nvPr/>
        </p:nvSpPr>
        <p:spPr>
          <a:xfrm>
            <a:off x="14311246" y="4920463"/>
            <a:ext cx="2491822" cy="1379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ŵ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</a:t>
            </a: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ddaear</a:t>
            </a:r>
            <a:endParaRPr lang="en-US" sz="3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9D588DC4-CB12-870E-043B-C2F464CAF19E}"/>
              </a:ext>
            </a:extLst>
          </p:cNvPr>
          <p:cNvSpPr txBox="1"/>
          <p:nvPr/>
        </p:nvSpPr>
        <p:spPr>
          <a:xfrm>
            <a:off x="1766261" y="6598693"/>
            <a:ext cx="2491822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Môr</a:t>
            </a:r>
            <a:endParaRPr lang="en-US" sz="3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AF8EB889-2E53-0383-9E9E-9C9424FA27E4}"/>
              </a:ext>
            </a:extLst>
          </p:cNvPr>
          <p:cNvSpPr txBox="1"/>
          <p:nvPr/>
        </p:nvSpPr>
        <p:spPr>
          <a:xfrm>
            <a:off x="13913544" y="7425538"/>
            <a:ext cx="2794487" cy="13794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D</a:t>
            </a:r>
            <a:r>
              <a:rPr lang="en-US" sz="4000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ŵ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r</a:t>
            </a: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arwynebol</a:t>
            </a:r>
            <a:r>
              <a:rPr lang="en-US" sz="3999" b="1" dirty="0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 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276023FF-DACA-E2D9-4F1A-E203A81DBE7D}"/>
              </a:ext>
            </a:extLst>
          </p:cNvPr>
          <p:cNvSpPr txBox="1"/>
          <p:nvPr/>
        </p:nvSpPr>
        <p:spPr>
          <a:xfrm>
            <a:off x="481362" y="4014623"/>
            <a:ext cx="441777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  <a:spcBef>
                <a:spcPct val="0"/>
              </a:spcBef>
            </a:pPr>
            <a:r>
              <a:rPr lang="en-US" sz="3999" b="1" dirty="0" err="1">
                <a:solidFill>
                  <a:srgbClr val="000000"/>
                </a:solidFill>
                <a:latin typeface="Raleway Bold"/>
                <a:ea typeface="Raleway Bold"/>
                <a:cs typeface="Raleway Bold"/>
                <a:sym typeface="Raleway Bold"/>
              </a:rPr>
              <a:t>Anweddiad</a:t>
            </a:r>
            <a:endParaRPr lang="en-US" sz="3999" b="1" dirty="0">
              <a:solidFill>
                <a:srgbClr val="000000"/>
              </a:solidFill>
              <a:latin typeface="Raleway Bold"/>
              <a:ea typeface="Raleway Bold"/>
              <a:cs typeface="Raleway Bold"/>
              <a:sym typeface="Raleway Bold"/>
            </a:endParaRPr>
          </a:p>
        </p:txBody>
      </p:sp>
    </p:spTree>
    <p:extLst>
      <p:ext uri="{BB962C8B-B14F-4D97-AF65-F5344CB8AC3E}">
        <p14:creationId xmlns:p14="http://schemas.microsoft.com/office/powerpoint/2010/main" val="245954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AC8F4D93AFCC458546EE8795A5CAFD" ma:contentTypeVersion="19" ma:contentTypeDescription="Create a new document." ma:contentTypeScope="" ma:versionID="a93d8fd8afa18011e2feb198afca8b55">
  <xsd:schema xmlns:xsd="http://www.w3.org/2001/XMLSchema" xmlns:xs="http://www.w3.org/2001/XMLSchema" xmlns:p="http://schemas.microsoft.com/office/2006/metadata/properties" xmlns:ns2="4aa2c12e-74e1-45cf-b067-120dab4fe123" xmlns:ns3="8a55d67c-4b62-4cb7-9b39-aa09d945228c" targetNamespace="http://schemas.microsoft.com/office/2006/metadata/properties" ma:root="true" ma:fieldsID="265c0cb95b7ea220a9b8a7aaebb87ddb" ns2:_="" ns3:_="">
    <xsd:import namespace="4aa2c12e-74e1-45cf-b067-120dab4fe123"/>
    <xsd:import namespace="8a55d67c-4b62-4cb7-9b39-aa09d94522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2c12e-74e1-45cf-b067-120dab4fe1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aedd50a-9dc6-4632-8bbd-8a0205f0ba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5d67c-4b62-4cb7-9b39-aa09d94522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9f8f830-71dd-41fb-b442-eb611710ea82}" ma:internalName="TaxCatchAll" ma:showField="CatchAllData" ma:web="8a55d67c-4b62-4cb7-9b39-aa09d94522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a55d67c-4b62-4cb7-9b39-aa09d945228c" xsi:nil="true"/>
    <lcf76f155ced4ddcb4097134ff3c332f xmlns="4aa2c12e-74e1-45cf-b067-120dab4fe12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02B99D-548A-4747-BE55-939622CAE1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2c12e-74e1-45cf-b067-120dab4fe123"/>
    <ds:schemaRef ds:uri="8a55d67c-4b62-4cb7-9b39-aa09d94522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2B251-8F77-4ECA-800B-72EADF5AD5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560C56-9C57-4219-8D73-A88065723B82}">
  <ds:schemaRefs>
    <ds:schemaRef ds:uri="http://purl.org/dc/terms/"/>
    <ds:schemaRef ds:uri="http://purl.org/dc/dcmitype/"/>
    <ds:schemaRef ds:uri="http://purl.org/dc/elements/1.1/"/>
    <ds:schemaRef ds:uri="http://schemas.microsoft.com/office/infopath/2007/PartnerControls"/>
    <ds:schemaRef ds:uri="8a55d67c-4b62-4cb7-9b39-aa09d945228c"/>
    <ds:schemaRef ds:uri="http://schemas.openxmlformats.org/package/2006/metadata/core-properties"/>
    <ds:schemaRef ds:uri="http://schemas.microsoft.com/office/2006/documentManagement/types"/>
    <ds:schemaRef ds:uri="4aa2c12e-74e1-45cf-b067-120dab4fe123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351</Words>
  <Application>Microsoft Office PowerPoint</Application>
  <PresentationFormat>Custom</PresentationFormat>
  <Paragraphs>115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Raleway Bold</vt:lpstr>
      <vt:lpstr>Arial</vt:lpstr>
      <vt:lpstr>Raleway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Taith Afon - Slides</dc:title>
  <dc:creator>Emma Withers</dc:creator>
  <cp:lastModifiedBy>Emma Withers</cp:lastModifiedBy>
  <cp:revision>7</cp:revision>
  <dcterms:created xsi:type="dcterms:W3CDTF">2006-08-16T00:00:00Z</dcterms:created>
  <dcterms:modified xsi:type="dcterms:W3CDTF">2026-04-10T08:46:56Z</dcterms:modified>
  <dc:identifier>DAG2sT88vVI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0x010100E5AC8F4D93AFCC458546EE8795A5CAFD</vt:lpwstr>
  </property>
  <property fmtid="{D5CDD505-2E9C-101B-9397-08002B2CF9AE}" pid="3" name="MediaServiceImageTags">
    <vt:lpwstr/>
  </property>
</Properties>
</file>